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igs" ContentType="application/vnd.openxmlformats-package.digital-signature-origin"/>
  <Default Extension="xml" ContentType="application/xml"/>
  <Override PartName="/word/document.xml" ContentType="application/vnd.openxmlformats-officedocument.wordprocessingml.document.main+xml"/>
  <Override PartName="/word/footer3.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theme/theme1.xml" ContentType="application/vnd.openxmlformats-officedocument.theme+xml"/>
  <Override PartName="/word/glossary/settings.xml" ContentType="application/vnd.openxmlformats-officedocument.wordprocessingml.settings+xml"/>
  <Override PartName="/word/settings.xml" ContentType="application/vnd.openxmlformats-officedocument.wordprocessingml.settings+xml"/>
  <Override PartName="/word/glossary/document.xml" ContentType="application/vnd.openxmlformats-officedocument.wordprocessingml.document.glossary+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fontTable.xml" ContentType="application/vnd.openxmlformats-officedocument.wordprocessingml.fontTable+xml"/>
  <Override PartName="/customXml/itemProps4.xml" ContentType="application/vnd.openxmlformats-officedocument.customXmlProperties+xml"/>
  <Override PartName="/_xmlsignatures/sig1.xml" ContentType="application/vnd.openxmlformats-package.digital-signature-xmlsignatur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package/2006/relationships/digital-signature/origin" Target="_xmlsignatures/origin.sigs"/><Relationship Id="rId4" Type="http://schemas.openxmlformats.org/officeDocument/2006/relationships/custom-properties" Target="docProps/custom.xml"/></Relationships>
</file>

<file path=word/document.xml><?xml version="1.0" encoding="utf-8"?>
<w:document xmlns:a="http://schemas.openxmlformats.org/drawingml/2006/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0E4F66" w:rsidR="000E4F66" w:rsidP="000E4F66" w:rsidRDefault="000E4F66" w14:paraId="5DBA090F" w14:textId="63C21AFD">
      <w:pPr>
        <w:spacing w:line="276" w:lineRule="auto"/>
        <w:jc w:val="center"/>
        <w:rPr>
          <w:rFonts w:ascii="Roboto" w:hAnsi="Roboto"/>
          <w:b/>
          <w:sz w:val="24"/>
          <w:lang w:val="es-CR"/>
        </w:rPr>
      </w:pPr>
      <w:r w:rsidRPr="000E4F66">
        <w:rPr>
          <w:rFonts w:ascii="Roboto" w:hAnsi="Roboto"/>
          <w:b/>
          <w:sz w:val="24"/>
          <w:lang w:val="es-CR"/>
        </w:rPr>
        <w:t>CIRCULAR EXTERNA</w:t>
      </w:r>
    </w:p>
    <w:p w:rsidRPr="001A0B35" w:rsidR="0024022D" w:rsidP="000E4F66" w:rsidRDefault="000E4F66" w14:paraId="6354E54C" w14:textId="31BB8548">
      <w:pPr>
        <w:pStyle w:val="Texto0"/>
        <w:spacing w:before="0" w:after="0" w:line="276" w:lineRule="auto"/>
        <w:jc w:val="center"/>
        <w:rPr>
          <w:rFonts w:ascii="Roboto" w:hAnsi="Roboto"/>
          <w:sz w:val="24"/>
        </w:rPr>
      </w:pPr>
      <w:r>
        <w:rPr>
          <w:rFonts w:ascii="Roboto" w:hAnsi="Roboto"/>
          <w:sz w:val="24"/>
        </w:rPr>
        <w:t>31 de marzo de 2026</w:t>
      </w:r>
    </w:p>
    <w:sdt>
      <w:sdtPr>
        <w:rPr>
          <w:rFonts w:ascii="Roboto" w:hAnsi="Roboto"/>
          <w:sz w:val="24"/>
        </w:rPr>
        <w:alias w:val="Consecutivo"/>
        <w:tag w:val="Consecutivo"/>
        <w:id w:val="2052717023"/>
        <w:placeholder>
          <w:docPart w:val="5F7D28A1B9914B42BFFBAF9FBA539BF7"/>
        </w:placeholder>
        <w:text/>
      </w:sdtPr>
      <w:sdtEndPr/>
      <w:sdtContent>
        <w:p w:rsidRPr="001A0B35" w:rsidR="0024022D" w:rsidP="000E4F66" w:rsidRDefault="0024022D" w14:paraId="4AED793D" w14:textId="77777777">
          <w:pPr>
            <w:tabs>
              <w:tab w:val="left" w:pos="2843"/>
            </w:tabs>
            <w:spacing w:line="276" w:lineRule="auto"/>
            <w:jc w:val="center"/>
            <w:rPr>
              <w:rFonts w:ascii="Roboto" w:hAnsi="Roboto"/>
              <w:sz w:val="24"/>
            </w:rPr>
          </w:pPr>
          <w:r>
            <w:rPr>
              <w:rFonts w:ascii="Roboto" w:hAnsi="Roboto"/>
              <w:sz w:val="24"/>
            </w:rPr>
            <w:t>SGF-0540-2026</w:t>
          </w:r>
        </w:p>
      </w:sdtContent>
    </w:sdt>
    <w:p w:rsidRPr="001A0B35" w:rsidR="0024022D" w:rsidP="000E4F66" w:rsidRDefault="000E4F66" w14:paraId="1350F0D4" w14:textId="3E13595B">
      <w:pPr>
        <w:tabs>
          <w:tab w:val="left" w:pos="2843"/>
        </w:tabs>
        <w:spacing w:line="276" w:lineRule="auto"/>
        <w:jc w:val="center"/>
        <w:rPr>
          <w:rFonts w:ascii="Roboto" w:hAnsi="Roboto"/>
          <w:sz w:val="24"/>
        </w:rPr>
      </w:pPr>
      <w:sdt>
        <w:sdtPr>
          <w:rPr>
            <w:rFonts w:ascii="Roboto" w:hAnsi="Roboto"/>
            <w:sz w:val="24"/>
          </w:rPr>
          <w:alias w:val="Confidencialidad"/>
          <w:tag w:val="Confidencialidad"/>
          <w:id w:val="1447896894"/>
          <w:placeholder>
            <w:docPart w:val="4BCECD4E1E664EDF8ABD63C05D7F4315"/>
          </w:placeholder>
          <w15:color w:val="99CCFF"/>
          <w:dropDownList>
            <w:listItem w:value="Elija nivel de confidencialidad"/>
            <w:listItem w:displayText="SGF-PUBLICO" w:value="SGF-PUBLICO"/>
            <w:listItem w:displayText="SGF-INTERNO" w:value="SGF-INTERNO"/>
            <w:listItem w:displayText="SGF-PROPIETARIO" w:value="SGF-PROPIETARIO"/>
            <w:listItem w:displayText="SGF-CONFIDENCIAL" w:value="SGF-CONFIDENCIAL"/>
            <w:listItem w:displayText="SGF-MAXIMA" w:value="SGF-MAXIMA"/>
          </w:dropDownList>
        </w:sdtPr>
        <w:sdtEndPr/>
        <w:sdtContent>
          <w:r>
            <w:rPr>
              <w:rFonts w:ascii="Roboto" w:hAnsi="Roboto"/>
              <w:sz w:val="24"/>
            </w:rPr>
            <w:t>SGF-PUBLICO</w:t>
          </w:r>
        </w:sdtContent>
      </w:sdt>
    </w:p>
    <w:p w:rsidR="000E4F66" w:rsidP="000E4F66" w:rsidRDefault="000E4F66" w14:paraId="4AD22D38" w14:textId="77777777">
      <w:pPr>
        <w:tabs>
          <w:tab w:val="left" w:pos="2843"/>
        </w:tabs>
        <w:spacing w:line="276" w:lineRule="auto"/>
        <w:rPr>
          <w:rFonts w:ascii="Roboto" w:hAnsi="Roboto"/>
          <w:sz w:val="24"/>
        </w:rPr>
      </w:pPr>
    </w:p>
    <w:p w:rsidRPr="001A0B35" w:rsidR="0024022D" w:rsidP="000E4F66" w:rsidRDefault="0024022D" w14:paraId="2333BC6D" w14:textId="7FF73C53">
      <w:pPr>
        <w:tabs>
          <w:tab w:val="left" w:pos="2843"/>
        </w:tabs>
        <w:spacing w:line="276" w:lineRule="auto"/>
        <w:rPr>
          <w:rFonts w:ascii="Roboto" w:hAnsi="Roboto"/>
          <w:sz w:val="24"/>
        </w:rPr>
      </w:pPr>
      <w:r w:rsidRPr="001A0B35">
        <w:rPr>
          <w:rFonts w:ascii="Roboto" w:hAnsi="Roboto"/>
          <w:sz w:val="24"/>
        </w:rPr>
        <w:tab/>
      </w:r>
    </w:p>
    <w:p w:rsidR="000E4F66" w:rsidP="000E4F66" w:rsidRDefault="000E4F66" w14:paraId="2348FF13" w14:textId="558291A8">
      <w:pPr>
        <w:widowControl w:val="0"/>
        <w:spacing w:before="240" w:after="160" w:line="276" w:lineRule="auto"/>
        <w:ind w:left="34" w:right="85"/>
        <w:contextualSpacing/>
        <w:jc w:val="center"/>
        <w:outlineLvl w:val="0"/>
        <w:rPr>
          <w:rFonts w:ascii="Roboto" w:hAnsi="Roboto" w:eastAsia="Calibri"/>
          <w:b/>
          <w:sz w:val="24"/>
          <w:szCs w:val="22"/>
          <w:lang w:val="es-CR"/>
        </w:rPr>
      </w:pPr>
      <w:bookmarkStart w:name="_Hlk195611507" w:id="0"/>
      <w:bookmarkEnd w:id="0"/>
      <w:r w:rsidRPr="000E4F66">
        <w:rPr>
          <w:rFonts w:ascii="Roboto" w:hAnsi="Roboto" w:eastAsia="Calibri"/>
          <w:b/>
          <w:sz w:val="24"/>
          <w:szCs w:val="22"/>
          <w:lang w:val="es-CR"/>
        </w:rPr>
        <w:t>DIRIGIDA A:</w:t>
      </w:r>
    </w:p>
    <w:p w:rsidRPr="000E4F66" w:rsidR="000E4F66" w:rsidP="000E4F66" w:rsidRDefault="000E4F66" w14:paraId="2A87CD6B" w14:textId="77777777">
      <w:pPr>
        <w:widowControl w:val="0"/>
        <w:spacing w:before="240" w:after="160" w:line="276" w:lineRule="auto"/>
        <w:ind w:left="34" w:right="85"/>
        <w:contextualSpacing/>
        <w:outlineLvl w:val="0"/>
        <w:rPr>
          <w:rFonts w:ascii="Roboto" w:hAnsi="Roboto" w:eastAsia="Calibri"/>
          <w:b/>
          <w:sz w:val="24"/>
          <w:szCs w:val="22"/>
          <w:lang w:val="es-CR"/>
        </w:rPr>
      </w:pPr>
    </w:p>
    <w:p w:rsidRPr="000E4F66" w:rsidR="000E4F66" w:rsidP="000E4F66" w:rsidRDefault="000E4F66" w14:paraId="426E40C3"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Asociaciones Mutualistas de Ahorro y Crédito.</w:t>
      </w:r>
    </w:p>
    <w:p w:rsidRPr="000E4F66" w:rsidR="000E4F66" w:rsidP="000E4F66" w:rsidRDefault="000E4F66" w14:paraId="1AB74FE9"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Bancos Comerciales del Estado.</w:t>
      </w:r>
    </w:p>
    <w:p w:rsidRPr="000E4F66" w:rsidR="000E4F66" w:rsidP="000E4F66" w:rsidRDefault="000E4F66" w14:paraId="058153AC"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Bancos Creados por Leyes Especiales.</w:t>
      </w:r>
    </w:p>
    <w:p w:rsidRPr="000E4F66" w:rsidR="000E4F66" w:rsidP="000E4F66" w:rsidRDefault="000E4F66" w14:paraId="4D739F89"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Bancos Privados.</w:t>
      </w:r>
    </w:p>
    <w:p w:rsidRPr="000E4F66" w:rsidR="000E4F66" w:rsidP="000E4F66" w:rsidRDefault="000E4F66" w14:paraId="67BC317E"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Casas de Cambio.</w:t>
      </w:r>
    </w:p>
    <w:p w:rsidRPr="000E4F66" w:rsidR="000E4F66" w:rsidP="000E4F66" w:rsidRDefault="000E4F66" w14:paraId="39C3B01A"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Empresas Financieras no Bancarias.</w:t>
      </w:r>
    </w:p>
    <w:p w:rsidRPr="000E4F66" w:rsidR="000E4F66" w:rsidP="000E4F66" w:rsidRDefault="000E4F66" w14:paraId="23479C8E"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Organizaciones Cooperativas de Ahorro y Crédito.</w:t>
      </w:r>
    </w:p>
    <w:p w:rsidRPr="000E4F66" w:rsidR="000E4F66" w:rsidP="000E4F66" w:rsidRDefault="000E4F66" w14:paraId="0D4DB587"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Otras Entidades Financieras.</w:t>
      </w:r>
    </w:p>
    <w:p w:rsidRPr="000E4F66" w:rsidR="000E4F66" w:rsidP="000E4F66" w:rsidRDefault="000E4F66" w14:paraId="7939A985"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Personas físicas y jurídicas APNFD´s.</w:t>
      </w:r>
    </w:p>
    <w:p w:rsidRPr="000E4F66" w:rsidR="000E4F66" w:rsidP="000E4F66" w:rsidRDefault="000E4F66" w14:paraId="34295D56"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Secretaria Técnica de Banca para el Desarrollo.</w:t>
      </w:r>
    </w:p>
    <w:p w:rsidR="000E4F66" w:rsidP="000E4F66" w:rsidRDefault="000E4F66" w14:paraId="50EA4C95" w14:textId="77777777">
      <w:pPr>
        <w:spacing w:before="240" w:after="240" w:line="276" w:lineRule="auto"/>
        <w:rPr>
          <w:rFonts w:ascii="Roboto" w:hAnsi="Roboto" w:eastAsia="Calibri" w:cs="Calibri Light"/>
          <w:b/>
          <w:bCs/>
          <w:sz w:val="24"/>
          <w:szCs w:val="22"/>
          <w:lang w:val="es-CR" w:eastAsia="es-ES"/>
        </w:rPr>
      </w:pPr>
    </w:p>
    <w:p w:rsidR="000E4F66" w:rsidP="000E4F66" w:rsidRDefault="000E4F66" w14:paraId="31EE7633" w14:textId="45330241">
      <w:pPr>
        <w:spacing w:before="240" w:after="240" w:line="276" w:lineRule="auto"/>
        <w:rPr>
          <w:rFonts w:ascii="Roboto" w:hAnsi="Roboto" w:eastAsia="Calibri" w:cs="Calibri Light"/>
          <w:sz w:val="24"/>
          <w:szCs w:val="22"/>
          <w:lang w:val="es-CR" w:eastAsia="es-ES"/>
        </w:rPr>
      </w:pPr>
      <w:r w:rsidRPr="000E4F66">
        <w:rPr>
          <w:rFonts w:ascii="Roboto" w:hAnsi="Roboto" w:eastAsia="Calibri" w:cs="Calibri Light"/>
          <w:b/>
          <w:bCs/>
          <w:sz w:val="24"/>
          <w:szCs w:val="22"/>
          <w:lang w:val="es-CR" w:eastAsia="es-ES"/>
        </w:rPr>
        <w:t xml:space="preserve">Asunto: </w:t>
      </w:r>
      <w:r w:rsidRPr="000E4F66">
        <w:rPr>
          <w:rFonts w:ascii="Roboto" w:hAnsi="Roboto" w:eastAsia="Calibri" w:cs="Calibri Light"/>
          <w:sz w:val="24"/>
          <w:szCs w:val="22"/>
          <w:lang w:val="es-CR" w:eastAsia="es-ES"/>
        </w:rPr>
        <w:t>Comunicación de ajustes y nuevas validaciones relacionadas con los ponderadores de riesgo de las operaciones de crédito y datos adicionales, en las clases de datos de Financiero (Datos Adicionales) y Crediticio. Así como, la funcionalidad para detener cargas en proceso en SICVECA.</w:t>
      </w:r>
    </w:p>
    <w:p w:rsidRPr="000E4F66" w:rsidR="000E4F66" w:rsidP="000E4F66" w:rsidRDefault="000E4F66" w14:paraId="16CD7148" w14:textId="77777777">
      <w:pPr>
        <w:spacing w:before="240" w:after="240" w:line="276" w:lineRule="auto"/>
        <w:jc w:val="center"/>
        <w:rPr>
          <w:rFonts w:ascii="Roboto" w:hAnsi="Roboto" w:eastAsia="Calibri" w:cs="Calibri Light"/>
          <w:sz w:val="24"/>
          <w:szCs w:val="22"/>
          <w:lang w:val="es-CR" w:eastAsia="es-ES"/>
        </w:rPr>
      </w:pPr>
    </w:p>
    <w:p w:rsidRPr="000E4F66" w:rsidR="000E4F66" w:rsidP="000E4F66" w:rsidRDefault="000E4F66" w14:paraId="243940B8" w14:textId="2F4516AD">
      <w:pPr>
        <w:spacing w:before="240" w:after="240" w:line="276" w:lineRule="auto"/>
        <w:jc w:val="center"/>
        <w:rPr>
          <w:rFonts w:ascii="Roboto" w:hAnsi="Roboto" w:eastAsia="Calibri"/>
          <w:b/>
          <w:bCs/>
          <w:sz w:val="24"/>
          <w:szCs w:val="22"/>
          <w:lang w:val="es-CR"/>
        </w:rPr>
      </w:pPr>
      <w:r w:rsidRPr="000E4F66">
        <w:rPr>
          <w:rFonts w:ascii="Roboto" w:hAnsi="Roboto" w:eastAsia="Calibri"/>
          <w:b/>
          <w:bCs/>
          <w:sz w:val="24"/>
          <w:szCs w:val="22"/>
          <w:lang w:val="es-CR"/>
        </w:rPr>
        <w:t>CONSIDERANDO QUE:</w:t>
      </w:r>
    </w:p>
    <w:p w:rsidRPr="000E4F66" w:rsidR="000E4F66" w:rsidP="000E4F66" w:rsidRDefault="000E4F66" w14:paraId="4374A38B" w14:textId="77777777">
      <w:pPr>
        <w:numPr>
          <w:ilvl w:val="0"/>
          <w:numId w:val="14"/>
        </w:numPr>
        <w:spacing w:after="160" w:line="276" w:lineRule="auto"/>
        <w:rPr>
          <w:rFonts w:ascii="Roboto" w:hAnsi="Roboto" w:eastAsia="Calibri"/>
          <w:sz w:val="24"/>
          <w:lang w:val="es-CR"/>
        </w:rPr>
      </w:pPr>
      <w:r w:rsidRPr="000E4F66">
        <w:rPr>
          <w:rFonts w:ascii="Roboto" w:hAnsi="Roboto" w:eastAsia="Calibri"/>
          <w:sz w:val="24"/>
          <w:lang w:val="es-CR"/>
        </w:rPr>
        <w:t>El Consejo Nacional de Supervisión del Sistema Financiero (Conassif) en sesión 547-2006 del 5 de enero del 2006, artículo 14, aprobó el Acuerdo Sugef 3-06 Reglamento sobre la suficiencia patrimonial de entidades financieras, que rige desde el 18 de julio del 2006, mismo que se publicó en el Diario Oficial La Gaceta N° 13 del miércoles 18 de enero del 2006.</w:t>
      </w:r>
    </w:p>
    <w:p w:rsidRPr="000E4F66" w:rsidR="000E4F66" w:rsidP="000E4F66" w:rsidRDefault="000E4F66" w14:paraId="6CB2D705" w14:textId="77777777">
      <w:pPr>
        <w:numPr>
          <w:ilvl w:val="0"/>
          <w:numId w:val="14"/>
        </w:numPr>
        <w:spacing w:after="160" w:line="276" w:lineRule="auto"/>
        <w:rPr>
          <w:rFonts w:ascii="Roboto" w:hAnsi="Roboto" w:eastAsia="Calibri"/>
          <w:sz w:val="24"/>
          <w:lang w:val="es-CR"/>
        </w:rPr>
      </w:pPr>
      <w:r w:rsidRPr="000E4F66">
        <w:rPr>
          <w:rFonts w:ascii="Roboto" w:hAnsi="Roboto" w:eastAsia="Calibri"/>
          <w:sz w:val="24"/>
          <w:lang w:val="es-CR"/>
        </w:rPr>
        <w:t xml:space="preserve">El Acuerdo Sugef 3-06, Capítulo III Riesgo de Crédito, establece que el cálculo de los activos más pasivos contingentes ponderados según el </w:t>
      </w:r>
      <w:r w:rsidRPr="000E4F66">
        <w:rPr>
          <w:rFonts w:ascii="Roboto" w:hAnsi="Roboto" w:eastAsia="Calibri"/>
          <w:sz w:val="24"/>
          <w:lang w:val="es-CR"/>
        </w:rPr>
        <w:lastRenderedPageBreak/>
        <w:t>grado de riesgo debe realizarse mediante la aplicación de los porcentajes de ponderación a los saldos netos de estimaciones, incluyendo los productos y cuentas por cobrar asociados al activo o pasivo contingente.</w:t>
      </w:r>
    </w:p>
    <w:p w:rsidRPr="000E4F66" w:rsidR="000E4F66" w:rsidP="000E4F66" w:rsidRDefault="000E4F66" w14:paraId="23EFDE9E" w14:textId="77777777">
      <w:pPr>
        <w:numPr>
          <w:ilvl w:val="0"/>
          <w:numId w:val="14"/>
        </w:numPr>
        <w:spacing w:after="160" w:line="276" w:lineRule="auto"/>
        <w:rPr>
          <w:rFonts w:ascii="Roboto" w:hAnsi="Roboto" w:eastAsia="Calibri"/>
          <w:sz w:val="24"/>
          <w:lang w:val="es-CR"/>
        </w:rPr>
      </w:pPr>
      <w:r w:rsidRPr="000E4F66">
        <w:rPr>
          <w:rFonts w:ascii="Roboto" w:hAnsi="Roboto" w:eastAsia="Calibri"/>
          <w:sz w:val="24"/>
          <w:lang w:val="es-CR"/>
        </w:rPr>
        <w:t xml:space="preserve">Las entidades mantienen registros contables en las cuentas 139.02 (Estimación genérica y contra cíclica para cartera de créditos) las cuales no están asociadas a operaciones específicas de crédito, lo cual distorsiona el monto total de los créditos ponderados por riesgo que se reportan actualmente mediante los datos adicionales del archivo 202 en la clase de datos </w:t>
      </w:r>
      <w:r w:rsidRPr="000E4F66">
        <w:rPr>
          <w:rFonts w:ascii="Roboto" w:hAnsi="Roboto" w:eastAsia="Calibri" w:cs="Calibri Light"/>
          <w:sz w:val="24"/>
          <w:szCs w:val="22"/>
          <w:lang w:val="es-CR" w:eastAsia="es-ES"/>
        </w:rPr>
        <w:t>34 Indicadores Financieros</w:t>
      </w:r>
      <w:r w:rsidRPr="000E4F66">
        <w:rPr>
          <w:rFonts w:ascii="Roboto" w:hAnsi="Roboto" w:eastAsia="Calibri"/>
          <w:sz w:val="24"/>
          <w:lang w:val="es-CR"/>
        </w:rPr>
        <w:t>.</w:t>
      </w:r>
    </w:p>
    <w:p w:rsidRPr="000E4F66" w:rsidR="000E4F66" w:rsidP="000E4F66" w:rsidRDefault="000E4F66" w14:paraId="443C1A5B" w14:textId="77777777">
      <w:pPr>
        <w:numPr>
          <w:ilvl w:val="0"/>
          <w:numId w:val="14"/>
        </w:numPr>
        <w:spacing w:after="160" w:line="276" w:lineRule="auto"/>
        <w:rPr>
          <w:rFonts w:ascii="Roboto" w:hAnsi="Roboto" w:eastAsia="Calibri"/>
          <w:sz w:val="24"/>
          <w:lang w:val="es-CR"/>
        </w:rPr>
      </w:pPr>
      <w:r w:rsidRPr="000E4F66">
        <w:rPr>
          <w:rFonts w:ascii="Roboto" w:hAnsi="Roboto" w:eastAsia="Calibri"/>
          <w:sz w:val="24"/>
          <w:lang w:val="es-CR"/>
        </w:rPr>
        <w:t>En las circulares externa SGF-2089-2024 del 4 de julio 2024 y SGF-3039-2024 del 1 de octubre 2024, se comunicó la tabla de ponderadores de crédito, las validaciones para los ponderadores de las operaciones de crédito y ajustes de validaciones de ponderadores.</w:t>
      </w:r>
    </w:p>
    <w:p w:rsidRPr="000E4F66" w:rsidR="000E4F66" w:rsidP="000E4F66" w:rsidRDefault="000E4F66" w14:paraId="50CBEF6C" w14:textId="77777777">
      <w:pPr>
        <w:numPr>
          <w:ilvl w:val="0"/>
          <w:numId w:val="14"/>
        </w:numPr>
        <w:spacing w:after="160" w:line="276" w:lineRule="auto"/>
        <w:rPr>
          <w:rFonts w:ascii="Roboto" w:hAnsi="Roboto" w:eastAsia="Calibri"/>
          <w:sz w:val="24"/>
          <w:lang w:val="es-CR"/>
        </w:rPr>
      </w:pPr>
      <w:r w:rsidRPr="000E4F66">
        <w:rPr>
          <w:rFonts w:ascii="Roboto" w:hAnsi="Roboto" w:eastAsia="Calibri"/>
          <w:sz w:val="24"/>
          <w:lang w:val="es-CR"/>
        </w:rPr>
        <w:t xml:space="preserve">Producto de la revisión de información que han estado remitiendo los supervisados, se determinó la necesidad de aplicar un ajuste adicional a las validaciones 462 a la 467 y 497 del XML Operaciones, requeridas para reportar los ponderadores que aplica a las operaciones crediticias hipotecarias </w:t>
      </w:r>
      <w:r w:rsidRPr="000E4F66">
        <w:rPr>
          <w:rFonts w:ascii="Roboto" w:hAnsi="Roboto" w:eastAsia="Calibri"/>
          <w:sz w:val="24"/>
        </w:rPr>
        <w:t>de vivienda para deudores personas físicas</w:t>
      </w:r>
      <w:r w:rsidRPr="000E4F66">
        <w:rPr>
          <w:rFonts w:ascii="Roboto" w:hAnsi="Roboto" w:eastAsia="Calibri"/>
          <w:sz w:val="24"/>
          <w:lang w:val="es-CR"/>
        </w:rPr>
        <w:t xml:space="preserve">, y según sus características, así como a la validación 34 del archivo 202 Datos adicionales. </w:t>
      </w:r>
    </w:p>
    <w:p w:rsidRPr="000E4F66" w:rsidR="000E4F66" w:rsidP="000E4F66" w:rsidRDefault="000E4F66" w14:paraId="3AACDE52" w14:textId="77777777">
      <w:pPr>
        <w:numPr>
          <w:ilvl w:val="0"/>
          <w:numId w:val="14"/>
        </w:numPr>
        <w:spacing w:after="160" w:line="276" w:lineRule="auto"/>
        <w:rPr>
          <w:rFonts w:ascii="Roboto" w:hAnsi="Roboto" w:eastAsia="Calibri"/>
          <w:sz w:val="24"/>
          <w:lang w:val="es-CR"/>
        </w:rPr>
      </w:pPr>
      <w:r w:rsidRPr="000E4F66">
        <w:rPr>
          <w:rFonts w:ascii="Roboto" w:hAnsi="Roboto" w:eastAsia="Calibri"/>
          <w:sz w:val="24"/>
          <w:lang w:val="es-CR"/>
        </w:rPr>
        <w:t>Producto del trabajo de campo propio de los equipos de supervisión, así como la atención de consultas internas y externas; se detectó la necesidad de ajustar algunas validaciones para eliminar el efecto de las estimaciones genéricas y contra cíclicas, así como la creación de una validación para la adecuada ponderación de créditos a deudores sin calificación otorgada por una empresa calificadora.</w:t>
      </w:r>
    </w:p>
    <w:p w:rsidR="000E4F66" w:rsidP="000E4F66" w:rsidRDefault="000E4F66" w14:paraId="627FA24F" w14:textId="77777777">
      <w:pPr>
        <w:numPr>
          <w:ilvl w:val="0"/>
          <w:numId w:val="14"/>
        </w:numPr>
        <w:spacing w:after="160" w:line="276" w:lineRule="auto"/>
        <w:rPr>
          <w:rFonts w:ascii="Roboto" w:hAnsi="Roboto" w:eastAsia="Calibri"/>
          <w:sz w:val="24"/>
          <w:lang w:val="es-CR"/>
        </w:rPr>
        <w:sectPr w:rsidR="000E4F66" w:rsidSect="000E4F66">
          <w:headerReference w:type="even" r:id="rId14"/>
          <w:headerReference w:type="default" r:id="rId15"/>
          <w:footerReference w:type="even" r:id="rId16"/>
          <w:footerReference w:type="default" r:id="rId17"/>
          <w:headerReference w:type="first" r:id="rId18"/>
          <w:footerReference w:type="first" r:id="rId19"/>
          <w:type w:val="continuous"/>
          <w:pgSz w:w="12240" w:h="15840" w:code="119"/>
          <w:pgMar w:top="2127" w:right="1701" w:bottom="1418" w:left="1985" w:header="851" w:footer="284" w:gutter="0"/>
          <w:cols w:space="720"/>
          <w:docGrid w:linePitch="360"/>
        </w:sectPr>
      </w:pPr>
      <w:r w:rsidRPr="000E4F66">
        <w:rPr>
          <w:rFonts w:ascii="Roboto" w:hAnsi="Roboto" w:eastAsia="Calibri"/>
          <w:sz w:val="24"/>
          <w:lang w:val="es-CR"/>
        </w:rPr>
        <w:t xml:space="preserve">La Ley Orgánica del Banco Central de Costa Rica, hace alusión a la obligatoriedad de la remisión de información periódica a la Sugef, para los procesos de supervisión y fiscalización. Para ello, la Sugef puso a disposición Sistema de Captura, Verificación y Carga de Datos (SICVECA), donde los supervisados remiten la información requerida conforme a los plazos detallados en el sitio web de la superintendencia. </w:t>
      </w:r>
    </w:p>
    <w:p w:rsidRPr="000E4F66" w:rsidR="000E4F66" w:rsidP="000E4F66" w:rsidRDefault="000E4F66" w14:paraId="0374C784" w14:textId="724FE4A8">
      <w:pPr>
        <w:spacing w:before="240" w:after="240" w:line="276" w:lineRule="auto"/>
        <w:jc w:val="center"/>
        <w:rPr>
          <w:rFonts w:ascii="Calibri" w:hAnsi="Calibri" w:eastAsia="Calibri"/>
          <w:szCs w:val="22"/>
          <w:lang w:val="es-CR"/>
        </w:rPr>
      </w:pPr>
      <w:r w:rsidRPr="000E4F66">
        <w:rPr>
          <w:rFonts w:ascii="Roboto" w:hAnsi="Roboto" w:eastAsia="Calibri"/>
          <w:b/>
          <w:bCs/>
          <w:sz w:val="24"/>
          <w:szCs w:val="22"/>
          <w:lang w:val="es-CR"/>
        </w:rPr>
        <w:lastRenderedPageBreak/>
        <w:t>POR TANTO, DISPONE:</w:t>
      </w:r>
    </w:p>
    <w:p w:rsidRPr="000E4F66" w:rsidR="000E4F66" w:rsidP="000E4F66" w:rsidRDefault="000E4F66" w14:paraId="3216C60E" w14:textId="77777777">
      <w:pPr>
        <w:numPr>
          <w:ilvl w:val="0"/>
          <w:numId w:val="16"/>
        </w:numPr>
        <w:spacing w:before="240" w:after="240" w:line="276" w:lineRule="auto"/>
        <w:ind w:left="426"/>
        <w:rPr>
          <w:rFonts w:ascii="Roboto" w:hAnsi="Roboto" w:eastAsia="Calibri"/>
          <w:sz w:val="24"/>
          <w:lang w:val="es-CR"/>
        </w:rPr>
      </w:pPr>
      <w:r w:rsidRPr="000E4F66">
        <w:rPr>
          <w:rFonts w:ascii="Roboto" w:hAnsi="Roboto" w:eastAsia="Calibri"/>
          <w:sz w:val="24"/>
          <w:lang w:val="es-CR"/>
        </w:rPr>
        <w:t>Informar que, en la siguiente ruta (www.sugef.fi.cr / Info. Relevante / Manuales / SICVECA) del sitio web de la superintendencia, se encuentra publicada la versión actualizada de los siguientes documentos:</w:t>
      </w:r>
    </w:p>
    <w:p w:rsidRPr="000E4F66" w:rsidR="000E4F66" w:rsidP="000E4F66" w:rsidRDefault="000E4F66" w14:paraId="2EB8DC48" w14:textId="77777777">
      <w:pPr>
        <w:numPr>
          <w:ilvl w:val="1"/>
          <w:numId w:val="15"/>
        </w:numPr>
        <w:spacing w:after="160" w:line="276" w:lineRule="auto"/>
        <w:ind w:left="851"/>
        <w:rPr>
          <w:rFonts w:ascii="Roboto" w:hAnsi="Roboto" w:eastAsia="Calibri"/>
          <w:sz w:val="24"/>
          <w:lang w:val="es-CR"/>
        </w:rPr>
      </w:pPr>
      <w:r w:rsidRPr="000E4F66">
        <w:rPr>
          <w:rFonts w:ascii="Roboto" w:hAnsi="Roboto" w:eastAsia="Calibri"/>
          <w:sz w:val="24"/>
          <w:lang w:val="es-CR"/>
        </w:rPr>
        <w:t>Manual de la Clase de Datos (22) de Financiero, datos adicionales.</w:t>
      </w:r>
    </w:p>
    <w:p w:rsidRPr="000E4F66" w:rsidR="000E4F66" w:rsidP="000E4F66" w:rsidRDefault="000E4F66" w14:paraId="04E77DCB" w14:textId="77777777">
      <w:pPr>
        <w:numPr>
          <w:ilvl w:val="0"/>
          <w:numId w:val="16"/>
        </w:numPr>
        <w:spacing w:before="240" w:after="240" w:line="276" w:lineRule="auto"/>
        <w:ind w:left="426"/>
        <w:rPr>
          <w:rFonts w:ascii="Roboto" w:hAnsi="Roboto" w:eastAsia="Calibri"/>
          <w:sz w:val="24"/>
          <w:lang w:val="es-CR"/>
        </w:rPr>
      </w:pPr>
      <w:r w:rsidRPr="000E4F66">
        <w:rPr>
          <w:rFonts w:ascii="Roboto" w:hAnsi="Roboto" w:eastAsia="Calibri"/>
          <w:sz w:val="24"/>
          <w:lang w:val="es-CR"/>
        </w:rPr>
        <w:t>Informar que, en los Anexos de esta circular se encuentra el detalle de los ajustes efectuados a las validaciones de las Clases de datos 22 de Financiero y 51 de Operaciones Crediticias (en color azul se resalta el cambio) y la nueva validación 497.</w:t>
      </w:r>
    </w:p>
    <w:p w:rsidRPr="000E4F66" w:rsidR="000E4F66" w:rsidP="000E4F66" w:rsidRDefault="000E4F66" w14:paraId="3FD17ABC" w14:textId="77777777">
      <w:pPr>
        <w:numPr>
          <w:ilvl w:val="0"/>
          <w:numId w:val="16"/>
        </w:numPr>
        <w:spacing w:before="240" w:after="160" w:line="276" w:lineRule="auto"/>
        <w:ind w:left="426"/>
        <w:rPr>
          <w:rFonts w:ascii="Roboto" w:hAnsi="Roboto" w:eastAsia="Calibri"/>
          <w:sz w:val="24"/>
          <w:lang w:val="es-CR"/>
        </w:rPr>
      </w:pPr>
      <w:r w:rsidRPr="000E4F66">
        <w:rPr>
          <w:rFonts w:ascii="Roboto" w:hAnsi="Roboto" w:eastAsia="Calibri"/>
          <w:sz w:val="24"/>
          <w:lang w:val="es-CR"/>
        </w:rPr>
        <w:t xml:space="preserve">Comunicar que, el ambiente de simulación se encuentra habilitado para las pruebas por parte de las entidades supervisadas, mismo que se mantendrá dispuesto para tal efecto hasta la entrada en vigor de los ajustes indicados. El enlace para acceder al citado ambiente es: </w:t>
      </w:r>
      <w:hyperlink w:history="1" r:id="rId20">
        <w:r w:rsidRPr="000E4F66">
          <w:rPr>
            <w:rFonts w:ascii="Roboto" w:hAnsi="Roboto" w:eastAsia="Calibri"/>
            <w:color w:val="0563C1"/>
            <w:sz w:val="24"/>
            <w:u w:val="single"/>
            <w:lang w:val="es-CR"/>
          </w:rPr>
          <w:t>https://remoto.sugef.fi.cr/extranet</w:t>
        </w:r>
      </w:hyperlink>
      <w:r w:rsidRPr="000E4F66">
        <w:rPr>
          <w:rFonts w:ascii="Roboto" w:hAnsi="Roboto" w:eastAsia="Calibri"/>
          <w:sz w:val="24"/>
          <w:lang w:val="es-CR"/>
        </w:rPr>
        <w:t xml:space="preserve"> </w:t>
      </w:r>
    </w:p>
    <w:p w:rsidRPr="000E4F66" w:rsidR="000E4F66" w:rsidP="000E4F66" w:rsidRDefault="000E4F66" w14:paraId="625E5BA8" w14:textId="77777777">
      <w:pPr>
        <w:numPr>
          <w:ilvl w:val="0"/>
          <w:numId w:val="16"/>
        </w:numPr>
        <w:spacing w:before="240" w:after="240" w:line="276" w:lineRule="auto"/>
        <w:ind w:left="426"/>
        <w:rPr>
          <w:rFonts w:ascii="Roboto" w:hAnsi="Roboto" w:eastAsia="Calibri"/>
          <w:sz w:val="24"/>
          <w:lang w:val="es-CR"/>
        </w:rPr>
      </w:pPr>
      <w:r w:rsidRPr="000E4F66">
        <w:rPr>
          <w:rFonts w:ascii="Roboto" w:hAnsi="Roboto" w:eastAsia="Calibri"/>
          <w:sz w:val="24"/>
          <w:lang w:val="es-CR"/>
        </w:rPr>
        <w:t xml:space="preserve">Comunicar que, la entrada en vigencia de los ajustes en validaciones detallados en los anexos </w:t>
      </w:r>
      <w:r w:rsidRPr="000E4F66">
        <w:rPr>
          <w:rFonts w:ascii="Roboto" w:hAnsi="Roboto" w:eastAsia="Calibri"/>
          <w:sz w:val="24"/>
          <w:u w:val="single"/>
          <w:lang w:val="es-CR"/>
        </w:rPr>
        <w:t>rige dos meses después del último día del mes de emisión de esta circular</w:t>
      </w:r>
      <w:r w:rsidRPr="000E4F66">
        <w:rPr>
          <w:rFonts w:ascii="Roboto" w:hAnsi="Roboto" w:eastAsia="Calibri"/>
          <w:sz w:val="24"/>
          <w:lang w:val="es-CR"/>
        </w:rPr>
        <w:t>, es decir para la fecha de corte mayo 2026.</w:t>
      </w:r>
    </w:p>
    <w:p w:rsidRPr="000E4F66" w:rsidR="000E4F66" w:rsidP="000E4F66" w:rsidRDefault="000E4F66" w14:paraId="58EF224F" w14:textId="77777777">
      <w:pPr>
        <w:numPr>
          <w:ilvl w:val="0"/>
          <w:numId w:val="16"/>
        </w:numPr>
        <w:spacing w:after="240" w:line="276" w:lineRule="auto"/>
        <w:ind w:left="426"/>
        <w:rPr>
          <w:rFonts w:ascii="Roboto" w:hAnsi="Roboto" w:eastAsia="Calibri"/>
          <w:sz w:val="24"/>
          <w:lang w:val="es-CR"/>
        </w:rPr>
      </w:pPr>
      <w:r w:rsidRPr="000E4F66">
        <w:rPr>
          <w:rFonts w:ascii="Roboto" w:hAnsi="Roboto" w:eastAsia="Calibri"/>
          <w:sz w:val="24"/>
          <w:lang w:val="es-CR"/>
        </w:rPr>
        <w:t>Comunicar que, se encuentra disponible en SICVECA la funcionalidad para detener las cargas en proceso. Tener en consideración los siguientes aspectos:</w:t>
      </w:r>
    </w:p>
    <w:p w:rsidRPr="000E4F66" w:rsidR="000E4F66" w:rsidP="000E4F66" w:rsidRDefault="000E4F66" w14:paraId="69040837"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La funcionalidad está disponible en la ruta: SICVECA / Monitoreo / Historial de Archivos Recibidos. Se visualiza como un botón situado a la derecha de cada registro de envío en estado “Validándose”.</w:t>
      </w:r>
    </w:p>
    <w:p w:rsidRPr="000E4F66" w:rsidR="000E4F66" w:rsidP="000E4F66" w:rsidRDefault="000E4F66" w14:paraId="5ABC05D0"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 xml:space="preserve">Se considera cumplimiento en el envío de la información hasta que el estado de la carga sea exitoso, por lo que detener el proceso de carga no inhibe a las entidades de su obligación de cumplir con los plazos establecidos de envío de las clases de datos. </w:t>
      </w:r>
    </w:p>
    <w:p w:rsidRPr="000E4F66" w:rsidR="000E4F66" w:rsidP="000E4F66" w:rsidRDefault="000E4F66" w14:paraId="7A37E29D" w14:textId="77777777">
      <w:pPr>
        <w:widowControl w:val="0"/>
        <w:numPr>
          <w:ilvl w:val="0"/>
          <w:numId w:val="13"/>
        </w:numPr>
        <w:spacing w:after="160" w:line="276" w:lineRule="auto"/>
        <w:ind w:left="851" w:right="86"/>
        <w:contextualSpacing/>
        <w:rPr>
          <w:rFonts w:ascii="Roboto" w:hAnsi="Roboto" w:eastAsia="Calibri" w:cs="Calibri Light"/>
          <w:bCs/>
          <w:sz w:val="24"/>
          <w:szCs w:val="22"/>
          <w:lang w:val="es-CR" w:eastAsia="es-ES"/>
        </w:rPr>
      </w:pPr>
      <w:r w:rsidRPr="000E4F66">
        <w:rPr>
          <w:rFonts w:ascii="Roboto" w:hAnsi="Roboto" w:eastAsia="Calibri" w:cs="Calibri Light"/>
          <w:bCs/>
          <w:sz w:val="24"/>
          <w:szCs w:val="22"/>
          <w:lang w:val="es-CR" w:eastAsia="es-ES"/>
        </w:rPr>
        <w:t xml:space="preserve">Podrá realizarse un nuevo intento de carga de la misma clase de datos y período cuando la carga anterior mantenga estado “Cancelado” y el proceso se complete en los servidores de Sugef, este proceso puede tardar algunos minutos. </w:t>
      </w:r>
    </w:p>
    <w:p w:rsidRPr="000E4F66" w:rsidR="000E4F66" w:rsidP="000E4F66" w:rsidRDefault="000E4F66" w14:paraId="4CFD8A02" w14:textId="54B280D6">
      <w:pPr>
        <w:widowControl w:val="0"/>
        <w:numPr>
          <w:ilvl w:val="0"/>
          <w:numId w:val="13"/>
        </w:numPr>
        <w:spacing w:after="160" w:line="276" w:lineRule="auto"/>
        <w:ind w:left="851" w:right="86"/>
        <w:contextualSpacing/>
        <w:rPr>
          <w:rFonts w:ascii="Calibri" w:hAnsi="Calibri"/>
          <w:u w:val="single"/>
          <w:lang w:val="es-CR"/>
        </w:rPr>
      </w:pPr>
      <w:r w:rsidRPr="000E4F66">
        <w:rPr>
          <w:rFonts w:ascii="Roboto" w:hAnsi="Roboto" w:eastAsia="Calibri" w:cs="Calibri Light"/>
          <w:bCs/>
          <w:sz w:val="24"/>
          <w:szCs w:val="22"/>
          <w:lang w:val="es-CR" w:eastAsia="es-ES"/>
        </w:rPr>
        <w:lastRenderedPageBreak/>
        <w:t xml:space="preserve">En el siguiente enlace se pone a disposición un tutorial que muestra paso a paso la funcionalidad expuesta: </w:t>
      </w:r>
      <w:hyperlink w:history="1" r:id="rId21">
        <w:r w:rsidRPr="000E4F66">
          <w:rPr>
            <w:rFonts w:ascii="Roboto" w:hAnsi="Roboto"/>
            <w:color w:val="0563C1"/>
            <w:sz w:val="24"/>
            <w:u w:val="single"/>
            <w:lang w:val="es-CR"/>
          </w:rPr>
          <w:t>https://www.sugef.fi.cr/sugef-ayudas/</w:t>
        </w:r>
      </w:hyperlink>
      <w:r w:rsidRPr="000E4F66">
        <w:rPr>
          <w:rFonts w:ascii="Roboto" w:hAnsi="Roboto"/>
          <w:color w:val="0563C1"/>
          <w:sz w:val="24"/>
          <w:u w:val="single"/>
          <w:lang w:val="es-CR"/>
        </w:rPr>
        <w:t xml:space="preserve"> </w:t>
      </w:r>
    </w:p>
    <w:p w:rsidRPr="000E4F66" w:rsidR="000E4F66" w:rsidP="000E4F66" w:rsidRDefault="000E4F66" w14:paraId="35A45B00" w14:textId="77777777">
      <w:pPr>
        <w:spacing w:before="240" w:after="240" w:line="276" w:lineRule="auto"/>
        <w:rPr>
          <w:lang w:val="es-CR"/>
        </w:rPr>
      </w:pPr>
      <w:r w:rsidRPr="000E4F66">
        <w:rPr>
          <w:rFonts w:ascii="Roboto" w:hAnsi="Roboto"/>
          <w:bCs/>
          <w:sz w:val="24"/>
          <w:lang w:val="es-CR"/>
        </w:rPr>
        <w:t>Las consultas o dudas deben ser dirigidas al correo:</w:t>
      </w:r>
      <w:r w:rsidRPr="000E4F66">
        <w:rPr>
          <w:rFonts w:ascii="Roboto" w:hAnsi="Roboto"/>
          <w:sz w:val="24"/>
          <w:lang w:val="es-CR"/>
        </w:rPr>
        <w:t xml:space="preserve"> </w:t>
      </w:r>
      <w:hyperlink w:history="1" r:id="rId22">
        <w:r w:rsidRPr="000E4F66">
          <w:rPr>
            <w:rFonts w:ascii="Roboto" w:hAnsi="Roboto"/>
            <w:color w:val="0563C1"/>
            <w:sz w:val="24"/>
            <w:u w:val="single"/>
            <w:lang w:val="es-CR"/>
          </w:rPr>
          <w:t>consultassicvecacredito@sugef.fi.cr</w:t>
        </w:r>
      </w:hyperlink>
    </w:p>
    <w:p w:rsidR="000E4F66" w:rsidP="000E4F66" w:rsidRDefault="000E4F66" w14:paraId="18BBB951" w14:textId="77777777">
      <w:pPr>
        <w:spacing w:before="120" w:after="120" w:line="276" w:lineRule="auto"/>
        <w:rPr>
          <w:rFonts w:ascii="Roboto" w:hAnsi="Roboto"/>
          <w:sz w:val="24"/>
          <w:lang w:val="es-CR"/>
        </w:rPr>
      </w:pPr>
    </w:p>
    <w:p w:rsidRPr="000E4F66" w:rsidR="000E4F66" w:rsidP="000E4F66" w:rsidRDefault="000E4F66" w14:paraId="7D43D488" w14:textId="366D434D">
      <w:pPr>
        <w:spacing w:before="120" w:after="120" w:line="276" w:lineRule="auto"/>
        <w:rPr>
          <w:rFonts w:ascii="Roboto" w:hAnsi="Roboto"/>
          <w:sz w:val="24"/>
          <w:lang w:val="es-CR"/>
        </w:rPr>
      </w:pPr>
      <w:r w:rsidRPr="000E4F66">
        <w:rPr>
          <w:rFonts w:ascii="Roboto" w:hAnsi="Roboto"/>
          <w:sz w:val="24"/>
          <w:lang w:val="es-CR"/>
        </w:rPr>
        <w:t>Atentamente,</w:t>
      </w:r>
    </w:p>
    <w:p w:rsidRPr="000E4F66" w:rsidR="000E4F66" w:rsidP="000E4F66" w:rsidRDefault="000E4F66" w14:paraId="2E3D54D3" w14:textId="77777777">
      <w:pPr>
        <w:spacing w:before="120" w:after="120" w:line="276" w:lineRule="auto"/>
        <w:rPr>
          <w:rFonts w:ascii="Roboto" w:hAnsi="Roboto" w:eastAsia="Calibri"/>
          <w:sz w:val="24"/>
          <w:szCs w:val="22"/>
          <w:lang w:val="es-CR"/>
        </w:rPr>
      </w:pPr>
      <w:bookmarkStart w:name="_Hlk198023213" w:id="1"/>
      <w:r w:rsidRPr="000E4F66">
        <w:rPr>
          <w:rFonts w:ascii="Roboto" w:hAnsi="Roboto" w:eastAsia="Calibri"/>
          <w:noProof/>
          <w:szCs w:val="22"/>
          <w:lang w:val="es-CR"/>
        </w:rPr>
        <w:drawing>
          <wp:inline distT="0" distB="0" distL="0" distR="0" wp14:anchorId="03742E98" wp14:editId="45CFC8D4">
            <wp:extent cx="1061236" cy="596900"/>
            <wp:effectExtent l="0" t="0" r="5715" b="0"/>
            <wp:docPr id="1299206821" name="Imagen 1" descr="Logotipo, nombre de la empres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2838461" name="Imagen 1" descr="Logotipo, nombre de la empresa&#10;&#10;Descripción generada automáticamente"/>
                    <pic:cNvPicPr/>
                  </pic:nvPicPr>
                  <pic:blipFill>
                    <a:blip r:embed="rId23"/>
                    <a:stretch>
                      <a:fillRect/>
                    </a:stretch>
                  </pic:blipFill>
                  <pic:spPr>
                    <a:xfrm>
                      <a:off x="0" y="0"/>
                      <a:ext cx="1079848" cy="607368"/>
                    </a:xfrm>
                    <a:prstGeom prst="rect">
                      <a:avLst/>
                    </a:prstGeom>
                  </pic:spPr>
                </pic:pic>
              </a:graphicData>
            </a:graphic>
          </wp:inline>
        </w:drawing>
      </w:r>
    </w:p>
    <w:p w:rsidRPr="000E4F66" w:rsidR="000E4F66" w:rsidP="000E4F66" w:rsidRDefault="000E4F66" w14:paraId="01EC0064" w14:textId="77777777">
      <w:pPr>
        <w:spacing w:line="276" w:lineRule="auto"/>
        <w:textAlignment w:val="baseline"/>
        <w:rPr>
          <w:rFonts w:ascii="Roboto" w:hAnsi="Roboto" w:cs="Arial"/>
          <w:sz w:val="24"/>
          <w:lang w:val="es-CR" w:eastAsia="es-ES"/>
        </w:rPr>
      </w:pPr>
      <w:r w:rsidRPr="000E4F66">
        <w:rPr>
          <w:rFonts w:ascii="Roboto" w:hAnsi="Roboto" w:cs="Arial"/>
          <w:sz w:val="24"/>
          <w:lang w:val="es-CR" w:eastAsia="es-ES"/>
        </w:rPr>
        <w:t>Jose Carlos Rojas Vargas</w:t>
      </w:r>
    </w:p>
    <w:p w:rsidRPr="000E4F66" w:rsidR="000E4F66" w:rsidP="000E4F66" w:rsidRDefault="000E4F66" w14:paraId="55D7B8B8" w14:textId="77777777">
      <w:pPr>
        <w:spacing w:line="276" w:lineRule="auto"/>
        <w:textAlignment w:val="baseline"/>
        <w:rPr>
          <w:rFonts w:ascii="Roboto" w:hAnsi="Roboto" w:cs="Arial"/>
          <w:b/>
          <w:sz w:val="24"/>
          <w:lang w:val="es-CR" w:eastAsia="es-ES"/>
        </w:rPr>
      </w:pPr>
      <w:r w:rsidRPr="000E4F66">
        <w:rPr>
          <w:rFonts w:ascii="Roboto" w:hAnsi="Roboto" w:cs="Arial"/>
          <w:b/>
          <w:sz w:val="24"/>
          <w:lang w:val="es-CR" w:eastAsia="es-ES"/>
        </w:rPr>
        <w:t xml:space="preserve">Intendente </w:t>
      </w:r>
    </w:p>
    <w:p w:rsidRPr="000E4F66" w:rsidR="000E4F66" w:rsidP="000E4F66" w:rsidRDefault="000E4F66" w14:paraId="4FD6541F" w14:textId="77777777">
      <w:pPr>
        <w:spacing w:line="276" w:lineRule="auto"/>
        <w:textAlignment w:val="baseline"/>
        <w:rPr>
          <w:rFonts w:ascii="Roboto" w:hAnsi="Roboto" w:cs="Arial"/>
          <w:b/>
          <w:sz w:val="24"/>
          <w:lang w:val="es-CR" w:eastAsia="es-ES"/>
        </w:rPr>
      </w:pPr>
      <w:r w:rsidRPr="000E4F66">
        <w:rPr>
          <w:rFonts w:ascii="Roboto" w:hAnsi="Roboto" w:cs="Arial"/>
          <w:b/>
          <w:sz w:val="24"/>
          <w:lang w:val="es-CR" w:eastAsia="es-ES"/>
        </w:rPr>
        <w:t>Superintendencia General de Entidades Financieras</w:t>
      </w:r>
    </w:p>
    <w:p w:rsidRPr="000E4F66" w:rsidR="000E4F66" w:rsidP="000E4F66" w:rsidRDefault="000E4F66" w14:paraId="6C65FB9B" w14:textId="77777777">
      <w:pPr>
        <w:widowControl w:val="0"/>
        <w:spacing w:line="276" w:lineRule="auto"/>
        <w:contextualSpacing/>
        <w:rPr>
          <w:rFonts w:ascii="Roboto" w:hAnsi="Roboto"/>
          <w:bCs/>
          <w:sz w:val="18"/>
          <w:szCs w:val="18"/>
          <w:lang w:val="es-CR"/>
        </w:rPr>
      </w:pPr>
    </w:p>
    <w:bookmarkEnd w:id="1"/>
    <w:p w:rsidRPr="000E4F66" w:rsidR="000E4F66" w:rsidP="000E4F66" w:rsidRDefault="000E4F66" w14:paraId="1F725B0D" w14:textId="77777777">
      <w:pPr>
        <w:widowControl w:val="0"/>
        <w:spacing w:line="276" w:lineRule="auto"/>
        <w:contextualSpacing/>
        <w:rPr>
          <w:rFonts w:ascii="Roboto" w:hAnsi="Roboto"/>
          <w:b/>
          <w:sz w:val="24"/>
          <w:lang w:val="es-CR"/>
        </w:rPr>
      </w:pPr>
      <w:r w:rsidRPr="000E4F66">
        <w:rPr>
          <w:rFonts w:ascii="Roboto" w:hAnsi="Roboto"/>
          <w:b/>
          <w:sz w:val="24"/>
          <w:lang w:val="es-CR"/>
        </w:rPr>
        <w:br w:type="page"/>
      </w:r>
    </w:p>
    <w:p w:rsidRPr="000E4F66" w:rsidR="000E4F66" w:rsidP="000E4F66" w:rsidRDefault="000E4F66" w14:paraId="011BD160" w14:textId="77777777">
      <w:pPr>
        <w:spacing w:after="160" w:line="276" w:lineRule="auto"/>
        <w:jc w:val="center"/>
        <w:rPr>
          <w:rFonts w:ascii="Roboto" w:hAnsi="Roboto" w:eastAsia="Calibri" w:cs="Calibri Light"/>
          <w:b/>
          <w:bCs/>
          <w:sz w:val="24"/>
          <w:szCs w:val="22"/>
          <w:lang w:val="es-CR"/>
        </w:rPr>
      </w:pPr>
      <w:r w:rsidRPr="000E4F66">
        <w:rPr>
          <w:rFonts w:ascii="Roboto" w:hAnsi="Roboto" w:eastAsia="Calibri" w:cs="Calibri Light"/>
          <w:b/>
          <w:bCs/>
          <w:sz w:val="24"/>
          <w:szCs w:val="22"/>
          <w:lang w:val="es-CR"/>
        </w:rPr>
        <w:lastRenderedPageBreak/>
        <w:t>ANEXOS</w:t>
      </w:r>
    </w:p>
    <w:p w:rsidRPr="000E4F66" w:rsidR="000E4F66" w:rsidP="000E4F66" w:rsidRDefault="000E4F66" w14:paraId="233C0693" w14:textId="77777777">
      <w:pPr>
        <w:spacing w:after="160" w:line="276" w:lineRule="auto"/>
        <w:rPr>
          <w:rFonts w:ascii="Roboto" w:hAnsi="Roboto" w:eastAsia="Calibri" w:cs="Calibri Light"/>
          <w:sz w:val="24"/>
          <w:szCs w:val="22"/>
          <w:lang w:val="es-CR"/>
        </w:rPr>
      </w:pPr>
      <w:r w:rsidRPr="000E4F66">
        <w:rPr>
          <w:rFonts w:ascii="Roboto" w:hAnsi="Roboto" w:eastAsia="Calibri" w:cs="Calibri Light"/>
          <w:b/>
          <w:bCs/>
          <w:sz w:val="24"/>
          <w:szCs w:val="22"/>
          <w:lang w:val="es-CR"/>
        </w:rPr>
        <w:t>Anexo 1.</w:t>
      </w:r>
      <w:r w:rsidRPr="000E4F66">
        <w:rPr>
          <w:rFonts w:ascii="Roboto" w:hAnsi="Roboto" w:eastAsia="Calibri" w:cs="Calibri Light"/>
          <w:sz w:val="24"/>
          <w:szCs w:val="22"/>
          <w:lang w:val="es-CR"/>
        </w:rPr>
        <w:t xml:space="preserve"> Ajustes en validaciones de la clase de datos 51. Crédito, específicamente en el archivo 5103 Operaciones </w:t>
      </w:r>
    </w:p>
    <w:tbl>
      <w:tblPr>
        <w:tblStyle w:val="Tablaconcuadrcula1"/>
        <w:tblW w:w="5000" w:type="pct"/>
        <w:jc w:val="center"/>
        <w:tblLayout w:type="fixed"/>
        <w:tblLook w:val="04A0" w:firstRow="1" w:lastRow="0" w:firstColumn="1" w:lastColumn="0" w:noHBand="0" w:noVBand="1"/>
      </w:tblPr>
      <w:tblGrid>
        <w:gridCol w:w="1230"/>
        <w:gridCol w:w="7314"/>
      </w:tblGrid>
      <w:tr w:rsidRPr="000E4F66" w:rsidR="000E4F66" w:rsidTr="000E4F66" w14:paraId="73B0512F" w14:textId="77777777">
        <w:trPr>
          <w:trHeight w:val="452"/>
          <w:tblHeader/>
          <w:jc w:val="center"/>
        </w:trPr>
        <w:tc>
          <w:tcPr>
            <w:tcW w:w="720" w:type="pct"/>
            <w:tcBorders>
              <w:top w:val="single" w:color="auto" w:sz="4" w:space="0"/>
              <w:left w:val="single" w:color="auto" w:sz="4" w:space="0"/>
              <w:bottom w:val="single" w:color="auto" w:sz="4" w:space="0"/>
              <w:right w:val="single" w:color="auto" w:sz="4" w:space="0"/>
            </w:tcBorders>
            <w:shd w:val="clear" w:color="auto" w:fill="1C4063" w:themeFill="accent1" w:themeFillShade="80"/>
            <w:vAlign w:val="center"/>
            <w:hideMark/>
          </w:tcPr>
          <w:p w:rsidRPr="000E4F66" w:rsidR="000E4F66" w:rsidP="000E4F66" w:rsidRDefault="000E4F66" w14:paraId="50D4FFCE" w14:textId="77777777">
            <w:pPr>
              <w:spacing w:line="276" w:lineRule="auto"/>
              <w:contextualSpacing/>
              <w:rPr>
                <w:rFonts w:ascii="Roboto" w:hAnsi="Roboto" w:eastAsia="Calibri"/>
                <w:b/>
                <w:bCs/>
                <w:color w:val="FFFFFF"/>
                <w:szCs w:val="22"/>
                <w:lang w:val="es-CR"/>
              </w:rPr>
            </w:pPr>
            <w:r w:rsidRPr="000E4F66">
              <w:rPr>
                <w:rFonts w:ascii="Roboto" w:hAnsi="Roboto" w:eastAsia="Calibri"/>
                <w:b/>
                <w:bCs/>
                <w:color w:val="FFFFFF"/>
                <w:szCs w:val="22"/>
                <w:lang w:val="es-CR"/>
              </w:rPr>
              <w:t>No.</w:t>
            </w:r>
          </w:p>
        </w:tc>
        <w:tc>
          <w:tcPr>
            <w:tcW w:w="4280" w:type="pct"/>
            <w:tcBorders>
              <w:top w:val="single" w:color="auto" w:sz="4" w:space="0"/>
              <w:left w:val="single" w:color="auto" w:sz="4" w:space="0"/>
              <w:bottom w:val="single" w:color="auto" w:sz="4" w:space="0"/>
              <w:right w:val="single" w:color="auto" w:sz="4" w:space="0"/>
            </w:tcBorders>
            <w:shd w:val="clear" w:color="auto" w:fill="1C4063" w:themeFill="accent1" w:themeFillShade="80"/>
            <w:vAlign w:val="center"/>
            <w:hideMark/>
          </w:tcPr>
          <w:p w:rsidRPr="000E4F66" w:rsidR="000E4F66" w:rsidP="000E4F66" w:rsidRDefault="000E4F66" w14:paraId="16667557" w14:textId="77777777">
            <w:pPr>
              <w:spacing w:line="276" w:lineRule="auto"/>
              <w:contextualSpacing/>
              <w:rPr>
                <w:rFonts w:ascii="Roboto" w:hAnsi="Roboto" w:eastAsia="Calibri"/>
                <w:b/>
                <w:bCs/>
                <w:color w:val="FFFFFF"/>
                <w:szCs w:val="22"/>
                <w:lang w:val="es-CR"/>
              </w:rPr>
            </w:pPr>
            <w:r w:rsidRPr="000E4F66">
              <w:rPr>
                <w:rFonts w:ascii="Roboto" w:hAnsi="Roboto" w:eastAsia="Calibri"/>
                <w:b/>
                <w:bCs/>
                <w:color w:val="FFFFFF"/>
                <w:szCs w:val="22"/>
                <w:lang w:val="es-CR"/>
              </w:rPr>
              <w:t>Validación ajustada</w:t>
            </w:r>
          </w:p>
        </w:tc>
      </w:tr>
      <w:tr w:rsidRPr="000E4F66" w:rsidR="000E4F66" w:rsidTr="00E87C9C" w14:paraId="39749D96" w14:textId="77777777">
        <w:trPr>
          <w:trHeight w:val="810"/>
          <w:jc w:val="center"/>
        </w:trPr>
        <w:tc>
          <w:tcPr>
            <w:tcW w:w="720"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4E277C52" w14:textId="77777777">
            <w:pPr>
              <w:spacing w:line="276" w:lineRule="auto"/>
              <w:contextualSpacing/>
              <w:rPr>
                <w:rFonts w:ascii="Roboto" w:hAnsi="Roboto" w:eastAsia="Calibri"/>
                <w:b/>
                <w:bCs/>
                <w:szCs w:val="22"/>
                <w:lang w:val="es-CR"/>
              </w:rPr>
            </w:pPr>
            <w:r w:rsidRPr="000E4F66">
              <w:rPr>
                <w:rFonts w:ascii="Roboto" w:hAnsi="Roboto" w:eastAsia="Calibri"/>
                <w:b/>
                <w:bCs/>
                <w:szCs w:val="22"/>
                <w:lang w:val="es-CR"/>
              </w:rPr>
              <w:t>462</w:t>
            </w:r>
          </w:p>
        </w:tc>
        <w:tc>
          <w:tcPr>
            <w:tcW w:w="4280" w:type="pct"/>
            <w:tcBorders>
              <w:top w:val="single" w:color="auto" w:sz="4" w:space="0"/>
              <w:left w:val="single" w:color="auto" w:sz="4" w:space="0"/>
              <w:bottom w:val="single" w:color="auto" w:sz="4" w:space="0"/>
              <w:right w:val="single" w:color="auto" w:sz="4" w:space="0"/>
            </w:tcBorders>
            <w:noWrap/>
            <w:vAlign w:val="center"/>
          </w:tcPr>
          <w:p w:rsidRPr="000E4F66" w:rsidR="000E4F66" w:rsidP="000E4F66" w:rsidRDefault="000E4F66" w14:paraId="5BD9468E" w14:textId="77777777">
            <w:pPr>
              <w:spacing w:line="276" w:lineRule="auto"/>
              <w:contextualSpacing/>
              <w:rPr>
                <w:rFonts w:ascii="Roboto" w:hAnsi="Roboto" w:eastAsia="Calibri"/>
                <w:szCs w:val="22"/>
                <w:lang w:val="es-CR"/>
              </w:rPr>
            </w:pPr>
            <w:r w:rsidRPr="000E4F66">
              <w:rPr>
                <w:rFonts w:ascii="Roboto" w:hAnsi="Roboto" w:eastAsia="Calibri"/>
                <w:szCs w:val="22"/>
                <w:lang w:val="es-CR"/>
              </w:rPr>
              <w:t>Cuando el "PorcentajePonderadorSPD ó el PorcentajePonderadorSPC" es igual a 25% el valor del campo PorcentajeIndicadorLTV debe ser menor o igual a 40</w:t>
            </w:r>
            <w:r w:rsidRPr="000E4F66">
              <w:rPr>
                <w:rFonts w:ascii="Roboto" w:hAnsi="Roboto" w:eastAsia="Calibri"/>
                <w:b/>
                <w:bCs/>
                <w:szCs w:val="22"/>
                <w:lang w:val="es-CR"/>
              </w:rPr>
              <w:t xml:space="preserve">% y el campo TipoCarteraCrediticia debe ser 3 </w:t>
            </w:r>
            <w:r w:rsidRPr="000E4F66">
              <w:rPr>
                <w:rFonts w:ascii="Roboto" w:hAnsi="Roboto" w:eastAsia="Calibri"/>
                <w:b/>
                <w:bCs/>
                <w:color w:val="09559A"/>
                <w:szCs w:val="22"/>
                <w:lang w:val="es-CR"/>
              </w:rPr>
              <w:t>ú 8.</w:t>
            </w:r>
          </w:p>
        </w:tc>
      </w:tr>
      <w:tr w:rsidRPr="000E4F66" w:rsidR="000E4F66" w:rsidTr="00E87C9C" w14:paraId="47AF670D" w14:textId="77777777">
        <w:trPr>
          <w:trHeight w:val="810"/>
          <w:jc w:val="center"/>
        </w:trPr>
        <w:tc>
          <w:tcPr>
            <w:tcW w:w="720"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49CE61D4" w14:textId="77777777">
            <w:pPr>
              <w:widowControl w:val="0"/>
              <w:spacing w:line="276" w:lineRule="auto"/>
              <w:contextualSpacing/>
              <w:rPr>
                <w:rFonts w:ascii="Roboto" w:hAnsi="Roboto" w:eastAsia="Calibri" w:cs="Calibri"/>
                <w:b/>
                <w:bCs/>
                <w:color w:val="000000"/>
                <w:szCs w:val="22"/>
                <w:lang w:val="es-CR" w:eastAsia="es-CR"/>
              </w:rPr>
            </w:pPr>
            <w:r w:rsidRPr="000E4F66">
              <w:rPr>
                <w:rFonts w:ascii="Roboto" w:hAnsi="Roboto" w:eastAsia="Calibri" w:cs="Calibri"/>
                <w:b/>
                <w:bCs/>
                <w:color w:val="000000"/>
                <w:szCs w:val="22"/>
                <w:lang w:val="es-CR" w:eastAsia="es-CR"/>
              </w:rPr>
              <w:t>463</w:t>
            </w:r>
          </w:p>
        </w:tc>
        <w:tc>
          <w:tcPr>
            <w:tcW w:w="4280" w:type="pct"/>
            <w:tcBorders>
              <w:top w:val="single" w:color="auto" w:sz="4" w:space="0"/>
              <w:left w:val="single" w:color="auto" w:sz="4" w:space="0"/>
              <w:bottom w:val="single" w:color="auto" w:sz="4" w:space="0"/>
              <w:right w:val="single" w:color="auto" w:sz="4" w:space="0"/>
            </w:tcBorders>
            <w:noWrap/>
            <w:vAlign w:val="center"/>
          </w:tcPr>
          <w:p w:rsidRPr="000E4F66" w:rsidR="000E4F66" w:rsidP="000E4F66" w:rsidRDefault="000E4F66" w14:paraId="0D8BCFCB" w14:textId="77777777">
            <w:pPr>
              <w:widowControl w:val="0"/>
              <w:spacing w:line="276" w:lineRule="auto"/>
              <w:contextualSpacing/>
              <w:rPr>
                <w:rFonts w:ascii="Roboto" w:hAnsi="Roboto" w:eastAsia="Calibri" w:cs="Calibri Light"/>
                <w:color w:val="000000"/>
                <w:szCs w:val="22"/>
                <w:lang w:val="es-CR"/>
              </w:rPr>
            </w:pPr>
            <w:r w:rsidRPr="000E4F66">
              <w:rPr>
                <w:rFonts w:ascii="Roboto" w:hAnsi="Roboto" w:eastAsia="Calibri" w:cs="Calibri Light"/>
                <w:color w:val="000000"/>
                <w:szCs w:val="22"/>
                <w:lang w:val="es-CR"/>
              </w:rPr>
              <w:t xml:space="preserve">Cuando el "PorcentajePonderadorSPD ó el PorcentajePonderadorSPC" es igual a 30% el valor del campo PorcentajeIndicadorLTV debe ser mayor a 40% y menor o igual a 60% </w:t>
            </w:r>
            <w:r w:rsidRPr="000E4F66">
              <w:rPr>
                <w:rFonts w:ascii="Roboto" w:hAnsi="Roboto" w:eastAsia="Calibri" w:cs="Calibri Light"/>
                <w:szCs w:val="22"/>
                <w:lang w:val="es-CR"/>
              </w:rPr>
              <w:t>y el campo TipoCarteraCrediticia debe ser 3</w:t>
            </w:r>
            <w:r w:rsidRPr="000E4F66">
              <w:rPr>
                <w:rFonts w:ascii="Roboto" w:hAnsi="Roboto" w:eastAsia="Calibri" w:cs="Calibri Light"/>
                <w:b/>
                <w:bCs/>
                <w:szCs w:val="22"/>
                <w:lang w:val="es-CR"/>
              </w:rPr>
              <w:t xml:space="preserve"> </w:t>
            </w:r>
            <w:r w:rsidRPr="000E4F66">
              <w:rPr>
                <w:rFonts w:ascii="Roboto" w:hAnsi="Roboto" w:eastAsia="Calibri" w:cs="Calibri Light"/>
                <w:b/>
                <w:bCs/>
                <w:color w:val="09559A"/>
                <w:szCs w:val="22"/>
                <w:lang w:val="es-CR"/>
              </w:rPr>
              <w:t>ú 8</w:t>
            </w:r>
            <w:r w:rsidRPr="000E4F66">
              <w:rPr>
                <w:rFonts w:ascii="Roboto" w:hAnsi="Roboto" w:eastAsia="Calibri" w:cs="Calibri Light"/>
                <w:b/>
                <w:bCs/>
                <w:color w:val="0D559A"/>
                <w:szCs w:val="22"/>
                <w:lang w:val="es-CR"/>
              </w:rPr>
              <w:t>.</w:t>
            </w:r>
          </w:p>
        </w:tc>
      </w:tr>
      <w:tr w:rsidRPr="000E4F66" w:rsidR="000E4F66" w:rsidTr="00E87C9C" w14:paraId="3AB07715" w14:textId="77777777">
        <w:trPr>
          <w:trHeight w:val="810"/>
          <w:jc w:val="center"/>
        </w:trPr>
        <w:tc>
          <w:tcPr>
            <w:tcW w:w="720"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2F11426D" w14:textId="77777777">
            <w:pPr>
              <w:spacing w:line="276" w:lineRule="auto"/>
              <w:contextualSpacing/>
              <w:rPr>
                <w:rFonts w:ascii="Roboto" w:hAnsi="Roboto" w:eastAsia="Calibri"/>
                <w:b/>
                <w:bCs/>
                <w:szCs w:val="22"/>
                <w:lang w:val="es-CR"/>
              </w:rPr>
            </w:pPr>
            <w:r w:rsidRPr="000E4F66">
              <w:rPr>
                <w:rFonts w:ascii="Roboto" w:hAnsi="Roboto" w:eastAsia="Calibri"/>
                <w:b/>
                <w:bCs/>
                <w:szCs w:val="22"/>
                <w:lang w:val="es-CR"/>
              </w:rPr>
              <w:t>464</w:t>
            </w:r>
          </w:p>
        </w:tc>
        <w:tc>
          <w:tcPr>
            <w:tcW w:w="4280" w:type="pct"/>
            <w:tcBorders>
              <w:top w:val="single" w:color="auto" w:sz="4" w:space="0"/>
              <w:left w:val="single" w:color="auto" w:sz="4" w:space="0"/>
              <w:bottom w:val="single" w:color="auto" w:sz="4" w:space="0"/>
              <w:right w:val="single" w:color="auto" w:sz="4" w:space="0"/>
            </w:tcBorders>
            <w:noWrap/>
            <w:vAlign w:val="center"/>
          </w:tcPr>
          <w:p w:rsidRPr="000E4F66" w:rsidR="000E4F66" w:rsidP="000E4F66" w:rsidRDefault="000E4F66" w14:paraId="442E2E3B" w14:textId="77777777">
            <w:pPr>
              <w:spacing w:line="276" w:lineRule="auto"/>
              <w:contextualSpacing/>
              <w:rPr>
                <w:rFonts w:ascii="Roboto" w:hAnsi="Roboto" w:eastAsia="Calibri"/>
                <w:szCs w:val="22"/>
                <w:lang w:val="es-CR"/>
              </w:rPr>
            </w:pPr>
            <w:r w:rsidRPr="000E4F66">
              <w:rPr>
                <w:rFonts w:ascii="Roboto" w:hAnsi="Roboto" w:eastAsia="Calibri"/>
                <w:szCs w:val="22"/>
                <w:lang w:val="es-CR"/>
              </w:rPr>
              <w:t xml:space="preserve">Cuando el "PorcentajePonderadorSPD ó el PorcentajePonderadorSPC" es igual a 40% el valor del campo PorcentajeIndicadorLTV debe ser mayor a 60% y menor o igual a 80% </w:t>
            </w:r>
            <w:r w:rsidRPr="000E4F66">
              <w:rPr>
                <w:rFonts w:ascii="Roboto" w:hAnsi="Roboto" w:eastAsia="Calibri" w:cs="Calibri Light"/>
                <w:szCs w:val="22"/>
                <w:lang w:val="es-CR"/>
              </w:rPr>
              <w:t xml:space="preserve">y el campo TipoCarteraCrediticia debe ser 3 </w:t>
            </w:r>
            <w:r w:rsidRPr="000E4F66">
              <w:rPr>
                <w:rFonts w:ascii="Roboto" w:hAnsi="Roboto" w:eastAsia="Calibri" w:cs="Calibri Light"/>
                <w:b/>
                <w:bCs/>
                <w:color w:val="09559A"/>
                <w:szCs w:val="22"/>
                <w:lang w:val="es-CR"/>
              </w:rPr>
              <w:t>ú 8</w:t>
            </w:r>
            <w:r w:rsidRPr="000E4F66">
              <w:rPr>
                <w:rFonts w:ascii="Roboto" w:hAnsi="Roboto" w:eastAsia="Calibri" w:cs="Calibri Light"/>
                <w:b/>
                <w:bCs/>
                <w:color w:val="0D559A"/>
                <w:szCs w:val="22"/>
                <w:lang w:val="es-CR"/>
              </w:rPr>
              <w:t>.</w:t>
            </w:r>
          </w:p>
        </w:tc>
      </w:tr>
      <w:tr w:rsidRPr="000E4F66" w:rsidR="000E4F66" w:rsidTr="00E87C9C" w14:paraId="6AE60AC0" w14:textId="77777777">
        <w:trPr>
          <w:trHeight w:val="810"/>
          <w:jc w:val="center"/>
        </w:trPr>
        <w:tc>
          <w:tcPr>
            <w:tcW w:w="720"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1ED53ED1" w14:textId="77777777">
            <w:pPr>
              <w:spacing w:line="276" w:lineRule="auto"/>
              <w:contextualSpacing/>
              <w:rPr>
                <w:rFonts w:ascii="Roboto" w:hAnsi="Roboto" w:eastAsia="Calibri" w:cs="Calibri Light"/>
                <w:b/>
                <w:bCs/>
                <w:szCs w:val="22"/>
                <w:lang w:val="es-CR"/>
              </w:rPr>
            </w:pPr>
            <w:r w:rsidRPr="000E4F66">
              <w:rPr>
                <w:rFonts w:ascii="Roboto" w:hAnsi="Roboto" w:eastAsia="Calibri" w:cs="Calibri Light"/>
                <w:b/>
                <w:bCs/>
                <w:szCs w:val="22"/>
                <w:lang w:val="es-CR"/>
              </w:rPr>
              <w:t>465</w:t>
            </w:r>
          </w:p>
        </w:tc>
        <w:tc>
          <w:tcPr>
            <w:tcW w:w="4280" w:type="pct"/>
            <w:tcBorders>
              <w:top w:val="single" w:color="auto" w:sz="4" w:space="0"/>
              <w:left w:val="single" w:color="auto" w:sz="4" w:space="0"/>
              <w:bottom w:val="single" w:color="auto" w:sz="4" w:space="0"/>
              <w:right w:val="single" w:color="auto" w:sz="4" w:space="0"/>
            </w:tcBorders>
            <w:noWrap/>
            <w:vAlign w:val="center"/>
          </w:tcPr>
          <w:p w:rsidRPr="000E4F66" w:rsidR="000E4F66" w:rsidP="000E4F66" w:rsidRDefault="000E4F66" w14:paraId="75D797C3" w14:textId="77777777">
            <w:pPr>
              <w:widowControl w:val="0"/>
              <w:spacing w:line="276" w:lineRule="auto"/>
              <w:contextualSpacing/>
              <w:rPr>
                <w:rFonts w:ascii="Roboto" w:hAnsi="Roboto" w:eastAsia="Calibri" w:cs="Calibri Light"/>
                <w:color w:val="000000"/>
                <w:szCs w:val="22"/>
                <w:lang w:val="es-CR"/>
              </w:rPr>
            </w:pPr>
            <w:r w:rsidRPr="000E4F66">
              <w:rPr>
                <w:rFonts w:ascii="Roboto" w:hAnsi="Roboto" w:eastAsia="Calibri" w:cs="Calibri Light"/>
                <w:color w:val="000000"/>
                <w:szCs w:val="22"/>
                <w:lang w:val="es-CR"/>
              </w:rPr>
              <w:t xml:space="preserve">Cuando el "PorcentajePonderadorSPD ó el PorcentajePonderadorSPC" es igual a 50% el valor del campo PorcentajeIndicadorLTV debe ser mayor a 80% y menor o igual a 90% </w:t>
            </w:r>
            <w:r w:rsidRPr="000E4F66">
              <w:rPr>
                <w:rFonts w:ascii="Roboto" w:hAnsi="Roboto" w:eastAsia="Calibri" w:cs="Calibri Light"/>
                <w:szCs w:val="22"/>
                <w:lang w:val="es-CR"/>
              </w:rPr>
              <w:t>y el campo TipoCarteraCrediticia debe ser 3</w:t>
            </w:r>
            <w:r w:rsidRPr="000E4F66">
              <w:rPr>
                <w:rFonts w:ascii="Roboto" w:hAnsi="Roboto" w:eastAsia="Calibri" w:cs="Calibri Light"/>
                <w:b/>
                <w:bCs/>
                <w:szCs w:val="22"/>
                <w:lang w:val="es-CR"/>
              </w:rPr>
              <w:t xml:space="preserve"> </w:t>
            </w:r>
            <w:r w:rsidRPr="000E4F66">
              <w:rPr>
                <w:rFonts w:ascii="Roboto" w:hAnsi="Roboto" w:eastAsia="Calibri" w:cs="Calibri Light"/>
                <w:b/>
                <w:bCs/>
                <w:color w:val="09559A"/>
                <w:szCs w:val="22"/>
                <w:lang w:val="es-CR"/>
              </w:rPr>
              <w:t>ú 8.</w:t>
            </w:r>
          </w:p>
        </w:tc>
      </w:tr>
      <w:tr w:rsidRPr="000E4F66" w:rsidR="000E4F66" w:rsidTr="00E87C9C" w14:paraId="0AB7A870" w14:textId="77777777">
        <w:trPr>
          <w:trHeight w:val="519"/>
          <w:jc w:val="center"/>
        </w:trPr>
        <w:tc>
          <w:tcPr>
            <w:tcW w:w="720"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16374BC8" w14:textId="77777777">
            <w:pPr>
              <w:spacing w:line="276" w:lineRule="auto"/>
              <w:contextualSpacing/>
              <w:rPr>
                <w:rFonts w:ascii="Roboto" w:hAnsi="Roboto" w:eastAsia="Calibri" w:cs="Calibri Light"/>
                <w:b/>
                <w:bCs/>
                <w:szCs w:val="22"/>
                <w:lang w:val="es-CR"/>
              </w:rPr>
            </w:pPr>
            <w:r w:rsidRPr="000E4F66">
              <w:rPr>
                <w:rFonts w:ascii="Roboto" w:hAnsi="Roboto" w:eastAsia="Calibri" w:cs="Calibri Light"/>
                <w:b/>
                <w:bCs/>
                <w:szCs w:val="22"/>
                <w:lang w:val="es-CR"/>
              </w:rPr>
              <w:t>466</w:t>
            </w:r>
          </w:p>
        </w:tc>
        <w:tc>
          <w:tcPr>
            <w:tcW w:w="4280" w:type="pct"/>
            <w:tcBorders>
              <w:top w:val="single" w:color="auto" w:sz="4" w:space="0"/>
              <w:left w:val="single" w:color="auto" w:sz="4" w:space="0"/>
              <w:bottom w:val="single" w:color="auto" w:sz="4" w:space="0"/>
              <w:right w:val="single" w:color="auto" w:sz="4" w:space="0"/>
            </w:tcBorders>
            <w:noWrap/>
            <w:vAlign w:val="center"/>
          </w:tcPr>
          <w:p w:rsidRPr="000E4F66" w:rsidR="000E4F66" w:rsidP="000E4F66" w:rsidRDefault="000E4F66" w14:paraId="6262FE03" w14:textId="77777777">
            <w:pPr>
              <w:widowControl w:val="0"/>
              <w:spacing w:line="276" w:lineRule="auto"/>
              <w:contextualSpacing/>
              <w:rPr>
                <w:rFonts w:ascii="Roboto" w:hAnsi="Roboto" w:eastAsia="Calibri" w:cs="Calibri Light"/>
                <w:color w:val="000000"/>
                <w:szCs w:val="22"/>
                <w:lang w:val="es-CR"/>
              </w:rPr>
            </w:pPr>
            <w:r w:rsidRPr="000E4F66">
              <w:rPr>
                <w:rFonts w:ascii="Roboto" w:hAnsi="Roboto" w:eastAsia="Calibri" w:cs="Calibri Light"/>
                <w:color w:val="000000"/>
                <w:szCs w:val="22"/>
                <w:lang w:val="es-CR"/>
              </w:rPr>
              <w:t xml:space="preserve">Cuando el "PorcentajePonderadorSPD ó el PorcentajePonderadorSPC" es igual a 60% el valor del campo PorcentajeIndicadorLTV debe ser mayor a 90% y menor o igual a 100% </w:t>
            </w:r>
            <w:r w:rsidRPr="000E4F66">
              <w:rPr>
                <w:rFonts w:ascii="Roboto" w:hAnsi="Roboto" w:eastAsia="Calibri" w:cs="Calibri Light"/>
                <w:szCs w:val="22"/>
                <w:lang w:val="es-CR"/>
              </w:rPr>
              <w:t>y el campo TipoCarteraCrediticia debe ser 3</w:t>
            </w:r>
            <w:r w:rsidRPr="000E4F66">
              <w:rPr>
                <w:rFonts w:ascii="Roboto" w:hAnsi="Roboto" w:eastAsia="Calibri" w:cs="Calibri Light"/>
                <w:b/>
                <w:bCs/>
                <w:szCs w:val="22"/>
                <w:lang w:val="es-CR"/>
              </w:rPr>
              <w:t xml:space="preserve"> </w:t>
            </w:r>
            <w:r w:rsidRPr="000E4F66">
              <w:rPr>
                <w:rFonts w:ascii="Roboto" w:hAnsi="Roboto" w:eastAsia="Calibri" w:cs="Calibri Light"/>
                <w:b/>
                <w:bCs/>
                <w:color w:val="09559A"/>
                <w:szCs w:val="22"/>
                <w:lang w:val="es-CR"/>
              </w:rPr>
              <w:t>ú 8</w:t>
            </w:r>
            <w:r w:rsidRPr="000E4F66">
              <w:rPr>
                <w:rFonts w:ascii="Roboto" w:hAnsi="Roboto" w:eastAsia="Calibri" w:cs="Calibri Light"/>
                <w:b/>
                <w:bCs/>
                <w:color w:val="0D559A"/>
                <w:szCs w:val="22"/>
                <w:lang w:val="es-CR"/>
              </w:rPr>
              <w:t>.</w:t>
            </w:r>
          </w:p>
        </w:tc>
      </w:tr>
      <w:tr w:rsidRPr="000E4F66" w:rsidR="000E4F66" w:rsidTr="00E87C9C" w14:paraId="6B44F471" w14:textId="77777777">
        <w:trPr>
          <w:trHeight w:val="810"/>
          <w:jc w:val="center"/>
        </w:trPr>
        <w:tc>
          <w:tcPr>
            <w:tcW w:w="720"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42C58104" w14:textId="77777777">
            <w:pPr>
              <w:spacing w:line="276" w:lineRule="auto"/>
              <w:contextualSpacing/>
              <w:rPr>
                <w:rFonts w:ascii="Roboto" w:hAnsi="Roboto" w:eastAsia="Calibri"/>
                <w:b/>
                <w:bCs/>
                <w:szCs w:val="22"/>
                <w:lang w:val="es-CR"/>
              </w:rPr>
            </w:pPr>
            <w:r w:rsidRPr="000E4F66">
              <w:rPr>
                <w:rFonts w:ascii="Roboto" w:hAnsi="Roboto" w:eastAsia="Calibri"/>
                <w:b/>
                <w:bCs/>
                <w:szCs w:val="22"/>
                <w:lang w:val="es-CR"/>
              </w:rPr>
              <w:t>467</w:t>
            </w:r>
          </w:p>
        </w:tc>
        <w:tc>
          <w:tcPr>
            <w:tcW w:w="4280"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2DF3565D" w14:textId="77777777">
            <w:pPr>
              <w:widowControl w:val="0"/>
              <w:spacing w:line="276" w:lineRule="auto"/>
              <w:contextualSpacing/>
              <w:rPr>
                <w:rFonts w:ascii="Roboto" w:hAnsi="Roboto" w:eastAsia="Calibri" w:cs="Calibri Light"/>
                <w:color w:val="000000"/>
                <w:szCs w:val="22"/>
                <w:lang w:val="es-CR"/>
              </w:rPr>
            </w:pPr>
            <w:r w:rsidRPr="000E4F66">
              <w:rPr>
                <w:rFonts w:ascii="Roboto" w:hAnsi="Roboto" w:eastAsia="Calibri" w:cs="Calibri Light"/>
                <w:color w:val="000000"/>
                <w:szCs w:val="22"/>
                <w:lang w:val="es-CR"/>
              </w:rPr>
              <w:t>Cuando el “PorcentajePonderadorSPD ó el PorcentajePonderadorSPC” es igual a 80% el valor del campo PorcentajeIndicadorLTV debe ser mayor a 100</w:t>
            </w:r>
            <w:r w:rsidRPr="000E4F66">
              <w:rPr>
                <w:rFonts w:ascii="Roboto" w:hAnsi="Roboto" w:eastAsia="Calibri" w:cs="Calibri Light"/>
                <w:szCs w:val="22"/>
                <w:lang w:val="es-CR"/>
              </w:rPr>
              <w:t>% y el campo TipoCarteraCrediticia debe ser 3</w:t>
            </w:r>
            <w:r w:rsidRPr="000E4F66">
              <w:rPr>
                <w:rFonts w:ascii="Roboto" w:hAnsi="Roboto" w:eastAsia="Calibri" w:cs="Calibri Light"/>
                <w:b/>
                <w:bCs/>
                <w:szCs w:val="22"/>
                <w:lang w:val="es-CR"/>
              </w:rPr>
              <w:t xml:space="preserve"> </w:t>
            </w:r>
            <w:r w:rsidRPr="000E4F66">
              <w:rPr>
                <w:rFonts w:ascii="Roboto" w:hAnsi="Roboto" w:eastAsia="Calibri" w:cs="Calibri Light"/>
                <w:b/>
                <w:bCs/>
                <w:color w:val="09559A"/>
                <w:szCs w:val="22"/>
                <w:lang w:val="es-CR"/>
              </w:rPr>
              <w:t>ú 8.</w:t>
            </w:r>
          </w:p>
        </w:tc>
      </w:tr>
      <w:tr w:rsidRPr="000E4F66" w:rsidR="000E4F66" w:rsidTr="00E87C9C" w14:paraId="5910ED8F" w14:textId="77777777">
        <w:trPr>
          <w:trHeight w:val="810"/>
          <w:jc w:val="center"/>
        </w:trPr>
        <w:tc>
          <w:tcPr>
            <w:tcW w:w="720"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4F6277E7" w14:textId="77777777">
            <w:pPr>
              <w:spacing w:line="276" w:lineRule="auto"/>
              <w:contextualSpacing/>
              <w:rPr>
                <w:rFonts w:ascii="Roboto" w:hAnsi="Roboto" w:eastAsia="Calibri"/>
                <w:b/>
                <w:bCs/>
                <w:szCs w:val="22"/>
                <w:lang w:val="es-CR"/>
              </w:rPr>
            </w:pPr>
            <w:r w:rsidRPr="000E4F66">
              <w:rPr>
                <w:rFonts w:ascii="Roboto" w:hAnsi="Roboto" w:eastAsia="Calibri"/>
                <w:b/>
                <w:bCs/>
                <w:szCs w:val="22"/>
                <w:lang w:val="es-CR"/>
              </w:rPr>
              <w:t xml:space="preserve">Validación nueva (497) </w:t>
            </w:r>
          </w:p>
        </w:tc>
        <w:tc>
          <w:tcPr>
            <w:tcW w:w="4280"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0F9EC5A4" w14:textId="77777777">
            <w:pPr>
              <w:widowControl w:val="0"/>
              <w:spacing w:line="276" w:lineRule="auto"/>
              <w:contextualSpacing/>
              <w:rPr>
                <w:rFonts w:ascii="Roboto" w:hAnsi="Roboto" w:eastAsia="Calibri" w:cs="Calibri Light"/>
                <w:color w:val="000000"/>
                <w:szCs w:val="22"/>
                <w:lang w:val="es-CR"/>
              </w:rPr>
            </w:pPr>
            <w:r w:rsidRPr="000E4F66">
              <w:rPr>
                <w:rFonts w:ascii="Roboto" w:hAnsi="Roboto" w:eastAsia="Calibri" w:cs="Calibri Light"/>
                <w:color w:val="000000"/>
                <w:szCs w:val="22"/>
                <w:lang w:val="es-CR"/>
              </w:rPr>
              <w:t>Cuando el "TipoOperacion" es 1, 2 ó 3 siempre y cuando el "IdOperacion" es diferente a IdLinea ó el "TipoOperacion" es 4,5,6 o 7, el campo “TipoAsignaciónCalificación” en el Archivo de Deudores es igual a 0, además el campo "TipoCarteraCrediticia" en el Archivo de Operaciones es diferente de 3 ú 8, y el "TipoOperacionSFN" es diferente de 4 entonces; el valor que se indique en el campo "PorcentajePonderadorSPD" ó en el campo “PorcentajePonderador SPC” debe ser igual a 100%.</w:t>
            </w:r>
          </w:p>
        </w:tc>
      </w:tr>
    </w:tbl>
    <w:p w:rsidRPr="000E4F66" w:rsidR="000E4F66" w:rsidP="000E4F66" w:rsidRDefault="000E4F66" w14:paraId="79765DA3" w14:textId="77777777">
      <w:pPr>
        <w:spacing w:after="160" w:line="276" w:lineRule="auto"/>
        <w:rPr>
          <w:rFonts w:ascii="Roboto" w:hAnsi="Roboto" w:eastAsia="Calibri" w:cs="Calibri Light"/>
          <w:sz w:val="24"/>
          <w:szCs w:val="22"/>
          <w:lang w:val="es-CR"/>
        </w:rPr>
      </w:pPr>
    </w:p>
    <w:p w:rsidRPr="000E4F66" w:rsidR="000E4F66" w:rsidP="000E4F66" w:rsidRDefault="000E4F66" w14:paraId="4CF33C7C" w14:textId="77777777">
      <w:pPr>
        <w:spacing w:after="160" w:line="276" w:lineRule="auto"/>
        <w:rPr>
          <w:rFonts w:ascii="Roboto" w:hAnsi="Roboto" w:eastAsia="Calibri" w:cs="Calibri Light"/>
          <w:sz w:val="24"/>
          <w:szCs w:val="22"/>
          <w:lang w:val="es-CR"/>
        </w:rPr>
      </w:pPr>
      <w:r w:rsidRPr="000E4F66">
        <w:rPr>
          <w:rFonts w:ascii="Roboto" w:hAnsi="Roboto" w:eastAsia="Calibri" w:cs="Calibri Light"/>
          <w:b/>
          <w:bCs/>
          <w:sz w:val="24"/>
          <w:szCs w:val="22"/>
          <w:lang w:val="es-CR"/>
        </w:rPr>
        <w:t>Anexo 2.</w:t>
      </w:r>
      <w:r w:rsidRPr="000E4F66">
        <w:rPr>
          <w:rFonts w:ascii="Roboto" w:hAnsi="Roboto" w:eastAsia="Calibri" w:cs="Calibri Light"/>
          <w:sz w:val="24"/>
          <w:szCs w:val="22"/>
          <w:lang w:val="es-CR"/>
        </w:rPr>
        <w:t xml:space="preserve"> Ajustes en validaciones en la clase de datos 22. Financiero, específicamente en el archivo 202. Financiero, datos adicionales </w:t>
      </w:r>
    </w:p>
    <w:tbl>
      <w:tblPr>
        <w:tblStyle w:val="Tablaconcuadrcula1"/>
        <w:tblW w:w="5000" w:type="pct"/>
        <w:jc w:val="center"/>
        <w:tblLayout w:type="fixed"/>
        <w:tblLook w:val="04A0" w:firstRow="1" w:lastRow="0" w:firstColumn="1" w:lastColumn="0" w:noHBand="0" w:noVBand="1"/>
      </w:tblPr>
      <w:tblGrid>
        <w:gridCol w:w="682"/>
        <w:gridCol w:w="3932"/>
        <w:gridCol w:w="3930"/>
      </w:tblGrid>
      <w:tr w:rsidRPr="000E4F66" w:rsidR="000E4F66" w:rsidTr="000E4F66" w14:paraId="718CEDF0" w14:textId="77777777">
        <w:trPr>
          <w:trHeight w:val="452"/>
          <w:tblHeader/>
          <w:jc w:val="center"/>
        </w:trPr>
        <w:tc>
          <w:tcPr>
            <w:tcW w:w="399" w:type="pct"/>
            <w:tcBorders>
              <w:top w:val="single" w:color="auto" w:sz="4" w:space="0"/>
              <w:left w:val="single" w:color="auto" w:sz="4" w:space="0"/>
              <w:bottom w:val="single" w:color="auto" w:sz="4" w:space="0"/>
              <w:right w:val="single" w:color="auto" w:sz="4" w:space="0"/>
            </w:tcBorders>
            <w:shd w:val="clear" w:color="auto" w:fill="1C4063" w:themeFill="accent1" w:themeFillShade="80"/>
            <w:vAlign w:val="center"/>
            <w:hideMark/>
          </w:tcPr>
          <w:p w:rsidRPr="000E4F66" w:rsidR="000E4F66" w:rsidP="000E4F66" w:rsidRDefault="000E4F66" w14:paraId="2A644E12" w14:textId="77777777">
            <w:pPr>
              <w:spacing w:line="276" w:lineRule="auto"/>
              <w:contextualSpacing/>
              <w:rPr>
                <w:rFonts w:ascii="Roboto" w:hAnsi="Roboto" w:eastAsia="Calibri"/>
                <w:b/>
                <w:bCs/>
                <w:color w:val="FFFFFF"/>
                <w:szCs w:val="22"/>
                <w:lang w:val="es-CR"/>
              </w:rPr>
            </w:pPr>
            <w:r w:rsidRPr="000E4F66">
              <w:rPr>
                <w:rFonts w:ascii="Roboto" w:hAnsi="Roboto" w:eastAsia="Calibri"/>
                <w:b/>
                <w:bCs/>
                <w:color w:val="FFFFFF"/>
                <w:szCs w:val="22"/>
                <w:lang w:val="es-CR"/>
              </w:rPr>
              <w:lastRenderedPageBreak/>
              <w:t>No.</w:t>
            </w:r>
          </w:p>
        </w:tc>
        <w:tc>
          <w:tcPr>
            <w:tcW w:w="2301" w:type="pct"/>
            <w:tcBorders>
              <w:top w:val="single" w:color="auto" w:sz="4" w:space="0"/>
              <w:left w:val="single" w:color="auto" w:sz="4" w:space="0"/>
              <w:bottom w:val="single" w:color="auto" w:sz="4" w:space="0"/>
              <w:right w:val="single" w:color="auto" w:sz="4" w:space="0"/>
            </w:tcBorders>
            <w:shd w:val="clear" w:color="auto" w:fill="1C4063" w:themeFill="accent1" w:themeFillShade="80"/>
            <w:vAlign w:val="center"/>
            <w:hideMark/>
          </w:tcPr>
          <w:p w:rsidRPr="000E4F66" w:rsidR="000E4F66" w:rsidP="000E4F66" w:rsidRDefault="000E4F66" w14:paraId="6513C707" w14:textId="77777777">
            <w:pPr>
              <w:spacing w:line="276" w:lineRule="auto"/>
              <w:contextualSpacing/>
              <w:rPr>
                <w:rFonts w:ascii="Roboto" w:hAnsi="Roboto" w:eastAsia="Calibri"/>
                <w:b/>
                <w:bCs/>
                <w:color w:val="FFFFFF"/>
                <w:szCs w:val="22"/>
                <w:lang w:val="es-CR"/>
              </w:rPr>
            </w:pPr>
            <w:r w:rsidRPr="000E4F66">
              <w:rPr>
                <w:rFonts w:ascii="Roboto" w:hAnsi="Roboto" w:eastAsia="Calibri"/>
                <w:b/>
                <w:bCs/>
                <w:color w:val="FFFFFF"/>
                <w:szCs w:val="22"/>
                <w:lang w:val="es-CR"/>
              </w:rPr>
              <w:t>Validación actual</w:t>
            </w:r>
          </w:p>
        </w:tc>
        <w:tc>
          <w:tcPr>
            <w:tcW w:w="2301" w:type="pct"/>
            <w:tcBorders>
              <w:top w:val="single" w:color="auto" w:sz="4" w:space="0"/>
              <w:left w:val="single" w:color="auto" w:sz="4" w:space="0"/>
              <w:bottom w:val="single" w:color="auto" w:sz="4" w:space="0"/>
              <w:right w:val="single" w:color="auto" w:sz="4" w:space="0"/>
            </w:tcBorders>
            <w:shd w:val="clear" w:color="auto" w:fill="1C4063" w:themeFill="accent1" w:themeFillShade="80"/>
            <w:vAlign w:val="center"/>
            <w:hideMark/>
          </w:tcPr>
          <w:p w:rsidRPr="000E4F66" w:rsidR="000E4F66" w:rsidP="000E4F66" w:rsidRDefault="000E4F66" w14:paraId="42C7441D" w14:textId="77777777">
            <w:pPr>
              <w:spacing w:line="276" w:lineRule="auto"/>
              <w:contextualSpacing/>
              <w:rPr>
                <w:rFonts w:ascii="Roboto" w:hAnsi="Roboto" w:eastAsia="Calibri"/>
                <w:b/>
                <w:bCs/>
                <w:color w:val="FFFFFF"/>
                <w:szCs w:val="22"/>
                <w:lang w:val="es-CR"/>
              </w:rPr>
            </w:pPr>
            <w:r w:rsidRPr="000E4F66">
              <w:rPr>
                <w:rFonts w:ascii="Roboto" w:hAnsi="Roboto" w:eastAsia="Calibri"/>
                <w:b/>
                <w:bCs/>
                <w:color w:val="FFFFFF"/>
                <w:szCs w:val="22"/>
                <w:lang w:val="es-CR"/>
              </w:rPr>
              <w:t>Validación ajustada</w:t>
            </w:r>
          </w:p>
        </w:tc>
      </w:tr>
      <w:tr w:rsidRPr="000E4F66" w:rsidR="000E4F66" w:rsidTr="00E87C9C" w14:paraId="0CC8653C" w14:textId="77777777">
        <w:trPr>
          <w:trHeight w:val="810"/>
          <w:jc w:val="center"/>
        </w:trPr>
        <w:tc>
          <w:tcPr>
            <w:tcW w:w="399" w:type="pct"/>
            <w:tcBorders>
              <w:top w:val="single" w:color="auto" w:sz="4" w:space="0"/>
              <w:left w:val="single" w:color="auto" w:sz="4" w:space="0"/>
              <w:bottom w:val="single" w:color="auto" w:sz="4" w:space="0"/>
              <w:right w:val="single" w:color="auto" w:sz="4" w:space="0"/>
            </w:tcBorders>
            <w:noWrap/>
          </w:tcPr>
          <w:p w:rsidRPr="000E4F66" w:rsidR="000E4F66" w:rsidP="000E4F66" w:rsidRDefault="000E4F66" w14:paraId="4691157C" w14:textId="77777777">
            <w:pPr>
              <w:spacing w:line="276" w:lineRule="auto"/>
              <w:contextualSpacing/>
              <w:rPr>
                <w:rFonts w:ascii="Roboto" w:hAnsi="Roboto" w:eastAsia="Calibri"/>
                <w:b/>
                <w:bCs/>
                <w:szCs w:val="22"/>
                <w:lang w:val="es-CR"/>
              </w:rPr>
            </w:pPr>
            <w:r w:rsidRPr="000E4F66">
              <w:rPr>
                <w:rFonts w:ascii="Roboto" w:hAnsi="Roboto" w:eastAsia="Calibri"/>
                <w:b/>
                <w:bCs/>
                <w:szCs w:val="22"/>
                <w:lang w:val="es-CR"/>
              </w:rPr>
              <w:t>34</w:t>
            </w:r>
          </w:p>
        </w:tc>
        <w:tc>
          <w:tcPr>
            <w:tcW w:w="2301" w:type="pct"/>
            <w:tcBorders>
              <w:top w:val="single" w:color="auto" w:sz="4" w:space="0"/>
              <w:left w:val="single" w:color="auto" w:sz="4" w:space="0"/>
              <w:bottom w:val="single" w:color="auto" w:sz="4" w:space="0"/>
              <w:right w:val="single" w:color="auto" w:sz="4" w:space="0"/>
            </w:tcBorders>
          </w:tcPr>
          <w:p w:rsidRPr="000E4F66" w:rsidR="000E4F66" w:rsidP="000E4F66" w:rsidRDefault="000E4F66" w14:paraId="46F21548" w14:textId="77777777">
            <w:pPr>
              <w:spacing w:line="276" w:lineRule="auto"/>
              <w:contextualSpacing/>
              <w:rPr>
                <w:rFonts w:ascii="Roboto" w:hAnsi="Roboto" w:eastAsia="Calibri"/>
                <w:szCs w:val="22"/>
                <w:lang w:val="es-CR"/>
              </w:rPr>
            </w:pPr>
            <w:r w:rsidRPr="000E4F66">
              <w:rPr>
                <w:rFonts w:ascii="Roboto" w:hAnsi="Roboto" w:eastAsia="Calibri"/>
                <w:szCs w:val="22"/>
                <w:lang w:val="es-CR"/>
              </w:rPr>
              <w:t>La sumatoria de los datos adicionales (D20131 al D20137 más D20182, D20183, D20173 más D20201 al D20206 más D20226 al D2023) debe ser igual a la sumatoria de las cuentas contables 130 + 145 + CC139.52 del XML Contable_Estado menos D20092.</w:t>
            </w:r>
          </w:p>
        </w:tc>
        <w:tc>
          <w:tcPr>
            <w:tcW w:w="2301" w:type="pct"/>
            <w:tcBorders>
              <w:top w:val="single" w:color="auto" w:sz="4" w:space="0"/>
              <w:left w:val="single" w:color="auto" w:sz="4" w:space="0"/>
              <w:bottom w:val="single" w:color="auto" w:sz="4" w:space="0"/>
              <w:right w:val="single" w:color="auto" w:sz="4" w:space="0"/>
            </w:tcBorders>
            <w:noWrap/>
            <w:vAlign w:val="center"/>
          </w:tcPr>
          <w:p w:rsidRPr="000E4F66" w:rsidR="000E4F66" w:rsidP="000E4F66" w:rsidRDefault="000E4F66" w14:paraId="50273FD3" w14:textId="77777777">
            <w:pPr>
              <w:spacing w:line="276" w:lineRule="auto"/>
              <w:contextualSpacing/>
              <w:rPr>
                <w:rFonts w:ascii="Roboto" w:hAnsi="Roboto" w:eastAsia="Calibri"/>
                <w:szCs w:val="22"/>
                <w:lang w:val="es-CR"/>
              </w:rPr>
            </w:pPr>
            <w:r w:rsidRPr="000E4F66">
              <w:rPr>
                <w:rFonts w:ascii="Roboto" w:hAnsi="Roboto" w:eastAsia="Calibri"/>
                <w:szCs w:val="22"/>
                <w:lang w:val="es-CR"/>
              </w:rPr>
              <w:t xml:space="preserve">La sumatoria de los datos adicionales (D20131 al D20137 más D20173 más D20201 al D20206 más D20226 al D20238) debe ser igual a la sumatoria de las cuentas contables 130 + 145 </w:t>
            </w:r>
            <w:r w:rsidRPr="000E4F66">
              <w:rPr>
                <w:rFonts w:ascii="Roboto" w:hAnsi="Roboto" w:eastAsia="Calibri" w:cs="Calibri Light"/>
                <w:b/>
                <w:bCs/>
                <w:color w:val="0D559A"/>
                <w:szCs w:val="22"/>
                <w:lang w:val="es-CR"/>
              </w:rPr>
              <w:t xml:space="preserve">+ </w:t>
            </w:r>
            <w:r w:rsidRPr="000E4F66">
              <w:rPr>
                <w:rFonts w:ascii="Roboto" w:hAnsi="Roboto" w:eastAsia="Calibri" w:cs="Calibri Light"/>
                <w:b/>
                <w:bCs/>
                <w:color w:val="09559A"/>
                <w:szCs w:val="22"/>
                <w:lang w:val="es-CR"/>
              </w:rPr>
              <w:t xml:space="preserve">CC139.02 </w:t>
            </w:r>
            <w:r w:rsidRPr="000E4F66">
              <w:rPr>
                <w:rFonts w:ascii="Roboto" w:hAnsi="Roboto" w:eastAsia="Calibri"/>
                <w:szCs w:val="22"/>
                <w:lang w:val="es-CR"/>
              </w:rPr>
              <w:t>+ CC139.52 del XML Contable_Estado menos D20092.</w:t>
            </w:r>
          </w:p>
        </w:tc>
      </w:tr>
    </w:tbl>
    <w:p w:rsidRPr="000E4F66" w:rsidR="000E4F66" w:rsidP="000E4F66" w:rsidRDefault="000E4F66" w14:paraId="7EE071A1" w14:textId="77777777">
      <w:pPr>
        <w:spacing w:after="160" w:line="276" w:lineRule="auto"/>
        <w:rPr>
          <w:rFonts w:ascii="Roboto" w:hAnsi="Roboto" w:eastAsia="Calibri" w:cs="Calibri Light"/>
          <w:sz w:val="24"/>
          <w:szCs w:val="22"/>
          <w:lang w:val="es-CR"/>
        </w:rPr>
      </w:pPr>
    </w:p>
    <w:p w:rsidRPr="0024022D" w:rsidR="00A26E9E" w:rsidP="000E4F66" w:rsidRDefault="00A26E9E" w14:paraId="2E65CFE1" w14:textId="30C7764A">
      <w:pPr>
        <w:spacing w:line="276" w:lineRule="auto"/>
      </w:pPr>
    </w:p>
    <w:sectPr w:rsidRPr="0024022D" w:rsidR="00A26E9E" w:rsidSect="000E4F66">
      <w:pgSz w:w="12240" w:h="15840" w:code="119"/>
      <w:pgMar w:top="2127" w:right="1701" w:bottom="1418" w:left="1985" w:header="851" w:footer="284"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B1F5D1" w14:textId="77777777" w:rsidR="000E4F66" w:rsidRDefault="000E4F66" w:rsidP="00D43D57">
      <w:r>
        <w:separator/>
      </w:r>
    </w:p>
  </w:endnote>
  <w:endnote w:type="continuationSeparator" w:id="0">
    <w:p w14:paraId="6D8DD1B7" w14:textId="77777777" w:rsidR="000E4F66" w:rsidRDefault="000E4F66"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Roboto">
    <w:altName w:val="Roboto"/>
    <w:charset w:val="00"/>
    <w:family w:val="auto"/>
    <w:pitch w:val="variable"/>
    <w:sig w:usb0="E0000AFF" w:usb1="5000217F" w:usb2="00000021" w:usb3="00000000" w:csb0="0000019F" w:csb1="00000000"/>
  </w:font>
  <w:font w:name="Franklin Gothic Book">
    <w:panose1 w:val="020B05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Malgun Gothic">
    <w:panose1 w:val="020B0503020000020004"/>
    <w:charset w:val="81"/>
    <w:family w:val="swiss"/>
    <w:pitch w:val="variable"/>
    <w:sig w:usb0="9000002F" w:usb1="29D77CFB" w:usb2="00000012" w:usb3="00000000" w:csb0="0008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4022D" w:rsidRDefault="000E4F66" w14:paraId="768316A5" w14:textId="55CD6BD7">
    <w:pPr>
      <w:pStyle w:val="Piedepgina"/>
    </w:pPr>
    <w:r>
      <w:rPr>
        <w:noProof/>
      </w:rPr>
      <mc:AlternateContent>
        <mc:Choice Requires="wps">
          <w:drawing>
            <wp:anchor distT="0" distB="0" distL="0" distR="0" simplePos="0" relativeHeight="251674624" behindDoc="0" locked="0" layoutInCell="1" allowOverlap="1" wp14:editId="435C284D" wp14:anchorId="44AF0AB8">
              <wp:simplePos x="635" y="635"/>
              <wp:positionH relativeFrom="page">
                <wp:align>center</wp:align>
              </wp:positionH>
              <wp:positionV relativeFrom="page">
                <wp:align>bottom</wp:align>
              </wp:positionV>
              <wp:extent cx="1083945" cy="345440"/>
              <wp:effectExtent l="0" t="0" r="1905" b="0"/>
              <wp:wrapNone/>
              <wp:docPr id="134512849"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0E4F66" w:rsidR="000E4F66" w:rsidP="000E4F66" w:rsidRDefault="000E4F66" w14:paraId="37D6C614" w14:textId="4579C934">
                          <w:pPr>
                            <w:rPr>
                              <w:rFonts w:ascii="Aptos" w:hAnsi="Aptos" w:eastAsia="Aptos" w:cs="Aptos"/>
                              <w:noProof/>
                              <w:color w:val="000000"/>
                              <w:sz w:val="20"/>
                              <w:szCs w:val="20"/>
                            </w:rPr>
                          </w:pPr>
                          <w:r w:rsidRPr="000E4F66">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44AF0AB8">
              <v:stroke joinstyle="miter"/>
              <v:path gradientshapeok="t" o:connecttype="rect"/>
            </v:shapetype>
            <v:shape id="Cuadro de texto 2" style="position:absolute;left:0;text-align:left;margin-left:0;margin-top:0;width:85.35pt;height:27.2pt;z-index:251674624;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ggfEAIAAB0EAAAOAAAAZHJzL2Uyb0RvYy54bWysU99v2jAQfp+0/8Hy+0igMLURoWKtmCah&#10;thKd+mwcm0SKfdbZkLC/fmdDYOv2NO3F+XJ3vh/ffZ7f96ZlB4W+AVvy8SjnTFkJVWN3Jf/+uvp0&#10;y5kPwlaiBatKflSe3y8+fph3rlATqKGtFDJKYn3RuZLXIbgiy7yslRF+BE5ZcmpAIwL94i6rUHSU&#10;3bTZJM8/Zx1g5RCk8p6sjycnX6T8WisZnrX2KrC25NRbSCemcxvPbDEXxQ6Fqxt5bkP8QxdGNJaK&#10;XlI9iiDYHps/UplGInjQYSTBZKB1I1WagaYZ5++m2dTCqTQLkePdhSb//9LKp8PGvSAL/RfoaYGR&#10;kM75wpMxztNrNPFLnTLyE4XHC22qD0zGS/ntzd10xpkk3810Np0mXrPrbYc+fFVgWAQlR1pLYksc&#10;1j5QRQodQmIxC6umbdNqWvubgQKjJbu2GFHotz1rqpJPhva3UB1pKoTTwr2Tq4ZKr4UPLwJpwzQI&#10;qTY806Fb6EoOZ8RZDfjjb/YYT8STl7OOFFNyS5LmrP1maSFRXAPAAWwTGN/ls5z8dm8egHQ4pifh&#10;ZIJkxdAOUCOYN9LzMhYil7CSypV8O8CHcJIuvQeplssURDpyIqztxsmYOtIVuXzt3wS6M+GBVvUE&#10;g5xE8Y73U2y86d1yH4j9tJRI7YnIM+OkwbSr83uJIv/1P0VdX/XiJ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EjSCB8QAgAA&#10;HQQAAA4AAAAAAAAAAAAAAAAALgIAAGRycy9lMm9Eb2MueG1sUEsBAi0AFAAGAAgAAAAhAEoOkxna&#10;AAAABAEAAA8AAAAAAAAAAAAAAAAAagQAAGRycy9kb3ducmV2LnhtbFBLBQYAAAAABAAEAPMAAABx&#10;BQAAAAA=&#10;">
              <v:fill o:detectmouseclick="t"/>
              <v:textbox style="mso-fit-shape-to-text:t" inset="0,0,0,15pt">
                <w:txbxContent>
                  <w:p w:rsidRPr="000E4F66" w:rsidR="000E4F66" w:rsidP="000E4F66" w:rsidRDefault="000E4F66" w14:paraId="37D6C614" w14:textId="4579C934">
                    <w:pPr>
                      <w:rPr>
                        <w:rFonts w:ascii="Aptos" w:hAnsi="Aptos" w:eastAsia="Aptos" w:cs="Aptos"/>
                        <w:noProof/>
                        <w:color w:val="000000"/>
                        <w:sz w:val="20"/>
                        <w:szCs w:val="20"/>
                      </w:rPr>
                    </w:pPr>
                    <w:r w:rsidRPr="000E4F66">
                      <w:rPr>
                        <w:rFonts w:ascii="Aptos" w:hAnsi="Aptos" w:eastAsia="Aptos" w:cs="Aptos"/>
                        <w:noProof/>
                        <w:color w:val="000000"/>
                        <w:sz w:val="20"/>
                        <w:szCs w:val="20"/>
                      </w:rPr>
                      <w:t>Uso Interno estricto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5B448F" w:rsidRDefault="000E4F66" w14:paraId="5005EFC1" w14:textId="56330105">
    <w:r>
      <w:rPr>
        <w:noProof/>
      </w:rPr>
      <mc:AlternateContent>
        <mc:Choice Requires="wps">
          <w:drawing>
            <wp:anchor distT="0" distB="0" distL="0" distR="0" simplePos="0" relativeHeight="251675648" behindDoc="0" locked="0" layoutInCell="1" allowOverlap="1" wp14:editId="603234DB" wp14:anchorId="7DBAF53A">
              <wp:simplePos x="1263650" y="9093200"/>
              <wp:positionH relativeFrom="page">
                <wp:align>center</wp:align>
              </wp:positionH>
              <wp:positionV relativeFrom="page">
                <wp:align>bottom</wp:align>
              </wp:positionV>
              <wp:extent cx="1083945" cy="345440"/>
              <wp:effectExtent l="0" t="0" r="1905" b="0"/>
              <wp:wrapNone/>
              <wp:docPr id="1728430208"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0E4F66" w:rsidR="000E4F66" w:rsidP="000E4F66" w:rsidRDefault="000E4F66" w14:paraId="495838E6" w14:textId="588BB3BC">
                          <w:pPr>
                            <w:rPr>
                              <w:rFonts w:ascii="Aptos" w:hAnsi="Aptos" w:eastAsia="Aptos" w:cs="Aptos"/>
                              <w:noProof/>
                              <w:color w:val="000000"/>
                              <w:sz w:val="20"/>
                              <w:szCs w:val="20"/>
                            </w:rPr>
                          </w:pPr>
                          <w:r w:rsidRPr="000E4F66">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DBAF53A">
              <v:stroke joinstyle="miter"/>
              <v:path gradientshapeok="t" o:connecttype="rect"/>
            </v:shapetype>
            <v:shape id="Cuadro de texto 3" style="position:absolute;left:0;text-align:left;margin-left:0;margin-top:0;width:85.35pt;height:27.2pt;z-index:251675648;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v:fill o:detectmouseclick="t"/>
              <v:textbox style="mso-fit-shape-to-text:t" inset="0,0,0,15pt">
                <w:txbxContent>
                  <w:p w:rsidRPr="000E4F66" w:rsidR="000E4F66" w:rsidP="000E4F66" w:rsidRDefault="000E4F66" w14:paraId="495838E6" w14:textId="588BB3BC">
                    <w:pPr>
                      <w:rPr>
                        <w:rFonts w:ascii="Aptos" w:hAnsi="Aptos" w:eastAsia="Aptos" w:cs="Aptos"/>
                        <w:noProof/>
                        <w:color w:val="000000"/>
                        <w:sz w:val="20"/>
                        <w:szCs w:val="20"/>
                      </w:rPr>
                    </w:pPr>
                    <w:r w:rsidRPr="000E4F66">
                      <w:rPr>
                        <w:rFonts w:ascii="Aptos" w:hAnsi="Aptos" w:eastAsia="Aptos" w:cs="Aptos"/>
                        <w:noProof/>
                        <w:color w:val="000000"/>
                        <w:sz w:val="20"/>
                        <w:szCs w:val="20"/>
                      </w:rPr>
                      <w:t>Uso Interno estricto</w:t>
                    </w:r>
                  </w:p>
                </w:txbxContent>
              </v:textbox>
              <w10:wrap anchorx="page" anchory="page"/>
            </v:shape>
          </w:pict>
        </mc:Fallback>
      </mc:AlternateContent>
    </w:r>
  </w:p>
  <w:tbl>
    <w:tblPr>
      <w:tblStyle w:val="Tablaconcuadrcula"/>
      <w:tblW w:w="0" w:type="auto"/>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7129"/>
      <w:gridCol w:w="1425"/>
    </w:tblGrid>
    <w:tr w:rsidRPr="00761B85" w:rsidR="0024022D" w:rsidTr="00396529" w14:paraId="08376CB4" w14:textId="77777777">
      <w:tc>
        <w:tcPr>
          <w:tcW w:w="7356" w:type="dxa"/>
        </w:tcPr>
        <w:p w:rsidRPr="00761B85" w:rsidR="0024022D" w:rsidP="0024022D" w:rsidRDefault="0024022D" w14:paraId="0ECBB235" w14:textId="77777777">
          <w:pPr>
            <w:pStyle w:val="Piedepgina"/>
            <w:jc w:val="center"/>
            <w:rPr>
              <w:rFonts w:ascii="Roboto" w:hAnsi="Roboto"/>
            </w:rPr>
          </w:pPr>
          <w:r w:rsidRPr="00761B85">
            <w:rPr>
              <w:rFonts w:ascii="Roboto" w:hAnsi="Roboto"/>
              <w:b/>
              <w:w w:val="95"/>
              <w:sz w:val="18"/>
            </w:rPr>
            <w:t>Web:</w:t>
          </w:r>
          <w:r w:rsidRPr="00761B85">
            <w:rPr>
              <w:rFonts w:ascii="Roboto" w:hAnsi="Roboto"/>
              <w:b/>
              <w:spacing w:val="2"/>
              <w:w w:val="95"/>
              <w:sz w:val="18"/>
            </w:rPr>
            <w:t xml:space="preserve"> </w:t>
          </w:r>
          <w:hyperlink r:id="rId1">
            <w:r w:rsidRPr="00761B85">
              <w:rPr>
                <w:rFonts w:ascii="Roboto" w:hAnsi="Roboto"/>
                <w:w w:val="95"/>
                <w:sz w:val="18"/>
              </w:rPr>
              <w:t>www.sugef.fi.cr</w:t>
            </w:r>
            <w:r w:rsidRPr="00761B85">
              <w:rPr>
                <w:rFonts w:ascii="Roboto" w:hAnsi="Roboto"/>
                <w:spacing w:val="1"/>
                <w:w w:val="95"/>
                <w:sz w:val="18"/>
              </w:rPr>
              <w:t xml:space="preserve"> </w:t>
            </w:r>
          </w:hyperlink>
          <w:r w:rsidRPr="00761B85">
            <w:rPr>
              <w:rFonts w:ascii="Roboto" w:hAnsi="Roboto"/>
              <w:w w:val="85"/>
              <w:sz w:val="18"/>
            </w:rPr>
            <w:t>|</w:t>
          </w:r>
          <w:r w:rsidRPr="00761B85">
            <w:rPr>
              <w:rFonts w:ascii="Roboto" w:hAnsi="Roboto"/>
              <w:spacing w:val="11"/>
              <w:w w:val="85"/>
              <w:sz w:val="18"/>
            </w:rPr>
            <w:t xml:space="preserve"> </w:t>
          </w:r>
          <w:r w:rsidRPr="00761B85">
            <w:rPr>
              <w:rFonts w:ascii="Roboto" w:hAnsi="Roboto"/>
              <w:b/>
              <w:w w:val="95"/>
              <w:sz w:val="18"/>
            </w:rPr>
            <w:t>Correo electrónico:</w:t>
          </w:r>
          <w:r w:rsidRPr="00761B85">
            <w:rPr>
              <w:rFonts w:ascii="Roboto" w:hAnsi="Roboto"/>
              <w:b/>
              <w:spacing w:val="6"/>
              <w:w w:val="95"/>
              <w:sz w:val="18"/>
            </w:rPr>
            <w:t xml:space="preserve"> </w:t>
          </w:r>
          <w:hyperlink w:history="1" r:id="rId2">
            <w:r w:rsidRPr="00761B85">
              <w:rPr>
                <w:rStyle w:val="Hipervnculo"/>
                <w:rFonts w:ascii="Roboto" w:hAnsi="Roboto"/>
                <w:w w:val="95"/>
                <w:sz w:val="18"/>
              </w:rPr>
              <w:t>sugefcr@sugef.fi.cr</w:t>
            </w:r>
            <w:r w:rsidRPr="00761B85">
              <w:rPr>
                <w:rStyle w:val="Hipervnculo"/>
                <w:rFonts w:ascii="Roboto" w:hAnsi="Roboto"/>
                <w:spacing w:val="1"/>
                <w:w w:val="95"/>
                <w:sz w:val="18"/>
              </w:rPr>
              <w:t xml:space="preserve"> </w:t>
            </w:r>
          </w:hyperlink>
          <w:r w:rsidRPr="00761B85">
            <w:rPr>
              <w:rFonts w:ascii="Roboto" w:hAnsi="Roboto"/>
              <w:w w:val="85"/>
              <w:sz w:val="18"/>
            </w:rPr>
            <w:t>|</w:t>
          </w:r>
          <w:r w:rsidRPr="00761B85">
            <w:rPr>
              <w:rFonts w:ascii="Roboto" w:hAnsi="Roboto"/>
              <w:spacing w:val="11"/>
              <w:w w:val="85"/>
              <w:sz w:val="18"/>
            </w:rPr>
            <w:t xml:space="preserve"> </w:t>
          </w:r>
          <w:r w:rsidRPr="00761B85">
            <w:rPr>
              <w:rFonts w:ascii="Roboto" w:hAnsi="Roboto"/>
              <w:b/>
              <w:w w:val="95"/>
              <w:sz w:val="18"/>
            </w:rPr>
            <w:t>Teléfono:</w:t>
          </w:r>
          <w:r w:rsidRPr="00761B85">
            <w:rPr>
              <w:rFonts w:ascii="Roboto" w:hAnsi="Roboto"/>
              <w:b/>
              <w:spacing w:val="6"/>
              <w:w w:val="95"/>
              <w:sz w:val="18"/>
            </w:rPr>
            <w:t xml:space="preserve"> </w:t>
          </w:r>
          <w:r w:rsidRPr="00761B85">
            <w:rPr>
              <w:rFonts w:ascii="Roboto" w:hAnsi="Roboto"/>
              <w:w w:val="95"/>
              <w:sz w:val="18"/>
            </w:rPr>
            <w:t>2243-4848</w:t>
          </w:r>
        </w:p>
        <w:p w:rsidRPr="00761B85" w:rsidR="0024022D" w:rsidP="0024022D" w:rsidRDefault="0024022D" w14:paraId="37804EBB" w14:textId="77777777">
          <w:pPr>
            <w:pStyle w:val="Piedepgina"/>
            <w:rPr>
              <w:rFonts w:ascii="Roboto" w:hAnsi="Roboto"/>
              <w:b/>
              <w:color w:val="7F7F7F" w:themeColor="text1" w:themeTint="80"/>
              <w:sz w:val="16"/>
              <w:szCs w:val="16"/>
            </w:rPr>
          </w:pPr>
        </w:p>
      </w:tc>
      <w:tc>
        <w:tcPr>
          <w:tcW w:w="1472" w:type="dxa"/>
        </w:tcPr>
        <w:p w:rsidRPr="00761B85" w:rsidR="0024022D" w:rsidP="0024022D" w:rsidRDefault="0024022D" w14:paraId="50592D9B" w14:textId="77777777">
          <w:pPr>
            <w:pStyle w:val="Piedepgina"/>
            <w:jc w:val="right"/>
            <w:rPr>
              <w:rFonts w:ascii="Roboto" w:hAnsi="Roboto"/>
              <w:b/>
              <w:color w:val="7F7F7F" w:themeColor="text1" w:themeTint="80"/>
              <w:sz w:val="16"/>
              <w:szCs w:val="16"/>
            </w:rPr>
          </w:pPr>
          <w:r w:rsidRPr="00761B85">
            <w:rPr>
              <w:rFonts w:ascii="Roboto" w:hAnsi="Roboto"/>
              <w:b/>
              <w:color w:val="7F7F7F" w:themeColor="text1" w:themeTint="80"/>
              <w:sz w:val="16"/>
              <w:szCs w:val="16"/>
            </w:rPr>
            <w:fldChar w:fldCharType="begin"/>
          </w:r>
          <w:r w:rsidRPr="00761B85">
            <w:rPr>
              <w:rFonts w:ascii="Roboto" w:hAnsi="Roboto"/>
              <w:b/>
              <w:color w:val="7F7F7F" w:themeColor="text1" w:themeTint="80"/>
              <w:sz w:val="16"/>
              <w:szCs w:val="16"/>
            </w:rPr>
            <w:instrText>PAGE   \* MERGEFORMAT</w:instrText>
          </w:r>
          <w:r w:rsidRPr="00761B85">
            <w:rPr>
              <w:rFonts w:ascii="Roboto" w:hAnsi="Roboto"/>
              <w:b/>
              <w:color w:val="7F7F7F" w:themeColor="text1" w:themeTint="80"/>
              <w:sz w:val="16"/>
              <w:szCs w:val="16"/>
            </w:rPr>
            <w:fldChar w:fldCharType="separate"/>
          </w:r>
          <w:r w:rsidRPr="00761B85">
            <w:rPr>
              <w:rFonts w:ascii="Roboto" w:hAnsi="Roboto"/>
              <w:b/>
              <w:noProof/>
              <w:color w:val="7F7F7F" w:themeColor="text1" w:themeTint="80"/>
              <w:sz w:val="16"/>
              <w:szCs w:val="16"/>
            </w:rPr>
            <w:t>1</w:t>
          </w:r>
          <w:r w:rsidRPr="00761B85">
            <w:rPr>
              <w:rFonts w:ascii="Roboto" w:hAnsi="Roboto"/>
              <w:b/>
              <w:color w:val="7F7F7F" w:themeColor="text1" w:themeTint="80"/>
              <w:sz w:val="16"/>
              <w:szCs w:val="16"/>
            </w:rPr>
            <w:fldChar w:fldCharType="end"/>
          </w:r>
        </w:p>
      </w:tc>
    </w:tr>
  </w:tbl>
  <w:p w:rsidRPr="000C62BB" w:rsidR="00590F07" w:rsidRDefault="00590F07" w14:paraId="5151DD40" w14:textId="77777777">
    <w:pPr>
      <w:pStyle w:val="Piedepgina"/>
      <w:jc w:val="right"/>
      <w:rPr>
        <w:color w:val="969696"/>
        <w:sz w:val="20"/>
        <w:szCs w:val="20"/>
      </w:rPr>
    </w:pPr>
  </w:p>
  <w:p w:rsidR="001C075B" w:rsidP="00FA54DF" w:rsidRDefault="001C075B" w14:paraId="4CA1D25E" w14:textId="77777777">
    <w:pPr>
      <w:pStyle w:val="Piedepgina"/>
      <w:tabs>
        <w:tab w:val="center" w:pos="4305"/>
        <w:tab w:val="left" w:pos="6290"/>
      </w:tabs>
      <w:jc w:val="left"/>
    </w:pPr>
  </w:p>
</w:ftr>
</file>

<file path=word/footer3.xml><?xml version="1.0" encoding="utf-8"?>
<w:ftr xmlns:a="http://schemas.openxmlformats.org/drawingml/2006/main" xmlns:aclsh="http://schemas.microsoft.com/office/drawing/2020/classificationShape"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1C075B" w:rsidP="008C0BF0" w:rsidRDefault="000E4F66" w14:paraId="761337DF" w14:textId="73441DAE">
    <w:pPr>
      <w:pStyle w:val="Piepagina"/>
      <w:jc w:val="center"/>
    </w:pPr>
    <w:r>
      <w:rPr>
        <w:noProof/>
        <w:lang w:val="es-CR" w:eastAsia="es-CR"/>
      </w:rPr>
      <mc:AlternateContent>
        <mc:Choice Requires="wps">
          <w:drawing>
            <wp:anchor distT="0" distB="0" distL="0" distR="0" simplePos="0" relativeHeight="251673600" behindDoc="0" locked="0" layoutInCell="1" allowOverlap="1" wp14:editId="1A4FD437" wp14:anchorId="17338F01">
              <wp:simplePos x="635" y="635"/>
              <wp:positionH relativeFrom="page">
                <wp:align>center</wp:align>
              </wp:positionH>
              <wp:positionV relativeFrom="page">
                <wp:align>bottom</wp:align>
              </wp:positionV>
              <wp:extent cx="1083945" cy="345440"/>
              <wp:effectExtent l="0" t="0" r="1905" b="0"/>
              <wp:wrapNone/>
              <wp:docPr id="686338493"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0E4F66" w:rsidR="000E4F66" w:rsidP="000E4F66" w:rsidRDefault="000E4F66" w14:paraId="31640560" w14:textId="652F102F">
                          <w:pPr>
                            <w:rPr>
                              <w:rFonts w:ascii="Aptos" w:hAnsi="Aptos" w:eastAsia="Aptos" w:cs="Aptos"/>
                              <w:noProof/>
                              <w:color w:val="000000"/>
                              <w:sz w:val="20"/>
                              <w:szCs w:val="20"/>
                            </w:rPr>
                          </w:pPr>
                          <w:r w:rsidRPr="000E4F66">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7338F01">
              <v:stroke joinstyle="miter"/>
              <v:path gradientshapeok="t" o:connecttype="rect"/>
            </v:shapetype>
            <v:shape id="Cuadro de texto 1" style="position:absolute;left:0;text-align:left;margin-left:0;margin-top:0;width:85.35pt;height:27.2pt;z-index:251673600;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9ZDgIAAB0EAAAOAAAAZHJzL2Uyb0RvYy54bWysU01v2zAMvQ/YfxB0X+y0ydAacYqsRYYB&#10;QVsgHXpWZCk2YIkCpcTOfv0oJU7abqdhF/mZpPjx+DS7603L9gp9A7bk41HOmbISqsZuS/7zZfnl&#10;hjMfhK1EC1aV/KA8v5t//jTrXKGuoIa2UsgoifVF50peh+CKLPOyVkb4EThlyakBjQj0i9usQtFR&#10;dtNmV3n+NesAK4cglfdkfTg6+Tzl11rJ8KS1V4G1JafeQjoxnZt4ZvOZKLYoXN3IUxviH7oworFU&#10;9JzqQQTBdtj8kco0EsGDDiMJJgOtG6nSDDTNOP8wzboWTqVZiBzvzjT5/5dWPu7X7hlZ6L9BTwuM&#10;hHTOF56McZ5eo4lf6pSRnyg8nGlTfWAyXspvrm8nU84k+a4n08kk8Zpdbjv04bsCwyIoOdJaElti&#10;v/KBKlLoEBKLWVg2bZtW09p3BgqMluzSYkSh3/Ssqd60v4HqQFMhHBfunVw2VHolfHgWSBumQUi1&#10;4YkO3UJXcjghzmrAX3+zx3ginrycdaSYkluSNGftD0sLieIaAA5gk8D4Np/m5Lc7cw+kwzE9CScT&#10;JCuGdoAawbySnhexELmElVSu5JsB3oejdOk9SLVYpCDSkRNhZddOxtSRrsjlS/8q0J0ID7SqRxjk&#10;JIoPvB9j403vFrtA7KelRGqPRJ4YJw2mXZ3eSxT52/8UdXnV898AAAD//wMAUEsDBBQABgAIAAAA&#10;IQBKDpMZ2gAAAAQBAAAPAAAAZHJzL2Rvd25yZXYueG1sTI/BTsMwDIbvSLxDZCRuLGUbDJWmE5rE&#10;aQhpGxduXuK1hcapGnfr3p6MC1wsWf+vz5+L5ehbdaQ+NoEN3E8yUMQ2uIYrAx+717snUFGQHbaB&#10;ycCZIizL66sCcxdOvKHjViqVIBxzNFCLdLnW0dbkMU5CR5yyQ+g9Slr7SrseTwnuWz3NskftseF0&#10;ocaOVjXZ7+3gDTxs5G14593sc5yev9bdys4Oa2vM7c348gxKaJS/Mlz0kzqUyWkfBnZRtQbSI/I7&#10;L9kiW4DaJ/B8Dros9H/58gcAAP//AwBQSwECLQAUAAYACAAAACEAtoM4kv4AAADhAQAAEwAAAAAA&#10;AAAAAAAAAAAAAAAAW0NvbnRlbnRfVHlwZXNdLnhtbFBLAQItABQABgAIAAAAIQA4/SH/1gAAAJQB&#10;AAALAAAAAAAAAAAAAAAAAC8BAABfcmVscy8ucmVsc1BLAQItABQABgAIAAAAIQD/E99ZDgIAAB0E&#10;AAAOAAAAAAAAAAAAAAAAAC4CAABkcnMvZTJvRG9jLnhtbFBLAQItABQABgAIAAAAIQBKDpMZ2gAA&#10;AAQBAAAPAAAAAAAAAAAAAAAAAGgEAABkcnMvZG93bnJldi54bWxQSwUGAAAAAAQABADzAAAAbwUA&#10;AAAA&#10;">
              <v:fill o:detectmouseclick="t"/>
              <v:textbox style="mso-fit-shape-to-text:t" inset="0,0,0,15pt">
                <w:txbxContent>
                  <w:p w:rsidRPr="000E4F66" w:rsidR="000E4F66" w:rsidP="000E4F66" w:rsidRDefault="000E4F66" w14:paraId="31640560" w14:textId="652F102F">
                    <w:pPr>
                      <w:rPr>
                        <w:rFonts w:ascii="Aptos" w:hAnsi="Aptos" w:eastAsia="Aptos" w:cs="Aptos"/>
                        <w:noProof/>
                        <w:color w:val="000000"/>
                        <w:sz w:val="20"/>
                        <w:szCs w:val="20"/>
                      </w:rPr>
                    </w:pPr>
                    <w:r w:rsidRPr="000E4F66">
                      <w:rPr>
                        <w:rFonts w:ascii="Aptos" w:hAnsi="Aptos" w:eastAsia="Aptos" w:cs="Aptos"/>
                        <w:noProof/>
                        <w:color w:val="000000"/>
                        <w:sz w:val="20"/>
                        <w:szCs w:val="20"/>
                      </w:rPr>
                      <w:t>Uso Interno estricto</w:t>
                    </w:r>
                  </w:p>
                </w:txbxContent>
              </v:textbox>
              <w10:wrap anchorx="page" anchory="page"/>
            </v:shape>
          </w:pict>
        </mc:Fallback>
      </mc:AlternateContent>
    </w:r>
    <w:r w:rsidR="001C075B">
      <w:rPr>
        <w:noProof/>
        <w:lang w:val="es-CR" w:eastAsia="es-CR"/>
      </w:rPr>
      <w:drawing>
        <wp:anchor distT="0" distB="0" distL="114300" distR="114300" simplePos="0" relativeHeight="251669504" behindDoc="1" locked="0" layoutInCell="1" allowOverlap="1" wp14:editId="4FA5BBE4" wp14:anchorId="25E1FC89">
          <wp:simplePos x="0" y="0"/>
          <wp:positionH relativeFrom="column">
            <wp:posOffset>4355465</wp:posOffset>
          </wp:positionH>
          <wp:positionV relativeFrom="paragraph">
            <wp:posOffset>59954</wp:posOffset>
          </wp:positionV>
          <wp:extent cx="8890" cy="431165"/>
          <wp:effectExtent l="0" t="0" r="0" b="0"/>
          <wp:wrapNone/>
          <wp:docPr id="1670689614" name="Imagen 1670689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5B448F">
      <w:rPr>
        <w:noProof/>
        <w:lang w:val="es-CR" w:eastAsia="es-CR"/>
      </w:rPr>
      <mc:AlternateContent>
        <mc:Choice Requires="wps">
          <w:drawing>
            <wp:anchor distT="0" distB="0" distL="114300" distR="114300" simplePos="0" relativeHeight="251670528" behindDoc="0" locked="0" layoutInCell="1" allowOverlap="1" wp14:editId="3CEAAF7D" wp14:anchorId="6D512EB6">
              <wp:simplePos x="0" y="0"/>
              <wp:positionH relativeFrom="column">
                <wp:posOffset>4372610</wp:posOffset>
              </wp:positionH>
              <wp:positionV relativeFrom="paragraph">
                <wp:posOffset>5715</wp:posOffset>
              </wp:positionV>
              <wp:extent cx="1768475" cy="845820"/>
              <wp:effectExtent l="635" t="0" r="2540" b="0"/>
              <wp:wrapNone/>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68475" cy="845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1C075B" w:rsidRDefault="001C075B" w14:paraId="2BE96697" w14:textId="77777777">
                          <w:pPr>
                            <w:rPr>
                              <w:color w:val="003A68"/>
                              <w:sz w:val="14"/>
                              <w:szCs w:val="14"/>
                            </w:rPr>
                          </w:pPr>
                          <w:r w:rsidRPr="00FA54DF">
                            <w:rPr>
                              <w:color w:val="003A68"/>
                              <w:sz w:val="14"/>
                              <w:szCs w:val="14"/>
                            </w:rPr>
                            <w:t xml:space="preserve">T. (506) 2243-3631   </w:t>
                          </w:r>
                        </w:p>
                        <w:p w:rsidRPr="00FA54DF" w:rsidR="001C075B" w:rsidRDefault="001C075B" w14:paraId="34117D02" w14:textId="77777777">
                          <w:pPr>
                            <w:rPr>
                              <w:color w:val="003A68"/>
                              <w:sz w:val="14"/>
                              <w:szCs w:val="14"/>
                            </w:rPr>
                          </w:pPr>
                          <w:r w:rsidRPr="00FA54DF">
                            <w:rPr>
                              <w:color w:val="003A68"/>
                              <w:sz w:val="14"/>
                              <w:szCs w:val="14"/>
                            </w:rPr>
                            <w:t xml:space="preserve">F. (506) 2243-4579   </w:t>
                          </w:r>
                        </w:p>
                        <w:p w:rsidR="001C075B" w:rsidRDefault="001C075B" w14:paraId="1DF57A83" w14:textId="77777777">
                          <w:pPr>
                            <w:rPr>
                              <w:color w:val="003A68"/>
                              <w:sz w:val="14"/>
                              <w:szCs w:val="14"/>
                            </w:rPr>
                          </w:pPr>
                          <w:r w:rsidRPr="00FA54DF">
                            <w:rPr>
                              <w:color w:val="003A68"/>
                              <w:sz w:val="14"/>
                              <w:szCs w:val="14"/>
                            </w:rPr>
                            <w:t>Apdo. 10058-1000</w:t>
                          </w:r>
                        </w:p>
                        <w:p w:rsidR="001C075B" w:rsidRDefault="001C075B" w14:paraId="6D69C3B0" w14:textId="77777777">
                          <w:pPr>
                            <w:rPr>
                              <w:color w:val="003A68"/>
                              <w:sz w:val="14"/>
                              <w:szCs w:val="14"/>
                            </w:rPr>
                          </w:pPr>
                          <w:r w:rsidRPr="00FA54DF">
                            <w:rPr>
                              <w:color w:val="003A68"/>
                              <w:sz w:val="14"/>
                              <w:szCs w:val="14"/>
                            </w:rPr>
                            <w:t>Av. 1 y Central, Calles 2 y 4</w:t>
                          </w:r>
                        </w:p>
                        <w:p w:rsidRPr="00FA54DF" w:rsidR="001C075B" w:rsidRDefault="001C075B" w14:paraId="0D851773"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left:0;text-align:left;margin-left:344.3pt;margin-top:.45pt;width:139.25pt;height:66.6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XufF4AEAAKEDAAAOAAAAZHJzL2Uyb0RvYy54bWysU8tu2zAQvBfoPxC817INOXYFy0GaIEWB&#10;9AGk+QCKIiWiEpdd0pbcr++Schy3uRW9ECSXmp2ZHW2vx75jB4XegC35YjbnTFkJtbFNyZ++37/b&#10;cOaDsLXowKqSH5Xn17u3b7aDK9QSWuhqhYxArC8GV/I2BFdkmZet6oWfgVOWihqwF4GO2GQ1ioHQ&#10;+y5bzudX2QBYOwSpvKfbu6nIdwlfayXDV629CqwrOXELacW0VnHNdltRNChca+SJhvgHFr0wlpqe&#10;oe5EEGyP5hVUbySCBx1mEvoMtDZSJQ2kZjH/S81jK5xKWsgc7842+f8HK78cHt03ZGH8ACMNMInw&#10;7gHkD88s3LbCNuoGEYZWiZoaL6Jl2eB8cfo0Wu0LH0Gq4TPUNGSxD5CARo19dIV0MkKnARzPpqsx&#10;MBlbrq82+XrFmaTaJl9tlmkqmSiev3bow0cFPYubkiMNNaGLw4MPkY0onp/EZhbuTdelwXb2jwt6&#10;GG8S+0h4oh7GaqTXUUUF9ZF0IEw5oVzTpgX8xdlAGSm5/7kXqDjrPlny4v0iz2Oo0iFfrYk5w8tK&#10;dVkRVhJUyQNn0/Y2TEHcOzRNS50m9y3ckH/aJGkvrE68KQdJ8SmzMWiX5/Tq5c/a/QYAAP//AwBQ&#10;SwMEFAAGAAgAAAAhAGBLiDndAAAACAEAAA8AAABkcnMvZG93bnJldi54bWxMj8tOwzAQRfdI/Qdr&#10;kNhRO7SEJMSpUBFbEOUhsXPjaRI1Hkex24S/Z1jBcnSP7j1TbmbXizOOofOkIVkqEEi1tx01Gt7f&#10;nq4zECEasqb3hBq+McCmWlyUprB+olc872IjuIRCYTS0MQ6FlKFu0Zmw9AMSZwc/OhP5HBtpRzNx&#10;uevljVKpdKYjXmjNgNsW6+Pu5DR8PB++PtfqpXl0t8PkZyXJ5VLrq8v54R5ExDn+wfCrz+pQsdPe&#10;n8gG0WtIsyxlVEMOguM8vUtA7JlbrROQVSn/P1D9AAAA//8DAFBLAQItABQABgAIAAAAIQC2gziS&#10;/gAAAOEBAAATAAAAAAAAAAAAAAAAAAAAAABbQ29udGVudF9UeXBlc10ueG1sUEsBAi0AFAAGAAgA&#10;AAAhADj9If/WAAAAlAEAAAsAAAAAAAAAAAAAAAAALwEAAF9yZWxzLy5yZWxzUEsBAi0AFAAGAAgA&#10;AAAhAGle58XgAQAAoQMAAA4AAAAAAAAAAAAAAAAALgIAAGRycy9lMm9Eb2MueG1sUEsBAi0AFAAG&#10;AAgAAAAhAGBLiDndAAAACAEAAA8AAAAAAAAAAAAAAAAAOgQAAGRycy9kb3ducmV2LnhtbFBLBQYA&#10;AAAABAAEAPMAAABEBQAAAAA=&#10;" w14:anchorId="6D512EB6">
              <v:textbox>
                <w:txbxContent>
                  <w:p w:rsidRPr="00FA54DF" w:rsidR="001C075B" w:rsidRDefault="001C075B" w14:paraId="2BE96697" w14:textId="77777777">
                    <w:pPr>
                      <w:rPr>
                        <w:color w:val="003A68"/>
                        <w:sz w:val="14"/>
                        <w:szCs w:val="14"/>
                      </w:rPr>
                    </w:pPr>
                    <w:r w:rsidRPr="00FA54DF">
                      <w:rPr>
                        <w:color w:val="003A68"/>
                        <w:sz w:val="14"/>
                        <w:szCs w:val="14"/>
                      </w:rPr>
                      <w:t xml:space="preserve">T. (506) 2243-3631   </w:t>
                    </w:r>
                  </w:p>
                  <w:p w:rsidRPr="00FA54DF" w:rsidR="001C075B" w:rsidRDefault="001C075B" w14:paraId="34117D02" w14:textId="77777777">
                    <w:pPr>
                      <w:rPr>
                        <w:color w:val="003A68"/>
                        <w:sz w:val="14"/>
                        <w:szCs w:val="14"/>
                      </w:rPr>
                    </w:pPr>
                    <w:r w:rsidRPr="00FA54DF">
                      <w:rPr>
                        <w:color w:val="003A68"/>
                        <w:sz w:val="14"/>
                        <w:szCs w:val="14"/>
                      </w:rPr>
                      <w:t xml:space="preserve">F. (506) 2243-4579   </w:t>
                    </w:r>
                  </w:p>
                  <w:p w:rsidR="001C075B" w:rsidRDefault="001C075B" w14:paraId="1DF57A83" w14:textId="77777777">
                    <w:pPr>
                      <w:rPr>
                        <w:color w:val="003A68"/>
                        <w:sz w:val="14"/>
                        <w:szCs w:val="14"/>
                      </w:rPr>
                    </w:pPr>
                    <w:r w:rsidRPr="00FA54DF">
                      <w:rPr>
                        <w:color w:val="003A68"/>
                        <w:sz w:val="14"/>
                        <w:szCs w:val="14"/>
                      </w:rPr>
                      <w:t>Apdo. 10058-1000</w:t>
                    </w:r>
                  </w:p>
                  <w:p w:rsidR="001C075B" w:rsidRDefault="001C075B" w14:paraId="6D69C3B0" w14:textId="77777777">
                    <w:pPr>
                      <w:rPr>
                        <w:color w:val="003A68"/>
                        <w:sz w:val="14"/>
                        <w:szCs w:val="14"/>
                      </w:rPr>
                    </w:pPr>
                    <w:r w:rsidRPr="00FA54DF">
                      <w:rPr>
                        <w:color w:val="003A68"/>
                        <w:sz w:val="14"/>
                        <w:szCs w:val="14"/>
                      </w:rPr>
                      <w:t>Av. 1 y Central, Calles 2 y 4</w:t>
                    </w:r>
                  </w:p>
                  <w:p w:rsidRPr="00FA54DF" w:rsidR="001C075B" w:rsidRDefault="001C075B" w14:paraId="0D851773" w14:textId="77777777">
                    <w:pPr>
                      <w:rPr>
                        <w:color w:val="003A68"/>
                        <w:sz w:val="14"/>
                        <w:szCs w:val="14"/>
                      </w:rPr>
                    </w:pPr>
                  </w:p>
                </w:txbxContent>
              </v:textbox>
            </v:shape>
          </w:pict>
        </mc:Fallback>
      </mc:AlternateContent>
    </w:r>
  </w:p>
  <w:p w:rsidRPr="00D43D57" w:rsidR="001C075B" w:rsidP="008C0BF0" w:rsidRDefault="001C075B" w14:paraId="5A5366BD" w14:textId="77777777">
    <w:pPr>
      <w:pStyle w:val="Piepagina"/>
      <w:jc w:val="center"/>
    </w:pPr>
  </w:p>
  <w:p w:rsidR="001C075B" w:rsidRDefault="001C075B" w14:paraId="4C993CE5" w14:textId="77777777">
    <w:pPr>
      <w:pStyle w:val="Piedep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B81A8C" w14:textId="77777777" w:rsidR="000E4F66" w:rsidRDefault="000E4F66" w:rsidP="00D43D57">
      <w:r>
        <w:separator/>
      </w:r>
    </w:p>
  </w:footnote>
  <w:footnote w:type="continuationSeparator" w:id="0">
    <w:p w14:paraId="2ECF777D" w14:textId="77777777" w:rsidR="000E4F66" w:rsidRDefault="000E4F66"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4022D" w:rsidRDefault="0024022D" w14:paraId="1C3D0616"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Pr="0024022D" w:rsidR="001C075B" w:rsidP="0024022D" w:rsidRDefault="0024022D" w14:paraId="06398293" w14:textId="77777777">
    <w:pPr>
      <w:pStyle w:val="Encabezado"/>
    </w:pPr>
    <w:r>
      <w:rPr>
        <w:noProof/>
      </w:rPr>
      <w:drawing>
        <wp:anchor distT="0" distB="0" distL="114300" distR="114300" simplePos="0" relativeHeight="251672576" behindDoc="1" locked="0" layoutInCell="1" allowOverlap="1" wp14:editId="14369784" wp14:anchorId="2AC8C9D5">
          <wp:simplePos x="0" y="0"/>
          <wp:positionH relativeFrom="page">
            <wp:posOffset>23690</wp:posOffset>
          </wp:positionH>
          <wp:positionV relativeFrom="paragraph">
            <wp:posOffset>-521677</wp:posOffset>
          </wp:positionV>
          <wp:extent cx="7761191" cy="990600"/>
          <wp:effectExtent l="0" t="0" r="0" b="0"/>
          <wp:wrapNone/>
          <wp:docPr id="434544961" name="Imagen 434544961" descr="Imagen que contiene Patrón de fondo&#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n 5" descr="Imagen que contiene Patrón de fondo&#10;&#10;Descripción generada automáticamente"/>
                  <pic:cNvPicPr/>
                </pic:nvPicPr>
                <pic:blipFill rotWithShape="1">
                  <a:blip r:embed="rId1">
                    <a:extLst>
                      <a:ext uri="{28A0092B-C50C-407E-A947-70E740481C1C}">
                        <a14:useLocalDpi xmlns:a14="http://schemas.microsoft.com/office/drawing/2010/main" val="0"/>
                      </a:ext>
                    </a:extLst>
                  </a:blip>
                  <a:srcRect b="90976"/>
                  <a:stretch/>
                </pic:blipFill>
                <pic:spPr bwMode="auto">
                  <a:xfrm>
                    <a:off x="0" y="0"/>
                    <a:ext cx="7761191" cy="9906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Pr="00D96D0A" w:rsidR="00D96D0A" w:rsidP="00D96D0A" w:rsidRDefault="00D96D0A" w14:paraId="4279A882" w14:textId="77777777">
    <w:pPr>
      <w:pStyle w:val="Encabezado"/>
      <w:pBdr>
        <w:bottom w:val="single" w:color="auto" w:sz="4" w:space="3"/>
      </w:pBdr>
      <w:ind w:right="-1"/>
      <w:rPr>
        <w:b/>
        <w:sz w:val="20"/>
        <w:szCs w:val="20"/>
      </w:rPr>
    </w:pPr>
    <w:r>
      <w:rPr>
        <w:noProof/>
        <w:lang w:val="es-CR" w:eastAsia="es-CR"/>
      </w:rPr>
      <w:drawing>
        <wp:inline distT="0" distB="0" distL="0" distR="0" wp14:anchorId="767D5B40" wp14:editId="42228D47">
          <wp:extent cx="1428572" cy="666667"/>
          <wp:effectExtent l="0" t="0" r="0" b="0"/>
          <wp:docPr id="1551348121" name="0 Imag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 SUGEF.png"/>
                  <pic:cNvPicPr/>
                </pic:nvPicPr>
                <pic:blipFill>
                  <a:blip r:embed="rId1">
                    <a:extLst>
                      <a:ext uri="{28A0092B-C50C-407E-A947-70E740481C1C}">
                        <a14:useLocalDpi xmlns:a14="http://schemas.microsoft.com/office/drawing/2010/main" val="0"/>
                      </a:ext>
                    </a:extLst>
                  </a:blip>
                  <a:stretch>
                    <a:fillRect/>
                  </a:stretch>
                </pic:blipFill>
                <pic:spPr>
                  <a:xfrm>
                    <a:off x="0" y="0"/>
                    <a:ext cx="1428572" cy="666667"/>
                  </a:xfrm>
                  <a:prstGeom prst="rect">
                    <a:avLst/>
                  </a:prstGeom>
                </pic:spPr>
              </pic:pic>
            </a:graphicData>
          </a:graphic>
        </wp:inline>
      </w:drawing>
    </w:r>
    <w:r w:rsidRPr="00D96D0A">
      <w:rPr>
        <w:b/>
      </w:rPr>
      <w:t xml:space="preserve"> </w:t>
    </w:r>
    <w:r w:rsidRPr="00D96D0A">
      <w:rPr>
        <w:b/>
        <w:sz w:val="20"/>
        <w:szCs w:val="20"/>
      </w:rPr>
      <w:t>SUPERINTENDENCIA GENERAL DE ENTIDADES FINANCIERAS</w:t>
    </w:r>
  </w:p>
  <w:p w:rsidR="001C075B" w:rsidP="00D96D0A" w:rsidRDefault="001C075B" w14:paraId="504257D2" w14:textId="77777777">
    <w:pPr>
      <w:pStyle w:val="Encabezado"/>
      <w:jc w:val="lef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F336E89A"/>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3EC09F4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E6B088C4"/>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3EE2F482"/>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416ADAA2"/>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0714CA2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24CC1828"/>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20AA6C16"/>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16D8DE6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622CC898"/>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2910242"/>
    <w:multiLevelType w:val="hybridMultilevel"/>
    <w:tmpl w:val="A1FAA5C6"/>
    <w:lvl w:ilvl="0" w:tplc="FFFFFFFF">
      <w:start w:val="1"/>
      <w:numFmt w:val="decimal"/>
      <w:lvlText w:val="%1."/>
      <w:lvlJc w:val="left"/>
      <w:pPr>
        <w:ind w:left="720" w:hanging="360"/>
      </w:pPr>
      <w:rPr>
        <w:rFonts w:hint="default"/>
        <w:b/>
        <w:bCs/>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2" w15:restartNumberingAfterBreak="0">
    <w:nsid w:val="178A3A72"/>
    <w:multiLevelType w:val="hybridMultilevel"/>
    <w:tmpl w:val="A1FAA5C6"/>
    <w:lvl w:ilvl="0" w:tplc="2A4E410C">
      <w:start w:val="1"/>
      <w:numFmt w:val="decimal"/>
      <w:lvlText w:val="%1."/>
      <w:lvlJc w:val="left"/>
      <w:pPr>
        <w:ind w:left="720" w:hanging="360"/>
      </w:pPr>
      <w:rPr>
        <w:rFonts w:hint="default"/>
        <w:b/>
        <w:bCs/>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43746A72"/>
    <w:multiLevelType w:val="hybridMultilevel"/>
    <w:tmpl w:val="F9502B12"/>
    <w:lvl w:ilvl="0" w:tplc="140A0001">
      <w:start w:val="1"/>
      <w:numFmt w:val="bullet"/>
      <w:lvlText w:val=""/>
      <w:lvlJc w:val="left"/>
      <w:pPr>
        <w:ind w:left="1888" w:hanging="360"/>
      </w:pPr>
      <w:rPr>
        <w:rFonts w:ascii="Symbol" w:hAnsi="Symbol" w:hint="default"/>
      </w:rPr>
    </w:lvl>
    <w:lvl w:ilvl="1" w:tplc="FFFFFFFF">
      <w:start w:val="1"/>
      <w:numFmt w:val="bullet"/>
      <w:lvlText w:val="o"/>
      <w:lvlJc w:val="left"/>
      <w:pPr>
        <w:ind w:left="2608" w:hanging="360"/>
      </w:pPr>
      <w:rPr>
        <w:rFonts w:ascii="Courier New" w:hAnsi="Courier New" w:cs="Courier New" w:hint="default"/>
      </w:rPr>
    </w:lvl>
    <w:lvl w:ilvl="2" w:tplc="FFFFFFFF">
      <w:start w:val="1"/>
      <w:numFmt w:val="bullet"/>
      <w:lvlText w:val=""/>
      <w:lvlJc w:val="left"/>
      <w:pPr>
        <w:ind w:left="3328" w:hanging="360"/>
      </w:pPr>
      <w:rPr>
        <w:rFonts w:ascii="Wingdings" w:hAnsi="Wingdings" w:hint="default"/>
      </w:rPr>
    </w:lvl>
    <w:lvl w:ilvl="3" w:tplc="FFFFFFFF">
      <w:start w:val="1"/>
      <w:numFmt w:val="bullet"/>
      <w:lvlText w:val=""/>
      <w:lvlJc w:val="left"/>
      <w:pPr>
        <w:ind w:left="4048" w:hanging="360"/>
      </w:pPr>
      <w:rPr>
        <w:rFonts w:ascii="Symbol" w:hAnsi="Symbol" w:hint="default"/>
      </w:rPr>
    </w:lvl>
    <w:lvl w:ilvl="4" w:tplc="FFFFFFFF">
      <w:start w:val="1"/>
      <w:numFmt w:val="bullet"/>
      <w:lvlText w:val="o"/>
      <w:lvlJc w:val="left"/>
      <w:pPr>
        <w:ind w:left="4768" w:hanging="360"/>
      </w:pPr>
      <w:rPr>
        <w:rFonts w:ascii="Courier New" w:hAnsi="Courier New" w:cs="Courier New" w:hint="default"/>
      </w:rPr>
    </w:lvl>
    <w:lvl w:ilvl="5" w:tplc="FFFFFFFF">
      <w:start w:val="1"/>
      <w:numFmt w:val="bullet"/>
      <w:lvlText w:val=""/>
      <w:lvlJc w:val="left"/>
      <w:pPr>
        <w:ind w:left="5488" w:hanging="360"/>
      </w:pPr>
      <w:rPr>
        <w:rFonts w:ascii="Wingdings" w:hAnsi="Wingdings" w:hint="default"/>
      </w:rPr>
    </w:lvl>
    <w:lvl w:ilvl="6" w:tplc="FFFFFFFF">
      <w:start w:val="1"/>
      <w:numFmt w:val="bullet"/>
      <w:lvlText w:val=""/>
      <w:lvlJc w:val="left"/>
      <w:pPr>
        <w:ind w:left="6208" w:hanging="360"/>
      </w:pPr>
      <w:rPr>
        <w:rFonts w:ascii="Symbol" w:hAnsi="Symbol" w:hint="default"/>
      </w:rPr>
    </w:lvl>
    <w:lvl w:ilvl="7" w:tplc="FFFFFFFF">
      <w:start w:val="1"/>
      <w:numFmt w:val="bullet"/>
      <w:lvlText w:val="o"/>
      <w:lvlJc w:val="left"/>
      <w:pPr>
        <w:ind w:left="6928" w:hanging="360"/>
      </w:pPr>
      <w:rPr>
        <w:rFonts w:ascii="Courier New" w:hAnsi="Courier New" w:cs="Courier New" w:hint="default"/>
      </w:rPr>
    </w:lvl>
    <w:lvl w:ilvl="8" w:tplc="FFFFFFFF">
      <w:start w:val="1"/>
      <w:numFmt w:val="bullet"/>
      <w:lvlText w:val=""/>
      <w:lvlJc w:val="left"/>
      <w:pPr>
        <w:ind w:left="7648" w:hanging="360"/>
      </w:pPr>
      <w:rPr>
        <w:rFonts w:ascii="Wingdings" w:hAnsi="Wingdings" w:hint="default"/>
      </w:rPr>
    </w:lvl>
  </w:abstractNum>
  <w:abstractNum w:abstractNumId="14"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abstractNum w:abstractNumId="15" w15:restartNumberingAfterBreak="0">
    <w:nsid w:val="539949C1"/>
    <w:multiLevelType w:val="hybridMultilevel"/>
    <w:tmpl w:val="BEEA9B5E"/>
    <w:lvl w:ilvl="0" w:tplc="FFFFFFFF">
      <w:start w:val="1"/>
      <w:numFmt w:val="decimal"/>
      <w:lvlText w:val="%1."/>
      <w:lvlJc w:val="left"/>
      <w:pPr>
        <w:ind w:left="720" w:hanging="360"/>
      </w:pPr>
      <w:rPr>
        <w:rFonts w:hint="default"/>
        <w:b/>
        <w:bCs/>
      </w:rPr>
    </w:lvl>
    <w:lvl w:ilvl="1" w:tplc="A86A87EA">
      <w:start w:val="1"/>
      <w:numFmt w:val="bullet"/>
      <w:lvlText w:val="•"/>
      <w:lvlJc w:val="left"/>
      <w:pPr>
        <w:ind w:left="1440" w:hanging="360"/>
      </w:pPr>
      <w:rPr>
        <w:rFonts w:ascii="Roboto" w:eastAsiaTheme="minorHAnsi" w:hAnsi="Roboto" w:cstheme="minorBidi"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2091460905">
    <w:abstractNumId w:val="11"/>
  </w:num>
  <w:num w:numId="2" w16cid:durableId="1622882536">
    <w:abstractNumId w:val="14"/>
  </w:num>
  <w:num w:numId="3" w16cid:durableId="1832018223">
    <w:abstractNumId w:val="9"/>
  </w:num>
  <w:num w:numId="4" w16cid:durableId="539587464">
    <w:abstractNumId w:val="7"/>
  </w:num>
  <w:num w:numId="5" w16cid:durableId="2042393387">
    <w:abstractNumId w:val="6"/>
  </w:num>
  <w:num w:numId="6" w16cid:durableId="112213987">
    <w:abstractNumId w:val="5"/>
  </w:num>
  <w:num w:numId="7" w16cid:durableId="1518958191">
    <w:abstractNumId w:val="4"/>
  </w:num>
  <w:num w:numId="8" w16cid:durableId="2116170372">
    <w:abstractNumId w:val="8"/>
  </w:num>
  <w:num w:numId="9" w16cid:durableId="1864321613">
    <w:abstractNumId w:val="3"/>
  </w:num>
  <w:num w:numId="10" w16cid:durableId="1713843873">
    <w:abstractNumId w:val="2"/>
  </w:num>
  <w:num w:numId="11" w16cid:durableId="1346588029">
    <w:abstractNumId w:val="1"/>
  </w:num>
  <w:num w:numId="12" w16cid:durableId="742722886">
    <w:abstractNumId w:val="0"/>
  </w:num>
  <w:num w:numId="13" w16cid:durableId="1567258831">
    <w:abstractNumId w:val="13"/>
  </w:num>
  <w:num w:numId="14" w16cid:durableId="1746947873">
    <w:abstractNumId w:val="12"/>
  </w:num>
  <w:num w:numId="15" w16cid:durableId="906375773">
    <w:abstractNumId w:val="15"/>
  </w:num>
  <w:num w:numId="16" w16cid:durableId="1070231287">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4" w:allStyles="0" w:customStyles="0" w:latentStyles="1" w:stylesInUse="0" w:headingStyles="1" w:numberingStyles="0" w:tableStyles="0" w:directFormattingOnRuns="0" w:directFormattingOnParagraphs="1" w:directFormattingOnNumbering="0" w:directFormattingOnTables="0" w:clearFormatting="1" w:top3HeadingStyles="0" w:visibleStyles="0" w:alternateStyleNames="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E4F66"/>
    <w:rsid w:val="000064A4"/>
    <w:rsid w:val="000235B5"/>
    <w:rsid w:val="00026C85"/>
    <w:rsid w:val="00041BDD"/>
    <w:rsid w:val="000439A6"/>
    <w:rsid w:val="00060C03"/>
    <w:rsid w:val="000646DD"/>
    <w:rsid w:val="00081865"/>
    <w:rsid w:val="00082968"/>
    <w:rsid w:val="000C62BB"/>
    <w:rsid w:val="000E0AC6"/>
    <w:rsid w:val="000E4F66"/>
    <w:rsid w:val="000F34AE"/>
    <w:rsid w:val="00105A59"/>
    <w:rsid w:val="00117501"/>
    <w:rsid w:val="001322B4"/>
    <w:rsid w:val="001327EB"/>
    <w:rsid w:val="0016220C"/>
    <w:rsid w:val="001653C6"/>
    <w:rsid w:val="001946F4"/>
    <w:rsid w:val="001A6574"/>
    <w:rsid w:val="001C075B"/>
    <w:rsid w:val="001C5806"/>
    <w:rsid w:val="001E0448"/>
    <w:rsid w:val="00230C67"/>
    <w:rsid w:val="0024022D"/>
    <w:rsid w:val="002645B7"/>
    <w:rsid w:val="00273C40"/>
    <w:rsid w:val="002C56A4"/>
    <w:rsid w:val="002C6524"/>
    <w:rsid w:val="002E2B0A"/>
    <w:rsid w:val="002E3589"/>
    <w:rsid w:val="002E56D1"/>
    <w:rsid w:val="002E571B"/>
    <w:rsid w:val="002F08D5"/>
    <w:rsid w:val="003060E2"/>
    <w:rsid w:val="00310570"/>
    <w:rsid w:val="00317BBB"/>
    <w:rsid w:val="00322A87"/>
    <w:rsid w:val="003267FB"/>
    <w:rsid w:val="003312B8"/>
    <w:rsid w:val="00343D54"/>
    <w:rsid w:val="003503A2"/>
    <w:rsid w:val="003554C5"/>
    <w:rsid w:val="00365794"/>
    <w:rsid w:val="00373B22"/>
    <w:rsid w:val="00385CC2"/>
    <w:rsid w:val="003C4C71"/>
    <w:rsid w:val="003E4EDB"/>
    <w:rsid w:val="00410551"/>
    <w:rsid w:val="00414B77"/>
    <w:rsid w:val="00427002"/>
    <w:rsid w:val="00445881"/>
    <w:rsid w:val="00447A41"/>
    <w:rsid w:val="00450D74"/>
    <w:rsid w:val="004822E6"/>
    <w:rsid w:val="00492FE3"/>
    <w:rsid w:val="004D7F44"/>
    <w:rsid w:val="004F74E7"/>
    <w:rsid w:val="005105C4"/>
    <w:rsid w:val="0053623F"/>
    <w:rsid w:val="00550D78"/>
    <w:rsid w:val="00557369"/>
    <w:rsid w:val="005706D1"/>
    <w:rsid w:val="005739A8"/>
    <w:rsid w:val="005751FC"/>
    <w:rsid w:val="00577A95"/>
    <w:rsid w:val="005852CF"/>
    <w:rsid w:val="00590F07"/>
    <w:rsid w:val="0059392E"/>
    <w:rsid w:val="005B448F"/>
    <w:rsid w:val="005C173B"/>
    <w:rsid w:val="005E07F2"/>
    <w:rsid w:val="005E39BB"/>
    <w:rsid w:val="006033C4"/>
    <w:rsid w:val="00603B3F"/>
    <w:rsid w:val="00604A3D"/>
    <w:rsid w:val="0060703F"/>
    <w:rsid w:val="00614D68"/>
    <w:rsid w:val="00620B23"/>
    <w:rsid w:val="0062633F"/>
    <w:rsid w:val="00630B5C"/>
    <w:rsid w:val="00635AC4"/>
    <w:rsid w:val="00640202"/>
    <w:rsid w:val="00662901"/>
    <w:rsid w:val="00663EA1"/>
    <w:rsid w:val="00681F7A"/>
    <w:rsid w:val="00692661"/>
    <w:rsid w:val="006C2059"/>
    <w:rsid w:val="006E3610"/>
    <w:rsid w:val="006E6F58"/>
    <w:rsid w:val="0071134B"/>
    <w:rsid w:val="00714DC4"/>
    <w:rsid w:val="00742018"/>
    <w:rsid w:val="0074397B"/>
    <w:rsid w:val="007455FF"/>
    <w:rsid w:val="00755896"/>
    <w:rsid w:val="00765619"/>
    <w:rsid w:val="007736D4"/>
    <w:rsid w:val="0079518D"/>
    <w:rsid w:val="007B18D6"/>
    <w:rsid w:val="007B51DD"/>
    <w:rsid w:val="007D1328"/>
    <w:rsid w:val="007F1723"/>
    <w:rsid w:val="007F327D"/>
    <w:rsid w:val="007F3A44"/>
    <w:rsid w:val="007F5430"/>
    <w:rsid w:val="008202A0"/>
    <w:rsid w:val="008310AB"/>
    <w:rsid w:val="00832753"/>
    <w:rsid w:val="00842773"/>
    <w:rsid w:val="0085692C"/>
    <w:rsid w:val="00864362"/>
    <w:rsid w:val="00887400"/>
    <w:rsid w:val="00892708"/>
    <w:rsid w:val="00893B0D"/>
    <w:rsid w:val="00895097"/>
    <w:rsid w:val="008A1AA2"/>
    <w:rsid w:val="008A63B7"/>
    <w:rsid w:val="008B3838"/>
    <w:rsid w:val="008C0BF0"/>
    <w:rsid w:val="008D0528"/>
    <w:rsid w:val="008E5850"/>
    <w:rsid w:val="008F1461"/>
    <w:rsid w:val="008F33F5"/>
    <w:rsid w:val="00904CBE"/>
    <w:rsid w:val="00906CC5"/>
    <w:rsid w:val="00936085"/>
    <w:rsid w:val="009475B6"/>
    <w:rsid w:val="00962265"/>
    <w:rsid w:val="0097235C"/>
    <w:rsid w:val="00977CEE"/>
    <w:rsid w:val="00982147"/>
    <w:rsid w:val="00983CB1"/>
    <w:rsid w:val="00984A65"/>
    <w:rsid w:val="009908DE"/>
    <w:rsid w:val="009B5E5E"/>
    <w:rsid w:val="009C47FE"/>
    <w:rsid w:val="009F54CB"/>
    <w:rsid w:val="00A07C35"/>
    <w:rsid w:val="00A26E9E"/>
    <w:rsid w:val="00A34523"/>
    <w:rsid w:val="00A76A2E"/>
    <w:rsid w:val="00A84CDB"/>
    <w:rsid w:val="00A906DD"/>
    <w:rsid w:val="00AC5138"/>
    <w:rsid w:val="00AC5E12"/>
    <w:rsid w:val="00AE3929"/>
    <w:rsid w:val="00AF45B7"/>
    <w:rsid w:val="00B079EC"/>
    <w:rsid w:val="00B1318C"/>
    <w:rsid w:val="00B43C40"/>
    <w:rsid w:val="00B464F6"/>
    <w:rsid w:val="00B77CF0"/>
    <w:rsid w:val="00B80284"/>
    <w:rsid w:val="00B84E87"/>
    <w:rsid w:val="00B90216"/>
    <w:rsid w:val="00B94DE2"/>
    <w:rsid w:val="00BA112E"/>
    <w:rsid w:val="00BA711C"/>
    <w:rsid w:val="00BB0F2F"/>
    <w:rsid w:val="00BB470C"/>
    <w:rsid w:val="00BC03D6"/>
    <w:rsid w:val="00BD71E9"/>
    <w:rsid w:val="00BE119A"/>
    <w:rsid w:val="00BE6A0B"/>
    <w:rsid w:val="00BE7B10"/>
    <w:rsid w:val="00C039CE"/>
    <w:rsid w:val="00C1795E"/>
    <w:rsid w:val="00C22C6C"/>
    <w:rsid w:val="00C414C9"/>
    <w:rsid w:val="00C42047"/>
    <w:rsid w:val="00C5093E"/>
    <w:rsid w:val="00C60480"/>
    <w:rsid w:val="00C64425"/>
    <w:rsid w:val="00C809BA"/>
    <w:rsid w:val="00C9305E"/>
    <w:rsid w:val="00CA3FA8"/>
    <w:rsid w:val="00CB07CA"/>
    <w:rsid w:val="00CE6F16"/>
    <w:rsid w:val="00D03728"/>
    <w:rsid w:val="00D06E99"/>
    <w:rsid w:val="00D102F8"/>
    <w:rsid w:val="00D10AD8"/>
    <w:rsid w:val="00D2424F"/>
    <w:rsid w:val="00D26EDE"/>
    <w:rsid w:val="00D32808"/>
    <w:rsid w:val="00D43D57"/>
    <w:rsid w:val="00D44EF3"/>
    <w:rsid w:val="00D45FC0"/>
    <w:rsid w:val="00D54C08"/>
    <w:rsid w:val="00D55CA3"/>
    <w:rsid w:val="00D96D0A"/>
    <w:rsid w:val="00DB3508"/>
    <w:rsid w:val="00DB3E70"/>
    <w:rsid w:val="00DC2193"/>
    <w:rsid w:val="00DC3B8E"/>
    <w:rsid w:val="00DD4BDD"/>
    <w:rsid w:val="00DE08C6"/>
    <w:rsid w:val="00E0013C"/>
    <w:rsid w:val="00E11252"/>
    <w:rsid w:val="00E13C47"/>
    <w:rsid w:val="00E5185D"/>
    <w:rsid w:val="00E75AC8"/>
    <w:rsid w:val="00E82177"/>
    <w:rsid w:val="00EB4E27"/>
    <w:rsid w:val="00EB71D8"/>
    <w:rsid w:val="00EC2E48"/>
    <w:rsid w:val="00EC6A1C"/>
    <w:rsid w:val="00ED0FDD"/>
    <w:rsid w:val="00EE00D4"/>
    <w:rsid w:val="00EE3A47"/>
    <w:rsid w:val="00EF0C8B"/>
    <w:rsid w:val="00F10AFE"/>
    <w:rsid w:val="00F1102D"/>
    <w:rsid w:val="00F1297C"/>
    <w:rsid w:val="00F12A97"/>
    <w:rsid w:val="00F6038D"/>
    <w:rsid w:val="00F654F5"/>
    <w:rsid w:val="00F731A3"/>
    <w:rsid w:val="00F8680D"/>
    <w:rsid w:val="00FA1E58"/>
    <w:rsid w:val="00FA54DF"/>
    <w:rsid w:val="00FB79EB"/>
    <w:rsid w:val="00FE41AC"/>
    <w:rsid w:val="00FE44E2"/>
  </w:rsids>
  <m:mathPr>
    <m:mathFont m:val="Cambria Math"/>
    <m:brkBin m:val="before"/>
    <m:brkBinSub m:val="--"/>
    <m:smallFrac m:val="0"/>
    <m:dispDef/>
    <m:lMargin m:val="0"/>
    <m:rMargin m:val="0"/>
    <m:defJc m:val="centerGroup"/>
    <m:wrapIndent m:val="1440"/>
    <m:intLim m:val="subSup"/>
    <m:naryLim m:val="undOvr"/>
  </m:mathPr>
  <w:themeFontLang w:val="es-CR" w:eastAsia="ko-KR"/>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601F215"/>
  <w15:docId w15:val="{49576D20-75DB-42AB-A0DC-4480A079495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iPriority="0"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CA3FA8"/>
    <w:pPr>
      <w:spacing w:line="240" w:lineRule="atLeast"/>
      <w:jc w:val="both"/>
    </w:pPr>
    <w:rPr>
      <w:rFonts w:ascii="Cambria" w:eastAsia="Times New Roman" w:hAnsi="Cambria"/>
      <w:sz w:val="22"/>
      <w:szCs w:val="24"/>
      <w:lang w:val="es-ES" w:eastAsia="en-US"/>
    </w:rPr>
  </w:style>
  <w:style w:type="paragraph" w:styleId="Ttulo7">
    <w:name w:val="heading 7"/>
    <w:basedOn w:val="Normal"/>
    <w:next w:val="Normal"/>
    <w:link w:val="Ttulo7Car"/>
    <w:uiPriority w:val="9"/>
    <w:unhideWhenUsed/>
    <w:qFormat/>
    <w:locked/>
    <w:rsid w:val="00F12A97"/>
    <w:pPr>
      <w:keepNext/>
      <w:keepLines/>
      <w:spacing w:before="200"/>
      <w:outlineLvl w:val="6"/>
    </w:pPr>
    <w:rPr>
      <w:rFonts w:asciiTheme="majorHAnsi" w:eastAsiaTheme="majorEastAsia" w:hAnsiTheme="majorHAnsi" w:cstheme="majorBidi"/>
      <w:i/>
      <w:iCs/>
      <w:color w:val="404040" w:themeColor="text1" w:themeTint="BF"/>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color w:val="000000"/>
      <w:szCs w:val="18"/>
    </w:rPr>
  </w:style>
  <w:style w:type="paragraph" w:customStyle="1" w:styleId="Texto0">
    <w:name w:val="Texto"/>
    <w:basedOn w:val="Normal"/>
    <w:link w:val="TextoChar"/>
    <w:qFormat/>
    <w:rsid w:val="00CA3FA8"/>
    <w:pPr>
      <w:spacing w:before="120" w:after="120" w:line="360" w:lineRule="auto"/>
    </w:pPr>
  </w:style>
  <w:style w:type="paragraph" w:customStyle="1" w:styleId="Negrita">
    <w:name w:val="Negrita"/>
    <w:basedOn w:val="Texto0"/>
    <w:link w:val="NegritaChar1"/>
    <w:uiPriority w:val="1"/>
    <w:qFormat/>
    <w:rsid w:val="00F12A97"/>
    <w:pPr>
      <w:spacing w:before="0" w:after="0"/>
    </w:pPr>
    <w:rPr>
      <w:b/>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nhideWhenUsed/>
    <w:rsid w:val="005B448F"/>
    <w:pPr>
      <w:tabs>
        <w:tab w:val="center" w:pos="4680"/>
        <w:tab w:val="right" w:pos="9360"/>
      </w:tabs>
    </w:pPr>
  </w:style>
  <w:style w:type="character" w:customStyle="1" w:styleId="TextoChar">
    <w:name w:val="Texto Char"/>
    <w:basedOn w:val="Fuentedeprrafopredeter"/>
    <w:link w:val="Texto0"/>
    <w:rsid w:val="00CA3FA8"/>
    <w:rPr>
      <w:rFonts w:ascii="Cambria" w:eastAsia="Times New Roman" w:hAnsi="Cambria"/>
      <w:sz w:val="22"/>
      <w:szCs w:val="24"/>
      <w:lang w:val="es-ES" w:eastAsia="en-US"/>
    </w:rPr>
  </w:style>
  <w:style w:type="character" w:customStyle="1" w:styleId="CCChar">
    <w:name w:val="CC Char"/>
    <w:basedOn w:val="TextoChar"/>
    <w:link w:val="CC"/>
    <w:rsid w:val="00AE3929"/>
    <w:rPr>
      <w:rFonts w:ascii="Arial" w:eastAsia="Times New Roman" w:hAnsi="Arial"/>
      <w:sz w:val="18"/>
      <w:szCs w:val="18"/>
      <w:lang w:val="es-ES" w:eastAsia="en-US"/>
    </w:rPr>
  </w:style>
  <w:style w:type="character" w:customStyle="1" w:styleId="EncabezadoCar">
    <w:name w:val="Encabezado Car"/>
    <w:basedOn w:val="Fuentedeprrafopredeter"/>
    <w:link w:val="Encabezado"/>
    <w:rsid w:val="005B448F"/>
    <w:rPr>
      <w:rFonts w:ascii="Arial" w:eastAsia="Times New Roman" w:hAnsi="Arial"/>
      <w:sz w:val="22"/>
      <w:szCs w:val="24"/>
      <w:lang w:val="es-ES" w:eastAsia="en-US"/>
    </w:rPr>
  </w:style>
  <w:style w:type="paragraph" w:styleId="Piedepgina">
    <w:name w:val="footer"/>
    <w:basedOn w:val="Normal"/>
    <w:link w:val="PiedepginaCar"/>
    <w:uiPriority w:val="99"/>
    <w:unhideWhenUsed/>
    <w:rsid w:val="005B448F"/>
    <w:pPr>
      <w:tabs>
        <w:tab w:val="center" w:pos="4680"/>
        <w:tab w:val="right" w:pos="9360"/>
      </w:tabs>
    </w:pPr>
  </w:style>
  <w:style w:type="character" w:customStyle="1" w:styleId="PiedepginaCar">
    <w:name w:val="Pie de página Car"/>
    <w:basedOn w:val="Fuentedeprrafopredeter"/>
    <w:link w:val="Piedepgina"/>
    <w:uiPriority w:val="99"/>
    <w:rsid w:val="005B448F"/>
    <w:rPr>
      <w:rFonts w:ascii="Arial" w:eastAsia="Times New Roman" w:hAnsi="Arial"/>
      <w:sz w:val="22"/>
      <w:szCs w:val="24"/>
      <w:lang w:val="es-ES" w:eastAsia="en-US"/>
    </w:rPr>
  </w:style>
  <w:style w:type="paragraph" w:customStyle="1" w:styleId="Piepagina">
    <w:name w:val="Pie pagina"/>
    <w:basedOn w:val="CC"/>
    <w:link w:val="PiepaginaChar"/>
    <w:uiPriority w:val="1"/>
    <w:qFormat/>
    <w:rsid w:val="000C62BB"/>
    <w:rPr>
      <w:color w:val="7F7F7F" w:themeColor="text1" w:themeTint="80"/>
      <w:sz w:val="16"/>
      <w:szCs w:val="16"/>
    </w:rPr>
  </w:style>
  <w:style w:type="character" w:customStyle="1" w:styleId="PiepaginaChar">
    <w:name w:val="Pie pagina Char"/>
    <w:basedOn w:val="CCChar"/>
    <w:link w:val="Piepagina"/>
    <w:uiPriority w:val="1"/>
    <w:rsid w:val="000C62BB"/>
    <w:rPr>
      <w:rFonts w:ascii="Arial" w:eastAsia="Times New Roman" w:hAnsi="Arial"/>
      <w:color w:val="7F7F7F" w:themeColor="text1" w:themeTint="8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3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F12A97"/>
    <w:rPr>
      <w:rFonts w:asciiTheme="minorHAnsi" w:eastAsia="Times New Roman" w:hAnsiTheme="minorHAnsi"/>
      <w:b/>
      <w:sz w:val="22"/>
      <w:szCs w:val="24"/>
      <w:lang w:val="es-ES" w:eastAsia="en-US"/>
    </w:rPr>
  </w:style>
  <w:style w:type="paragraph" w:customStyle="1" w:styleId="CentradoResaltado">
    <w:name w:val="Centrado Resaltado"/>
    <w:basedOn w:val="Normal"/>
    <w:link w:val="CentradoResaltadoChar"/>
    <w:uiPriority w:val="1"/>
    <w:qFormat/>
    <w:rsid w:val="00CA3FA8"/>
    <w:pPr>
      <w:spacing w:before="240" w:after="240"/>
      <w:jc w:val="center"/>
    </w:pPr>
    <w:rPr>
      <w:b/>
    </w:rPr>
  </w:style>
  <w:style w:type="character" w:customStyle="1" w:styleId="CentradoResaltadoChar">
    <w:name w:val="Centrado Resaltado Char"/>
    <w:basedOn w:val="Fuentedeprrafopredeter"/>
    <w:link w:val="CentradoResaltado"/>
    <w:uiPriority w:val="1"/>
    <w:rsid w:val="00CA3FA8"/>
    <w:rPr>
      <w:rFonts w:ascii="Cambria" w:eastAsia="Times New Roman" w:hAnsi="Cambria"/>
      <w:b/>
      <w:sz w:val="22"/>
      <w:szCs w:val="24"/>
      <w:lang w:val="es-ES" w:eastAsia="en-US"/>
    </w:rPr>
  </w:style>
  <w:style w:type="character" w:customStyle="1" w:styleId="TextoTablaChar">
    <w:name w:val="Texto Tabla Char"/>
    <w:basedOn w:val="TextoChar"/>
    <w:link w:val="TextoTabla"/>
    <w:uiPriority w:val="1"/>
    <w:rsid w:val="00C9305E"/>
    <w:rPr>
      <w:rFonts w:ascii="Arial" w:eastAsia="Times New Roman" w:hAnsi="Arial"/>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Negritacentrado">
    <w:name w:val="Negrita centrado"/>
    <w:basedOn w:val="Negrita"/>
    <w:rsid w:val="005B448F"/>
    <w:pPr>
      <w:jc w:val="center"/>
    </w:pPr>
    <w:rPr>
      <w:b w:val="0"/>
      <w:bCs/>
      <w:color w:val="000000" w:themeColor="background1"/>
      <w:szCs w:val="20"/>
    </w:rPr>
  </w:style>
  <w:style w:type="character" w:styleId="Fuerte">
    <w:name w:val="Strong"/>
    <w:basedOn w:val="Fuentedeprrafopredeter"/>
    <w:uiPriority w:val="22"/>
    <w:locked/>
    <w:rsid w:val="00F12A97"/>
    <w:rPr>
      <w:rFonts w:asciiTheme="minorHAnsi" w:hAnsiTheme="minorHAnsi"/>
      <w:b/>
      <w:bCs/>
    </w:rPr>
  </w:style>
  <w:style w:type="character" w:customStyle="1" w:styleId="Ttulo7Car">
    <w:name w:val="Título 7 Car"/>
    <w:basedOn w:val="Fuentedeprrafopredeter"/>
    <w:link w:val="Ttulo7"/>
    <w:uiPriority w:val="9"/>
    <w:rsid w:val="00F12A97"/>
    <w:rPr>
      <w:rFonts w:asciiTheme="majorHAnsi" w:eastAsiaTheme="majorEastAsia" w:hAnsiTheme="majorHAnsi" w:cstheme="majorBidi"/>
      <w:i/>
      <w:iCs/>
      <w:color w:val="404040" w:themeColor="text1" w:themeTint="BF"/>
      <w:sz w:val="22"/>
      <w:szCs w:val="24"/>
      <w:lang w:val="es-ES" w:eastAsia="en-US"/>
    </w:rPr>
  </w:style>
  <w:style w:type="character" w:styleId="Textodelmarcadordeposicin">
    <w:name w:val="Placeholder Text"/>
    <w:basedOn w:val="Fuentedeprrafopredeter"/>
    <w:uiPriority w:val="99"/>
    <w:semiHidden/>
    <w:locked/>
    <w:rsid w:val="00E0013C"/>
    <w:rPr>
      <w:color w:val="808080"/>
    </w:rPr>
  </w:style>
  <w:style w:type="character" w:styleId="Hipervnculo">
    <w:name w:val="Hyperlink"/>
    <w:basedOn w:val="Fuentedeprrafopredeter"/>
    <w:uiPriority w:val="99"/>
    <w:unhideWhenUsed/>
    <w:locked/>
    <w:rsid w:val="0024022D"/>
    <w:rPr>
      <w:color w:val="4F81BD" w:themeColor="hyperlink"/>
      <w:u w:val="single"/>
    </w:rPr>
  </w:style>
  <w:style w:type="table" w:customStyle="1" w:styleId="Tablaconcuadrcula1">
    <w:name w:val="Tabla con cuadrícula1"/>
    <w:basedOn w:val="Tablanormal"/>
    <w:next w:val="Tablaconcuadrcula"/>
    <w:uiPriority w:val="39"/>
    <w:rsid w:val="000E4F66"/>
    <w:rPr>
      <w:rFonts w:ascii="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yperlink" Target="https://www.sugef.fi.cr/sugef-ayudas/"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s://remoto.sugef.fi.cr/extranet"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image" Target="media/image4.png"/><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yperlink" Target="mailto:consultassicvecacredito@sugef.fi.cr" TargetMode="External"/></Relationships>
</file>

<file path=word/_rels/footer2.xml.rels><?xml version="1.0" encoding="UTF-8" standalone="yes"?>
<Relationships xmlns="http://schemas.openxmlformats.org/package/2006/relationships"><Relationship Id="rId2" Type="http://schemas.openxmlformats.org/officeDocument/2006/relationships/hyperlink" Target="mailto:sugefcr@sugef.fi.cr" TargetMode="External"/><Relationship Id="rId1" Type="http://schemas.openxmlformats.org/officeDocument/2006/relationships/hyperlink" Target="http://www.sugef.fi.cr/" TargetMode="External"/></Relationships>
</file>

<file path=word/_rels/footer3.xml.rels><?xml version="1.0" encoding="UTF-8" standalone="yes"?>
<Relationships xmlns="http://schemas.openxmlformats.org/package/2006/relationships"><Relationship Id="rId1" Type="http://schemas.openxmlformats.org/officeDocument/2006/relationships/image" Target="media/image3.emf"/></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SUGEF/plantilla-SGF-13.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F7D28A1B9914B42BFFBAF9FBA539BF7"/>
        <w:category>
          <w:name w:val="General"/>
          <w:gallery w:val="placeholder"/>
        </w:category>
        <w:types>
          <w:type w:val="bbPlcHdr"/>
        </w:types>
        <w:behaviors>
          <w:behavior w:val="content"/>
        </w:behaviors>
        <w:guid w:val="{4CF26DF8-B1BD-4D20-8AC0-50D8644CF205}"/>
      </w:docPartPr>
      <w:docPartBody>
        <w:p w:rsidR="005D679D" w:rsidRDefault="005D679D">
          <w:pPr>
            <w:pStyle w:val="5F7D28A1B9914B42BFFBAF9FBA539BF7"/>
          </w:pPr>
          <w:r w:rsidRPr="001E0779">
            <w:rPr>
              <w:rStyle w:val="Textodelmarcadordeposicin"/>
            </w:rPr>
            <w:t>Haga clic aquí para escribir texto.</w:t>
          </w:r>
        </w:p>
      </w:docPartBody>
    </w:docPart>
    <w:docPart>
      <w:docPartPr>
        <w:name w:val="4BCECD4E1E664EDF8ABD63C05D7F4315"/>
        <w:category>
          <w:name w:val="General"/>
          <w:gallery w:val="placeholder"/>
        </w:category>
        <w:types>
          <w:type w:val="bbPlcHdr"/>
        </w:types>
        <w:behaviors>
          <w:behavior w:val="content"/>
        </w:behaviors>
        <w:guid w:val="{B2FDDAAB-0819-4799-8918-C9A1B5439AC1}"/>
      </w:docPartPr>
      <w:docPartBody>
        <w:p w:rsidR="005D679D" w:rsidRDefault="005D679D">
          <w:pPr>
            <w:pStyle w:val="4BCECD4E1E664EDF8ABD63C05D7F4315"/>
          </w:pPr>
          <w:r>
            <w:rPr>
              <w:rStyle w:val="Textodelmarcadordeposicin"/>
            </w:rPr>
            <w:t>Elija un elemento.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Roboto">
    <w:altName w:val="Roboto"/>
    <w:charset w:val="00"/>
    <w:family w:val="auto"/>
    <w:pitch w:val="variable"/>
    <w:sig w:usb0="E0000AFF" w:usb1="5000217F" w:usb2="00000021" w:usb3="00000000" w:csb0="0000019F" w:csb1="00000000"/>
  </w:font>
  <w:font w:name="Franklin Gothic Book">
    <w:panose1 w:val="020B05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Malgun Gothic">
    <w:panose1 w:val="020B0503020000020004"/>
    <w:charset w:val="81"/>
    <w:family w:val="swiss"/>
    <w:pitch w:val="variable"/>
    <w:sig w:usb0="9000002F" w:usb1="29D77CFB" w:usb2="00000012" w:usb3="00000000" w:csb0="0008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D679D"/>
    <w:rsid w:val="005D679D"/>
    <w:rsid w:val="00CE6F16"/>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sid w:val="005D679D"/>
  </w:style>
  <w:style w:type="paragraph" w:customStyle="1" w:styleId="5F7D28A1B9914B42BFFBAF9FBA539BF7">
    <w:name w:val="5F7D28A1B9914B42BFFBAF9FBA539BF7"/>
  </w:style>
  <w:style w:type="paragraph" w:customStyle="1" w:styleId="4BCECD4E1E664EDF8ABD63C05D7F4315">
    <w:name w:val="4BCECD4E1E664EDF8ABD63C05D7F4315"/>
  </w:style>
  <w:style w:type="paragraph" w:customStyle="1" w:styleId="A705AE1E8260499F89C87A974EB9444E">
    <w:name w:val="A705AE1E8260499F89C87A974EB9444E"/>
    <w:rsid w:val="005D679D"/>
  </w:style>
  <w:style w:type="paragraph" w:customStyle="1" w:styleId="2908DF04952E4EC8A93AAE105425FEC9">
    <w:name w:val="2908DF04952E4EC8A93AAE105425FEC9"/>
    <w:rsid w:val="005D679D"/>
  </w:style>
  <w:style w:type="paragraph" w:customStyle="1" w:styleId="17D36E6539844A67AFC714C76DFBC53D">
    <w:name w:val="17D36E6539844A67AFC714C76DFBC53D"/>
    <w:rsid w:val="005D679D"/>
  </w:style>
  <w:style w:type="paragraph" w:customStyle="1" w:styleId="B3037F213F2743EE90B99364B01AA279">
    <w:name w:val="B3037F213F2743EE90B99364B01AA279"/>
    <w:rsid w:val="005D679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xml version="1.0" encoding="UTF-8" standalone="yes"?>
<Relationships xmlns="http://schemas.openxmlformats.org/package/2006/relationships"><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WnGra7AF+1KCQ17GY/92Ut12QM/AUS525hAA9PutJjo=</DigestValue>
    </Reference>
    <Reference Type="http://www.w3.org/2000/09/xmldsig#Object" URI="#idOfficeObject">
      <DigestMethod Algorithm="http://www.w3.org/2001/04/xmlenc#sha256"/>
      <DigestValue>Nu3fGlc8EZE2mar6NI5lOXx7dR38t8FRRGUDW6sDq2o=</DigestValue>
    </Reference>
    <Reference Type="http://uri.etsi.org/01903#SignedProperties" URI="#idSignedProperties">
      <Transforms>
        <Transform Algorithm="http://www.w3.org/TR/2001/REC-xml-c14n-20010315"/>
      </Transforms>
      <DigestMethod Algorithm="http://www.w3.org/2001/04/xmlenc#sha256"/>
      <DigestValue>TR+l6dn10CZBCEeNOaBrFncJ3yPjM9n2S7kt4y/t21c=</DigestValue>
    </Reference>
  </SignedInfo>
  <SignatureValue>O6jcChn96JdIsdX4yI3t3cVHQSK4Rs+OK9K9EDRC98C2LFA/YU9IWxLsTlhsFjDLPuzsrwEUyPKK
84wcjIDHkPiE2VuKGrpad7wB2lngS6gWlqPkpGWmH7mHHdm2tbLAguSCySwUs+dL0jbebMw2BmTn
oIkgNDbdvy5awA/bWJ1Ar/0+w+/d9QDufYR5aR9oo2uvTdpuM1jkVdWU3hH6wO56sKkarCJ7kwFV
2E555T4HsbysvxqoAr7AtBg/eC58gNmlib5LbjPcfd7FHdAR3CHXM2br1Ozx5sxyk3XbNyUutYjE
QjB5lv3Eekj8icFyWHkoeBdCwSi4NrPgKMbX5w==</SignatureValue>
  <KeyInfo>
    <X509Data>
      <X509Certificate>MIIFsTCCBJmgAwIBAgITFAAbU8JTkDkrR5a5jQACABtTwjANBgkqhkiG9w0BAQsFADCBmTEZMBcGA1UEBRMQQ1BKLTQtMDAwLTAwNDAxNzELMAkGA1UEBhMCQ1IxJDAiBgNVBAoTG0JBTkNPIENFTlRSQUwgREUgQ09TVEEgUklDQTEiMCAGA1UECxMZRElWSVNJT04gU0lTVEVNQVMgREUgUEFHTzElMCMGA1UEAxMcQ0EgU0lOUEUgLSBQRVJTT05BIEZJU0lDQSB2MjAeFw0yNTEyMjkxNDQ5MzhaFw0yOTEyMjgxNDQ5MzhaMIGtMRkwFwYDVQQFExBDUEYtMDQtMDE2OS0wNDQ5MRUwEwYDVQQEEwxST0pBUyBWQVJHQVMxFDASBgNVBCoTC0pPU0UgQ0FSTE9TMQswCQYDVQQGEwJDUjEXMBUGA1UEChMOUEVSU09OQSBGSVNJQ0ExEjAQBgNVBAsTCUNJVURBREFOTzEpMCcGA1UEAxMgSk9TRSBDQVJMT1MgUk9KQVMgVkFSR0FTIChGSVJNQSkwggEiMA0GCSqGSIb3DQEBAQUAA4IBDwAwggEKAoIBAQCNqk7WLrDp+La1Aqra3PgGXk0l4FsAc5PaVCtrOAFT9mXL3yAIx59KG9HjPDr23ZRZItoiIZ6vcYAjK9qcPoAuih9LlFu8/J15RuYpuHZkvhDRCvzZIac27FiVJXq3wYJz+bjpaK3JLC/qHR6B717sSCI49YwwZmNTfsLN3lZWPA3bms9AchsbtM19947H+5P/OHRKM1aEnI+YVIcc3fCuXtwnXmUg3HB32+2wlGb8uII8DY85MnaD6rM+oSvp85GY0MUNEXcuVdcs/wqDxbJrSUXEoeeYQkkbXgcbloBRHM6oiKzLGnPfY8If5+bwHGMQxoI7rc0L2Hu4EvXzPlFFAgMBAAGjggHaMIIB1jAdBgNVHQ4EFgQUgk0mACMLmBYnmJNFTHnMSzo6PM8wHwYDVR0jBBgwFoAUCUj/m1QCNt0wpG+z4i+J/l93ypkwYQYDVR0fBFowWDBWoFSgUoZQaHR0cDovL2ZkaS5zaW5wZS5maS5jci9yZXBvc2l0b3Jpby9DQSUyMFNJTlBFJTIwLSUyMFBFUlNPTkElMjBGSVNJQ0ElMjB2MigyKS5jcmwwgZgGCCsGAQUFBwEBBIGLMIGIMFwGCCsGAQUFBzAChlBodHRwOi8vZmRpLnNpbnBlLmZpLmNyL3JlcG9zaXRvcmlvL0NBJTIwU0lOUEUlMjAtJTIwUEVSU09OQSUyMEZJU0lDQSUyMHYyKDIpLmNydDAoBggrBgEFBQcwAYYcaHR0cDovL29jc3Auc2lucGUuZmkuY3Ivb2NzcDAOBgNVHQ8BAf8EBAMCBsAwPQYJKwYBBAGCNxUHBDAwLgYmKwYBBAGCNxUIhcTqW4LR4zWVkRuC+ZcYhqXLa4F/gbnScoGev3gCAWQCAQcwEwYDVR0lBAwwCgYIKwYBBQUHAwQwGwYJKwYBBAGCNxUKBA4wDDAKBggrBgEFBQcDBDAVBgNVHSAEDjAMMAoGCGCBPAEBAQECMA0GCSqGSIb3DQEBCwUAA4IBAQCHO+tpY1rfuwLgqIUE3Rrbl2BTT81yl9Zn3uZQ+kIxguaIsx0HNyz6UZS6FK/z9Vf2nx76WhqN74veDrSJMtYA2SmvgOxXTk/dwSCLdr4NvBwkBBi+dZgfF98JG6PP89ig5pVfIrTX0BnGzkGWcnU02hi94CXuzstzxhm2qqfswUFG3wTGu/NUgBsYdYxCtL4/bpZZm3OIt/sUWu6KbPZa/O/7R6uPEBo1XGlz5F3R8e/CdqPP7JJScOUPEGfJAu2poWsXji7hITOtWKLKTmoiT0x1qXyhQLEEr1NYzZCFxdFx7XqVSPwbwZexuMnOOaMCJuUp39KjFgELz2hX7MIE</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Transform>
          <Transform Algorithm="http://www.w3.org/TR/2001/REC-xml-c14n-20010315"/>
        </Transforms>
        <DigestMethod Algorithm="http://www.w3.org/2001/04/xmlenc#sha256"/>
        <DigestValue>A5t9vCJIes7TaVO3uj32ilPLmBgF9b0hySkA6vSsE7o=</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Fz8Izy4YjkoQkzQPK8tJ3wEnDtWcQeq9LfSG3P/s12U=</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yHW4EyhpvZq7N6N2+/RL24rvFWPVNdO/xCNNtQlbaLQ=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MQjps8l5Et1oOUFNaYetUKIOdWnhJTMtTBvWOYcn5Dg=</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8FX62eLvQrwN2CF8HuwXTPcTxuPot3isldQYqTkZviw=</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IHYy/tA6JJgATFmCXm2kw4r6eLAW4npsRcWE3dG0A4w=</DigestValue>
      </Reference>
      <Reference URI="/word/document.xml?ContentType=application/vnd.openxmlformats-officedocument.wordprocessingml.document.main+xml">
        <DigestMethod Algorithm="http://www.w3.org/2001/04/xmlenc#sha256"/>
        <DigestValue>TgCej1IBymAUI7TVRvC4iAR6VVqDiQvPJZ+1FTThC2g=</DigestValue>
      </Reference>
      <Reference URI="/word/endnotes.xml?ContentType=application/vnd.openxmlformats-officedocument.wordprocessingml.endnotes+xml">
        <DigestMethod Algorithm="http://www.w3.org/2001/04/xmlenc#sha256"/>
        <DigestValue>zMNwMyF7kS7pb5lrQ+y3CzS4erol1KKK0R8nXW9MWY8=</DigestValue>
      </Reference>
      <Reference URI="/word/fontTable.xml?ContentType=application/vnd.openxmlformats-officedocument.wordprocessingml.fontTable+xml">
        <DigestMethod Algorithm="http://www.w3.org/2001/04/xmlenc#sha256"/>
        <DigestValue>NX1un4ewa87DX/n6CxLH9bJqeMseAEJ2XOYNynXw2mY=</DigestValue>
      </Reference>
      <Reference URI="/word/footer1.xml?ContentType=application/vnd.openxmlformats-officedocument.wordprocessingml.footer+xml">
        <DigestMethod Algorithm="http://www.w3.org/2001/04/xmlenc#sha256"/>
        <DigestValue>NkRmeQN+5cY5y25x5HkvtKgoXLh/VZ2APbZ44qOAzPc=</DigestValue>
      </Reference>
      <Reference URI="/word/footer2.xml?ContentType=application/vnd.openxmlformats-officedocument.wordprocessingml.footer+xml">
        <DigestMethod Algorithm="http://www.w3.org/2001/04/xmlenc#sha256"/>
        <DigestValue>o/QMXb0QeGTES25znJCD3EgRHQuavesQsUnncYoCgEI=</DigestValue>
      </Reference>
      <Reference URI="/word/footer3.xml?ContentType=application/vnd.openxmlformats-officedocument.wordprocessingml.footer+xml">
        <DigestMethod Algorithm="http://www.w3.org/2001/04/xmlenc#sha256"/>
        <DigestValue>fA/MsAQAmdEZfyBFSR9Mk4Agvc3CIisIOW+MtdY6juc=</DigestValue>
      </Reference>
      <Reference URI="/word/footnotes.xml?ContentType=application/vnd.openxmlformats-officedocument.wordprocessingml.footnotes+xml">
        <DigestMethod Algorithm="http://www.w3.org/2001/04/xmlenc#sha256"/>
        <DigestValue>2C5gsCuzQImucnzdX8KDAenFIa47heEKdz2nYXKWp/k=</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tI9MMc4dgyFVN51ZYv0+ie+qLoS977tYmLOtS8YjJ5U=</DigestValue>
      </Reference>
      <Reference URI="/word/glossary/document.xml?ContentType=application/vnd.openxmlformats-officedocument.wordprocessingml.document.glossary+xml">
        <DigestMethod Algorithm="http://www.w3.org/2001/04/xmlenc#sha256"/>
        <DigestValue>/iKdCYnfCV+1laX1e4LTgBfr0HOfYro1/OhoZD1mLp0=</DigestValue>
      </Reference>
      <Reference URI="/word/glossary/fontTable.xml?ContentType=application/vnd.openxmlformats-officedocument.wordprocessingml.fontTable+xml">
        <DigestMethod Algorithm="http://www.w3.org/2001/04/xmlenc#sha256"/>
        <DigestValue>+JjWyrlP/Hs0+feZWePw/t0MiYC1Ba9oWwuLZAk3jU8=</DigestValue>
      </Reference>
      <Reference URI="/word/glossary/settings.xml?ContentType=application/vnd.openxmlformats-officedocument.wordprocessingml.settings+xml">
        <DigestMethod Algorithm="http://www.w3.org/2001/04/xmlenc#sha256"/>
        <DigestValue>w4pUsl6k4zpeZFhEVqJgcZQYWNfe5/gpXrRc2sdmCYQ=</DigestValue>
      </Reference>
      <Reference URI="/word/glossary/styles.xml?ContentType=application/vnd.openxmlformats-officedocument.wordprocessingml.styles+xml">
        <DigestMethod Algorithm="http://www.w3.org/2001/04/xmlenc#sha256"/>
        <DigestValue>bA4JQy2r7W3HgQ9sW2DtY4pN1uWpSOGoDfl8KlIPuXY=</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header1.xml?ContentType=application/vnd.openxmlformats-officedocument.wordprocessingml.header+xml">
        <DigestMethod Algorithm="http://www.w3.org/2001/04/xmlenc#sha256"/>
        <DigestValue>YFZPjr0GGSLENGFIuuuQBElFke9MCKs7eqKYwERa4eA=</DigestValue>
      </Reference>
      <Reference URI="/word/header2.xml?ContentType=application/vnd.openxmlformats-officedocument.wordprocessingml.header+xml">
        <DigestMethod Algorithm="http://www.w3.org/2001/04/xmlenc#sha256"/>
        <DigestValue>yRO061mrL31mwZ/xkt0PCP5S4Wsr4N2P07FOyLK2ZbI=</DigestValue>
      </Reference>
      <Reference URI="/word/header3.xml?ContentType=application/vnd.openxmlformats-officedocument.wordprocessingml.header+xml">
        <DigestMethod Algorithm="http://www.w3.org/2001/04/xmlenc#sha256"/>
        <DigestValue>vage7ohihVXJArK4fYT8131Lt/fWv5JeXFsBJ8wgswM=</DigestValue>
      </Reference>
      <Reference URI="/word/media/image1.png?ContentType=image/png">
        <DigestMethod Algorithm="http://www.w3.org/2001/04/xmlenc#sha256"/>
        <DigestValue>/1eWI7nQQjeN3Z8UOjDekQY+XE+vGansB3tZvnyDyn0=</DigestValue>
      </Reference>
      <Reference URI="/word/media/image2.png?ContentType=image/png">
        <DigestMethod Algorithm="http://www.w3.org/2001/04/xmlenc#sha256"/>
        <DigestValue>vGEioF61iBkLUIFyzTOyjq1R/XwtuEdlhHNL4gwrSnc=</DigestValue>
      </Reference>
      <Reference URI="/word/media/image3.emf?ContentType=image/x-emf">
        <DigestMethod Algorithm="http://www.w3.org/2001/04/xmlenc#sha256"/>
        <DigestValue>EQeoPcoPPD0NqMiDPGouQJEQEnlO/w+Td37NCcMaesM=</DigestValue>
      </Reference>
      <Reference URI="/word/media/image4.png?ContentType=image/png">
        <DigestMethod Algorithm="http://www.w3.org/2001/04/xmlenc#sha256"/>
        <DigestValue>lmvEokLCZe/JiZT8HC+WMj5kku9AQOdBcXONupPOmLM=</DigestValue>
      </Reference>
      <Reference URI="/word/numbering.xml?ContentType=application/vnd.openxmlformats-officedocument.wordprocessingml.numbering+xml">
        <DigestMethod Algorithm="http://www.w3.org/2001/04/xmlenc#sha256"/>
        <DigestValue>fRVZSJyeTjVsPwuhTImqyfIIRC8XPRLG/+HzogKX4MY=</DigestValue>
      </Reference>
      <Reference URI="/word/settings.xml?ContentType=application/vnd.openxmlformats-officedocument.wordprocessingml.settings+xml">
        <DigestMethod Algorithm="http://www.w3.org/2001/04/xmlenc#sha256"/>
        <DigestValue>eADiqDYA+OaVKxm6Frf8rKiHz9xRL5tvHiIHnAX5SiA=</DigestValue>
      </Reference>
      <Reference URI="/word/styles.xml?ContentType=application/vnd.openxmlformats-officedocument.wordprocessingml.styles+xml">
        <DigestMethod Algorithm="http://www.w3.org/2001/04/xmlenc#sha256"/>
        <DigestValue>SdcaV/HDSJxiwQLsWsZPlNwpID9bt3mYCY6Qsox1Hds=</DigestValue>
      </Reference>
      <Reference URI="/word/theme/theme1.xml?ContentType=application/vnd.openxmlformats-officedocument.theme+xml">
        <DigestMethod Algorithm="http://www.w3.org/2001/04/xmlenc#sha256"/>
        <DigestValue>9TZ4mZI8zGI3VflhVf7jIYdeWBzUvylr4fmB98sbr7g=</DigestValue>
      </Reference>
      <Reference URI="/word/webSettings.xml?ContentType=application/vnd.openxmlformats-officedocument.wordprocessingml.webSettings+xml">
        <DigestMethod Algorithm="http://www.w3.org/2001/04/xmlenc#sha256"/>
        <DigestValue>SiJcB8ZP639eTvi0REv+lMD4HjXLAGMv75iM+QkXL4I=</DigestValue>
      </Reference>
    </Manifest>
    <SignatureProperties>
      <SignatureProperty Id="idSignatureTime" Target="#idPackageSignature">
        <mdssi:SignatureTime xmlns:mdssi="http://schemas.openxmlformats.org/package/2006/digital-signature">
          <mdssi:Format>YYYY-MM-DDThh:mm:ssTZD</mdssi:Format>
          <mdssi:Value>2026-03-31T17:47:10Z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16.0.19725/27</OfficeVersion>
          <ApplicationVersion>16.0.19725</ApplicationVersion>
          <Monitors>2</Monitors>
          <HorizontalResolution>1920</HorizontalResolution>
          <VerticalResolution>1080</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2026-03-31T17:47:10Z</xd:SigningTime>
          <xd:SigningCertificate>
            <xd:Cert>
              <xd:CertDigest>
                <DigestMethod Algorithm="http://www.w3.org/2001/04/xmlenc#sha256"/>
                <DigestValue>DzZQuIjYivOCXjO4A/7rSbEzRvIdqUGEHueRey6G+88=</DigestValue>
              </xd:CertDigest>
              <xd:IssuerSerial>
                <X509IssuerName>CN=CA SINPE - PERSONA FISICA v2, OU=DIVISION SISTEMAS DE PAGO, O=BANCO CENTRAL DE COSTA RICA, C=CR, SERIALNUMBER=CPJ-4-000-004017</X509IssuerName>
                <X509SerialNumber>446024202929443435418474468690406921576600514</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mIiwIv6elm3W5+h+1PKFOlPs8ZV6p1e951Rmi/quRcQCBCw05D0YDzIwMjYwMzMxMTc0NzEy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zMxMTc0NzEyWjAvBgkqhkiG9w0BCQQxIgQgkcOKNbst+uaN1lcLaY1jCuosLcH+/1KPvBC5Z0y+9gUwNwYLKoZIhvcNAQkQAi8xKDAmMCQwIgQgrKszXYj6Q2nTJpWV/NZakemXG2IrBO983WoSsYOW808wDQYJKoZIhvcNAQEBBQAEggEAXTQnULYe+9qTdRwd85DJUpX3ZJeZHGUm0Vfod1DpVNLIPrLZuWyVad7ENismY5YTidb7mj2pmMvOUr6mLnaUiv4YzCA5GRlI4H7Q0TEyHBN/Tvlk8VlB+xbJ7aH75pNecbl6g+HvJgI8gOC7PB2q/ySenCGtrP0woxCvRw1f8FKzjeU+c43zayjbXmcGs3sMy2kGsa8SKiVaDGmEjt2rsq8bKlo1arX62LETMLHPJOdYXzGjIjiGpbvJ+DyMZufkoyhJL4PkezdaJr5FAZbOnlfxid2UbvX+pICdCe79yIU/6RW2yPq4IjGzjKvk3ktMdacRUkkyBYqxO9f8Y/PE/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zIwMTgxMDU5WhcNMjYwNTIxMDYzMDU5WqBfMF0wHwYDVR0jBBgwFoAUsLvgCC5LE2jw0IBEA2ekP/8lY/YwEAYJKwYBBAGCNxUBBAMCAQAwCgYDVR0UBAMCAUYwHAYJKwYBBAGCNxUEBA8XDTI2MDUyMDE4MjA1OVowDQYJKoZIhvcNAQENBQADggIBALFIGmH4tFMXlszZO86X0WO921mzyFm5j+wP/pSi8Es9WyPEr+b3cNdjfU4wF/WvDNEnon5MIQKybYAGuGrWj8WnuNdlU62QY9eJxQMHao0k+nMYKne7flBl3OwEB5qlEPkQLsdnV4wd0rv0NbbajsxjOTemLpU5e53mrNij4zMr/LM1ZkzYWh5x8yaRvpWrAxQqmKlTv3havgIX0KKG76Nx8Dn2z3k2O+/bQUHfxrAjh7Gu8bAwfa1tWzsRrcUXwX6TJNhCJ7pS0E+y7kCgg6USenfBjn++u1YTCGZic+9GKpNECEnoxeMg4K3aEt9j1J8qTW0HmZdpR6FRi55SaoI6KYWtqNEN2aAntZYbNzprYZf0nkdklclmEm7wwQVUo1bNkI6T42UrFCFsuwTJmC/GzrwjIWWD914ePkEf3MwjRmfFvNCFQv4gUSUbVXEA6QUeUrnMNlsk+swrphf5taskLN9W7+kv0/j75zUBhjWJxRWkPrMoiCkPRsBIrIe5sgmteTPkfesZmCE0n0fa57NEOjYzrqRkjV1KHIg6+X7VTUpDTjn2NqWywahVHjl3hmv+g/xCsHiL+suHdessFjdc5M8mYo2QLaw7L86bMvihLIo3fDSSlC02DAGv0ckUToEg+JDiWfNElavmTxBPAa1h2sQEN1x4nhYF5hd8VMMp</xd:EncapsulatedCRLValue>
                <xd:EncapsulatedCRLValue>MIIDHjCCAQYCAQEwDQYJKoZIhvcNAQENBQAwczEZMBcGA1UEBRMQQ1BKLTItMTAwLTA5ODMxMTENMAsGA1UECxMERENGRDEPMA0GA1UEChMGTUlDSVRUMQswCQYDVQQGEwJDUjEpMCcGA1UEAxMgQ0EgUkFJWiBOQUNJT05BTCAtIENPU1RBIFJJQ0EgdjIXDTI2MDMyMDE4MDk0MloXDTI2MDcyMTA2Mjk0MlqgXzBdMB8GA1UdIwQYMBaAFODy/n3ERE5Q5DX9CImPToQZRDNAMBAGCSsGAQQBgjcVAQQDAgEAMAoGA1UdFAQDAgEnMBwGCSsGAQQBgjcVBAQPFw0yNjA3MjAxODE5NDJaMA0GCSqGSIb3DQEBDQUAA4ICAQBfZOJwHWhsCb6W0qaUSEZQaYy9ebVoOAWH8YbbQBcD0dixUmpPRpkTMmrjDTbhPjAUGU5eRWzq2chX6mLIFPXQA7iyKRMxfdPsGJ4WDKTJMS+M/PH815MGeR29nQTomb0LAT9F9bdphOrrVt8OSjdfABsHltFshuZe/m+MTns18OjImEMx3yzjuZ4D1epJVjYf1eQwPN9if4Yr7cFKq4dMYPeGWqe6MEyAR+iFCTFK3uclVohs22t7Nl+YF5CrH9kF9e9RP5+/zeQFhFOLjDiTWKcuzpPycRJAs45Z2sBMRPO1jfyOJHA0Qt0wyxTqAzlFJoT1bZA/qborzkZXxqhNBw9JDncSpnzGXPxHFgTqIJUc3ckbiQrVH/SPxxrWXeuuM/SUweTr6SZbRziPPnVDw0fH3akHf9w/GcaPPSd2OpSjHTp9thAfzIQQ411cU1T+zzXKtAtiCj0OHatAF0i/ql6aVhjMFZ6DY5gkKKHrk8ICtxpG01fh8dF2O18AJ/FNJ+q5jZMvq7eWVKc5SRxmA8Re5UrEInyVSGbOPM1UMq/nLl9rYd5T019ZhLbwGcsCXBZXePru83Imhi3RidGZleLOazngAxuyITzvwT/0iCrNWNv18m1hvt4PlWUslts49h3EPUOzO3XZwrcZUjYco5JkDtUF/ylUxcWvC5leW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udPJznHxlU+x64iorDJzsKh1zj/jr1QtwNArB2NU6O0=</DigestValue>
                </xd:DigestAlgAndValue>
                <xd:CRLIdentifier>
                  <xd:Issuer>CN=CA SINPE - PERSONA FISICA v2, OU=DIVISION SISTEMAS DE PAGO, O=BANCO CENTRAL DE COSTA RICA, C=CR, SERIALNUMBER=CPJ-4-000-004017</xd:Issuer>
                  <xd:IssueTime>2026-03-30T11:40:07Z</xd:IssueTime>
                </xd:CRLIdentifier>
              </xd:CRLRef>
              <xd:CRLRef>
                <xd:DigestAlgAndValue>
                  <DigestMethod Algorithm="http://www.w3.org/2001/04/xmlenc#sha256"/>
                  <DigestValue>oSAEBDgvA7E2I2MStNUdo+Qkf+OjK7pjolP0ZOvR96I=</DigestValue>
                </xd:DigestAlgAndValue>
                <xd:CRLIdentifier>
                  <xd:Issuer>CN=CA SINPE - PERSONA FISICA v2, OU=DIVISION SISTEMAS DE PAGO, O=BANCO CENTRAL DE COSTA RICA, C=CR, SERIALNUMBER=CPJ-4-000-004017</xd:Issuer>
                  <xd:IssueTime>2026-03-30T11:40:07Z</xd:IssueTime>
                </xd:CRLIdentifier>
              </xd:CRLRef>
              <xd:CRLRef>
                <xd:DigestAlgAndValue>
                  <DigestMethod Algorithm="http://www.w3.org/2001/04/xmlenc#sha256"/>
                  <DigestValue>VSpV1C8JK9yB1qnblmPKlP98lCT0yvUujJOAWFqcqTs=</DigestValue>
                </xd:DigestAlgAndValue>
                <xd:CRLIdentifier>
                  <xd:Issuer>CN=CA POLITICA PERSONA FISICA - COSTA RICA v2, OU=DCFD, O=MICITT, C=CR, SERIALNUMBER=CPJ-2-100-098311</xd:Issuer>
                  <xd:IssueTime>2026-03-20T17:38:13Z</xd:IssueTime>
                </xd:CRLIdentifier>
              </xd:CRLRef>
              <xd:CRLRef>
                <xd:DigestAlgAndValue>
                  <DigestMethod Algorithm="http://www.w3.org/2001/04/xmlenc#sha256"/>
                  <DigestValue>2Xq9MvwWWfNMB/lONSxhbrFi+tkU+63+UCKHM1hooXk=</DigestValue>
                </xd:DigestAlgAndValue>
                <xd:CRLIdentifier>
                  <xd:Issuer>CN=CA RAIZ NACIONAL - COSTA RICA v2, C=CR, O=MICITT, OU=DCFD, SERIALNUMBER=CPJ-2-100-098311</xd:Issuer>
                  <xd:IssueTime>2026-03-20T18:09:42Z</xd:IssueTime>
                </xd:CRLIdentifier>
              </xd:CRLRef>
            </xd:CRLRefs>
          </xd:CompleteRevocationRefs>
          <xd:RevocationValues>
            <xd:CRLValues>
              <xd:EncapsulatedCRLValue>MIMRCfkwgxEI4AIBATANBgkqhkiG9w0BAQsFADCBmTEZMBcGA1UEBRMQQ1BKLTQtMDAwLTAwNDAxNzELMAkGA1UEBhMCQ1IxJDAiBgNVBAoTG0JBTkNPIENFTlRSQUwgREUgQ09TVEEgUklDQTEiMCAGA1UECxMZRElWSVNJT04gU0lTVEVNQVMgREUgUEFHTzElMCMGA1UEAxMcQ0EgU0lOUEUgLSBQRVJTT05BIEZJU0lDQSB2MhcNMjYwMzMwMTE0MDA3WhcNMjYwNDA3MDAwMDA3WjCDEQdEMDICExQAD7NzrBbaouBQIC0AAgAPs3MXDTIzMDIxMzE3MTU1OVowDDAKBgNVHRUEAwoBATAyAhMUAA+x9EGOjwOKSulqAAIAD7H0Fw0yMzAyMTExODI3MDBaMAwwCgYDVR0VBAMKAQEwMgITFAAPsfPY9obgrAXa4AACAA+x8xcNMjMwMjExMTgyNzAwWjAMMAoGA1UdFQQDCgEBMDICExQAD600OuguHZYa/F4AAgAPrTQXDTIzMDIxMDE2MDgwN1owDDAKBgNVHRUEAwoBATAyAhMUAA+tM2+6xa4hLx9nAAIAD60zFw0yMzAyMTAxNjA4MDdaMAwwCgYDVR0VBAMKAQEwMgITFAAPq8iM+HxNBCfiPwACAA+ryBcNMjMwMjA5MTYwODI4WjAMMAoGA1UdFQQDCgEBMDICExQAD6vHedoTrC+8OMMAAgAPq8cXDTIzMDIwOTE2MDgyOFowDDAKBgNVHRUEAwoBATAyAhMUAA+pHgbgVIZqOe8WAAIAD6keFw0yMzAyMDgxNjUzMzBaMAwwCgYDVR0VBAMKAQEwMgITFAAPqR3tNQcGSPJhWwACAA+pHRcNMjMwMjA4MTY1MzMwWjAMMAoGA1UdFQQDCgEBMDICExQAD6kILrtVxvTYiq0AAgAPqQgXDTIzMDIwODE2MTIwNVowDDAKBgNVHRUEAwoBATAyAhMUAA+pB2XMIOLrs3cVAAIAD6kHFw0yMzAyMDgxNjEyMDVaMAwwCgYDVR0VBAMKAQEwMgITFAAPprCJprwih/NteAACAA+msBcNMjMwMjA3MTcyNzIxWjAMMAoGA1UdFQQDCgEBMDICExQAD6avWZGy5iduowYAAgAPpq8XDTIzMDIwNzE3MjcyMVowDDAKBgNVHRUEAwoBATAyAhMUAA+g/NIueAslM/PlAAIAD6D8Fw0yMzAyMDMxOTUwMTlaMAwwCgYDVR0VBAMKAQEwMgITFAAPoPuSeIcdGoMDSAACAA+g+xcNMjMwMjAzMTk1MDE5WjAMMAoGA1UdFQQDCgEBMDICExQAD6DcG4uYA5GGfeoAAgAPoNwXDTIzMDIwMzE5MzkwOVowDDAKBgNVHRUEAwoBATAyAhMUAA+g28iRTRd2Ki3/AAIAD6DbFw0yMzAyMDMxOTM5MDhaMAwwCgYDVR0VBAMKAQEwMgITFAAPl88lrOFhWaCYZgACAA+XzxcNMjMwMjAzMTkwNTMyWjAMMAoGA1UdFQQDCgEBMDICExQAD5fOHJxqrgjKcMcAAgAPl84XDTIzMDIwMzE5MDUzMlowDDAKBgNVHRUEAwoBATAyAhMUAA+ea1v46AXwNheVAAIAD55rFw0yMzAyMDMxNzQ4MjlaMAwwCgYDVR0VBAMKAQEwMgITFAAPnmrZjE92VIRhWgACAA+eahcNMjMwMjAzMTc0ODI5WjAMMAoGA1UdFQQDCgEBMDICExQAD5eNAxnW+BlXuSIAAgAPl40XDTIzMDIwMzE2MjQzN1owDDAKBgNVHRUEAwoBATAyAhMUAA+XjPodx7EgFhltAAIAD5eMFw0yMzAyMDMxNjI0MzdaMAwwCgYDVR0VBAMKAQEwMgITFAAPnVWGvETqBoEg/AACAA+dVRcNMjMwMjAyMjE0NTU2WjAMMAoGA1UdFQQDCgEBMDICExQAD51U8pkHV00PMqIAAgAPnVQXDTIzMDIwMjIxNDU1NVowDDAKBgNVHRUEAwoBATAyAhMUAA+cwYkONzDfEQrIAAIAD5zBFw0yMzAyMDIxNTU1MjZaMAwwCgYDVR0VBAMKAQEwMgITFAAPnMDG1EeG4SwnygACAA+cwBcNMjMwMjAyMTU1NTI2WjAMMAoGA1UdFQQDCgEBMDICExQAD5nnzCsQBaPzWbgAAgAPmecXDTIzMDIwMjA2MTAwOVowDDAKBgNVHRUEAwoBATAyAhMUAA+Z5nbTygrfJFAqAAIAD5nmFw0yMzAyMDIwNjEwMDlaMAwwCgYDVR0VBAMKAQEwMgITFAAPmLmOpVN8h1nstQACAA+YuRcNMjMwMjAxMjAwODM2WjAMMAoGA1UdFQQDCgEBMDICExQAD5i4bwlRjqio3MAAAgAPmLgXDTIzMDIwMTIwMDgzNlowDDAKBgNVHRUEAwoBATAyAhMUAA+ZDZvkjcabfXBwAAIAD5kNFw0yMzAxMzEyMjA3MjJaMAwwCgYDVR0VBAMKAQEwMgITFAAPmQwP1w0XByg5WAACAA+ZDBcNMjMwMTMxMjIwNzIyWjAMMAoGA1UdFQQDCgEBMDICExQAD5kB+XrSibr+0UEAAgAPmQEXDTIzMDEzMTIxNDY1OFowDDAKBgNVHRUEAwoBATAyAhMUAA+ZAHcfx3yPtClvAAIAD5kAFw0yMzAxMzEyMTQ2NThaMAwwCgYDVR0VBAMKAQEwMgITFAAPk8mWHrv4lEKNmgACAA+TyRcNMjMwMTI5MDM1OTIyWjAMMAoGA1UdFQQDCgEBMDICExQAD5PI0ZYPDHIhIXEAAgAPk8gXDTIzMDEyOTAzNTkyMlowDDAKBgNVHRUEAwoBATAyAhMUAA+TxXFX1QgqCRnHAAIAD5PFFw0yMzAxMjkwMzMxNDdaMAwwCgYDVR0VBAMKAQEwMgITFAAPk8T/YjNl/Zf4nAACAA+TxBcNMjMwMTI5MDMzMTQ3WjAMMAoGA1UdFQQDCgEBMDICExQAD5PADI/U3VVGlcwAAgAPk8AXDTIzMDEyOTAyNTk1OVowDDAKBgNVHRUEAwoBATAyAhMUAA+Tv0OVlc6qAh+4AAIAD5O/Fw0yMzAxMjkwMjU5NTlaMAwwCgYDVR0VBAMKAQEwMgITFAAPzay1v1023LZ7BgACAA/NrBcNMjMwNDEzMDQ1MzE4WjAMMAoGA1UdFQQDCgEBMDICExQAECtaJx/+WgC0y+4AAgAQK1oXDTIzMDQxMjE3MzgzMFowDDAKBgNVHRUEAwoBATAyAhMUABArWQVZ5aOVR+jDAAIAECtZFw0yMzA0MTIxNzM4MzBaMAwwCgYDVR0VBAMKAQEwMgITFAAPwvPUJ3PxI5xbuQACAA/C8xcNMjMwNDEyMTYyODExWjAMMAoGA1UdFQQDCgEBMDICExQAD8LyiUl0KmRnotMAAgAPwvIXDTIzMDQxMjE2MjgxMVowDDAKBgNVHRUEAwoBATAyAhMUABAq+PpwIr+ALGYeAAIAECr4Fw0yMzA0MTIxNjEwNTRaMAwwCgYDVR0VBAMKAQEwMgITFAAQKvfoKLNQ6n1wGwACABAq9xcNMjMwNDEyMTYxMDU0WjAMMAoGA1UdFQQDCgEBMDICExQAD6k2HF345oAYDXsAAgAPqTYXDTIzMDQxMjE2MDE1NlowDDAKBgNVHRUEAwoBATAyAhMUAA+pNRgaVob7NrH8AAIAD6k1Fw0yMzA0MTIxNjAxNTZaMAwwCgYDVR0VBAMKAQEwMgITFAAPtuIU70SAtGE5EgACAA+24hcNMjMwNDExMTkxNzA3WjAMMAoGA1UdFQQDCgEBMDICExQAD7bhrdqj4uQGKnQAAgAPtuEXDTIzMDQxMTE5MTcwN1owDDAKBgNVHRUEAwoBATAyAhMUABAn4PuzWq/fgA19AAIAECfgFw0yMzA0MTExNDM1MTNaMAwwCgYDVR0VBAMKAQEwMgITFAAQJ9+R69PYU9WUqQACABAn3xcNMjMwNDExMTQzNTEyWjAMMAoGA1UdFQQDCgEBMDICExQAECZok2psB9Lt9/YAAgAQJmgXDTIzMDQwNjA2MTAwMVowDDAKBgNVHRUEAwoBATAyAhMUABAmZ2A95iFk0ar1AAIAECZnFw0yMzA0MDYwNjEwMDBaMAwwCgYDVR0VBAMKAQEwMgITFAAQJb1uCEGamLqa1QACABAlvRcNMjMwNDA1MDYxMDA2WjAMMAoGA1UdFQQDCgEBMDICExQAECW8M4u2JLCNbQ8AAgAQJbwXDTIzMDQwNTA2MTAwNlowDDAKBgNVHRUEAwoBATAyAhMUABAlhgkxK7TTLioJAAIAECWGFw0yMzA0MDQxOTM0MTlaMAwwCgYDVR0VBAMKAQEwMgITFAAQJYPd1RX9dzzJmwACABAlgxcNMjMwNDA0MTkzNDE5WjAMMAoGA1UdFQQDCgEBMDICExQAD7SgLTaY4E5023YAAgAPtKAXDTIzMDQwMzIxMTM0MlowDDAKBgNVHRUEAwoBATAyAhMUAA+0n5SRTKolg5kMAAIAD7SfFw0yMzA0MDMyMTEzNDJaMAwwCgYDVR0VBAMKAQEwMgITFAAQIjHmQsWO/HNYIgACABAiMRcNMjMwNDAzMTUwNzQ4WjAMMAoGA1UdFQQDCgEBMDICExQAECIwHBu5imqzBZYAAgAQIjAXDTIzMDQwMzE1MDc0N1owDDAKBgNVHRUEAwoBATAyAhMUAA+wdr6azDop8h0MAAIAD7B2Fw0yMzA0MDExNjIzNTRaMAwwCgYDVR0VBAMKAQEwMgITFAAPsHV7QFIvnhdNMwACAA+wdRcNMjMwNDAxMTYyMzUzWjAMMAoGA1UdFQQDCgEBMDICExQAEB8Jm85+6JH6PO8AAgAQHwkXDTIzMDQwMTA2MTAxMVowDDAKBgNVHRUEAwoBATAyAhMUABAfCNKbiuEFpE4LAAIAEB8IFw0yMzA0MDEwNjEwMTFaMAwwCgYDVR0VBAMKAQEwMgITFAAQHYE9l5PaQRM/JAACABAdgRcNMjMwMzMwMjEyMTQ2WjAMMAoGA1UdFQQDCgEBMDICExQAEB2AaBAGmUP9hBcAAgAQHYAXDTIzMDMzMDIxMjE0NlowDDAKBgNVHRUEAwoBATAyAhMUABAaSbiRJQv3yaBZAAIAEBpJFw0yMzAzMjkxODEyNTBaMAwwCgYDVR0VBAMKAQEwMgITFAAQGkg24s+cMY7FrgACABAaSBcNMjMwMzI5MTgxMjUwWjAMMAoGA1UdFQQDCgEBMDICExQAEAE/RvScyinRPYEAAgAQAT8XDTIzMDMyODE2NTQzN1owDDAKBgNVHRUEAwoBATAyAhMUABABPv2ZIzhhYY3iAAIAEAE+Fw0yMzAzMjgxNjU0MzdaMAwwCgYDVR0VBAMKAQEwMgITFAAQDfV3BHY5ndm11gACABAN9RcNMjMwMzI0MDYxMDA4WjAMMAoGA1UdFQQDCgEBMDICExQAEA30ddYN+C5dgCoAAgAQDfQXDTIzMDMyNDA2MTAwOFowDDAKBgNVHRUEAwoBATAyAhMUABAMtXsATSAWHVQbAAIAEAy1Fw0yMzAzMjQwNjEwMDdaMAwwCgYDVR0VBAMKAQEwMgITFAAQDLTIKaypwPoBnwACABAMtBcNMjMwMzI0MDYxMDA3WjAMMAoGA1UdFQQDCgEBMDICExQAEA3D3vvDVjo7Ng4AAgAQDcMXDTIzMDMyMzIwMjU0MFowDDAKBgNVHRUEAwoBATAyAhMUABANwocmAtD6mYUIAAIAEA3CFw0yMzAzMjMyMDI1MzlaMAwwCgYDVR0VBAMKAQEwMgITFAAPudKbucVJmNbDvwACAA+50hcNMjMwMzIyMTgzNTE3WjAMMAoGA1UdFQQDCgEBMDICExQAD7nRokKajUTlm2sAAgAPudEXDTIzMDMyMjE4MzUxN1owDDAKBgNVHRUEAwoBATAyAhMUABAI13KxW7aDD68WAAIAEAjXFw0yMzAzMjIxNTQ3MjhaMAwwCgYDVR0VBAMKAQEwMgITFAAQCNZMOfDpSMwGuwACABAI1hcNMjMwMzIyMTU0NzI4WjAMMAoGA1UdFQQDCgEBMDICExQAEAVdNR4cRYzGSRkAAgAQBV0XDTIzMDMyMTE2MDQwMVowDDAKBgNVHRUEAwoBATAyAhMUABAFXAPzZezoByrUAAIAEAVcFw0yMzAzMjExNjA0MDFaMAwwCgYDVR0VBAMKAQEwMgITFAAQAuH5uNZoPFdteAACABAC4RcNMjMwMzIwMTY1NjM2WjAMMAoGA1UdFQQDCgEBMDICExQAEALgYteaN2LjAf8AAgAQAuAXDTIzMDMyMDE2NTYzNlowDDAKBgNVHRUEAwoBATAyAhMUAA/nheVl6fi61OKnAAIAD+eFFw0yMzAzMjAxNTI4MzRaMAwwCgYDVR0VBAMKAQEwMgITFAAP54RecLE0Eh5TEQACAA/nhBcNMjMwMzIwMTUyODM0WjAMMAoGA1UdFQQDCgEBMDICExQAEAE1efh/nUJtFMgAAgAQATUXDTIzMDMxOTA2MTAwNFowDDAKBgNVHRUEAwoBATAyAhMUABABNG6R6RcHkdmEAAIAEAE0Fw0yMzAzMTkwNjEwMDNaMAwwCgYDVR0VBAMKAQEwMgITFAAPwvFr/qiwhj/UFgACAA/C8RcNMjMwMzE5MDEwNjEwWjAMMAoGA1UdFQQDCgEBMDICExQAD8LwqVb+e05JsyQAAgAPwvAXDTIzMDMxOTAxMDYxMFowDDAKBgNVHRUEAwoBATAyAhMUAA/277IxGDngN3jeAAIAD/bvFw0yMzAzMTcyMzA3MTVaMAwwCgYDVR0VBAMKAQEwMgITFAAP9u6DRjW+zUh6KAACAA/27hcNMjMwMzE3MjMwNzE1WjAMMAoGA1UdFQQDCgEBMDICExQAD//JjlElVbWdVVAAAgAP/8kXDTIzMDMxNzE4MTQyM1owDDAKBgNVHRUEAwoBATAyAhMUAA//yJ6XhahzxbQyAAIAD//IFw0yMzAzMTcxODE0MjJaMAwwCgYDVR0VBAMKAQEwMgITFAAP/6mMOaxhg525OAACAA//qRcNMjMwMzE3MTgwMjU5WjAMMAoGA1UdFQQDCgEBMDICExQAD/+o0r0bTFVGSZcAAgAP/6gXDTIzMDMxNzE4MDI1OVowDDAKBgNVHRUEAwoBATAyAhMUAA/+9z2eQRQoi4zaAAIAD/73Fw0yMzAzMTcxNjExNTdaMAwwCgYDVR0VBAMKAQEwMgITFAAP/vZAfc5WabNfCQACAA/+9hcNMjMwMzE3MTYxMTU3WjAMMAoGA1UdFQQDCgEBMDICExQAD9GBm4b37YdpCW8AAgAP0YEXDTIzMDMxNjIzMjM1N1owDDAKBgNVHRUEAwoBATAyAhMUAA/RgHiUQjLR2ey+AAIAD9GAFw0yMzAzMTYyMzIzNTdaMAwwCgYDVR0VBAMKAQEwMgITFAAP+cEFlv2qcw2ANQACAA/5wRcNMjMwMzE2MTczNTQ3WjAMMAoGA1UdFQQDCgEBMDICExQAD/nANJztvcV15ycAAgAP+cAXDTIzMDMxNjE3MzU0N1owDDAKBgNVHRUEAwoBATAyAhMUAA/6/4P3qGQ99wGoAAIAD/r/Fw0yMzAzMTYxNTEwMzdaMAwwCgYDVR0VBAMKAQEwMgITFAAP+v6RKzgJihPbBgACAA/6/hcNMjMwMzE2MTUxMDM3WjAMMAoGA1UdFQQDCgEBMDICExQAD/oDCOSrtlyjHcwAAgAP+gMXDTIzMDMxNTIxMTkzNFowDDAKBgNVHRUEAwoBATAyAhMUAA/6AkSRbovD410vAAIAD/oCFw0yMzAzMTUyMTE5MzRaMAwwCgYDVR0VBAMKAQEwMgITFAAP+e2Zkzp8jLiXqwACAA/57RcNMjMwMzE1MjEwMTQ5WjAMMAoGA1UdFQQDCgEBMDICExQAD/nsBwdCijfS+6wAAgAP+ewXDTIzMDMxNTIxMDE0OVowDDAKBgNVHRUEAwoBATAyAhMUAA/5D/0G6Rk21wctAAIAD/kPFw0yMzAzMTUxNzM4MTZaMAwwCgYDVR0VBAMKAQEwMgITFAAP+Q4/YcJLBO9D5QACAA/5DhcNMjMwMzE1MTczODE2WjAMMAoGA1UdFQQDCgEBMDICExQAD/cfTKZnm0/0BhwAAgAP9x8XDTIzMDMxNDIyMzQxN1owDDAKBgNVHRUEAwoBATAyAhMUAA/3Hn1hmzcrIhCVAAIAD/ceFw0yMzAzMTQyMjM0MTdaMAwwCgYDVR0VBAMKAQEwMgITFAAPrHI/gT1VfBJVVwACAA+schcNMjMwMzE0MjIyMDQ5WjAMMAoGA1UdFQQDCgEBMDICExQAD6xxrHoOJ06KkA4AAgAPrHEXDTIzMDMxNDIyMjA0OVowDDAKBgNVHRUEAwoBATAyAhMUAA/20zFNXZSffdNpAAIAD/bTFw0yMzAzMTQyMTQwMjNaMAwwCgYDVR0VBAMKAQEwMgITFAAP9tIsd/qg8SDligACAA/20hcNMjMwMzE0MjE0MDIzWjAMMAoGA1UdFQQDCgEBMDICExQAD/Ydd7+J7DXTGDwAAgAP9h0XDTIzMDMxNDE5MTE0NFowDDAKBgNVHRUEAwoBATAyAhMUAA/2HCpozIJE3QNzAAIAD/YcFw0yMzAzMTQxOTExNDRaMAwwCgYDVR0VBAMKAQEwMgITFAAP9V1c43ASukGXjQACAA/1XRcNMjMwMzE0MTcwMzQyWjAMMAoGA1UdFQQDCgEBMDICExQAD/VcEBFRduaExGYAAgAP9VwXDTIzMDMxNDE3MDM0MlowDDAKBgNVHRUEAwoBATAyAhMUAA/0r4sZWcjuu58NAAIAD/SvFw0yMzAzMTQxNjAyMDZaMAwwCgYDVR0VBAMKAQEwMgITFAAP9K4RUWrjzVEwHgACAA/0rhcNMjMwMzE0MTYwMjA2WjAMMAoGA1UdFQQDCgEBMDICExQAD/Qq9R1vtk89Rp0AAgAP9CoXDTIzMDMxNDE1MTkyOVowDDAKBgNVHRUEAwoBATAyAhMUAA/0KSbdDE8nNtTSAAIAD/QpFw0yMzAzMTQxNTE5MjlaMAwwCgYDVR0VBAMKAQEwMgITFAAP0aHQFng3oVz2RwACAA/RoRcNMjMwMzEzMTUzMjE2WjAMMAoGA1UdFQQDCgEBMDICExQAD9GgHNruoWBS1XcAAgAP0aAXDTIzMDMxMzE1MzIxNlowDDAKBgNVHRUEAwoBATAyAhMUAA/WhcCN7PowPv1QAAIAD9aFFw0yMzAzMTIxNTUwMTRaMAwwCgYDVR0VBAMKAQEwMgITFAAP1oQ3Hsv7jqYB5wACAA/WhBcNMjMwMzEyMTU1MDE0WjAMMAoGA1UdFQQDCgEBMDICExQAD+1b4zlp2Ih8NasAAgAP7VsXDTIzMDMxMDE2NTgzMVowDDAKBgNVHRUEAwoBATAyAhMUAA/tWs53SRvgSm4IAAIAD+1aFw0yMzAzMTAxNjU4MzFaMAwwCgYDVR0VBAMKAQEwMgITFAAP6XVk6p0m9kVqqwACAA/pdRcNMjMwMzA5MTgwNjMyWjAMMAoGA1UdFQQDCgEBMDICExQAD+ly2irm5TBjwrwAAgAP6XIXDTIzMDMwOTE4MDYzMlowDDAKBgNVHRUEAwoBATAyAhMUAA/no/OZZyKbxTo/AAIAD+ejFw0yMzAzMDgxODE3MjFaMAwwCgYDVR0VBAMKAQEwMgITFAAP56Kc1E8qwf1RcAACAA/nohcNMjMwMzA4MTgxNzIxWjAMMAoGA1UdFQQDCgEBMDICExQAD51t9LMiVm1vzkEAAgAPnW0XDTIzMDMwODE4MTMxMVowDDAKBgNVHRUEAwoBATAyAhMUAA+dbFjNfIdmkZWTAAIAD51sFw0yMzAzMDgxODEzMTBaMAwwCgYDVR0VBAMKAQEwMgITFAAP5OMQ7eENSu+1xgACAA/k4xcNMjMwMzA4MDYxMDA1WjAMMAoGA1UdFQQDCgEBMDICExQAD+TiZC7rdUiwjM8AAgAP5OIXDTIzMDMwODA2MTAwNVowDDAKBgNVHRUEAwoBATAyAhMUAA/km78o5YwwDnPCAAIAD+SbFw0yMzAzMDgwNjEwMDVaMAwwCgYDVR0VBAMKAQEwMgITFAAP5JrWc3ksbE7YsAACAA/kmhcNMjMwMzA4MDYxMDA0WjAMMAoGA1UdFQQDCgEBMDICExQAD+PrswfpmHVrZYYAAgAP4+sXDTIzMDMwODA2MTAwM1owDDAKBgNVHRUEAwoBATAyAhMUAA/j6rIHY03uFYgkAAIAD+PqFw0yMzAzMDgwNjEwMDJaMAwwCgYDVR0VBAMKAQEwMgITFAAP4iuXes4ULgkEyQACAA/iKxcNMjMwMzA2MjExMTI4WjAMMAoGA1UdFQQDCgEBMDICExQAD+IqOVgHewSg5FoAAgAP4ioXDTIzMDMwNjIxMTEyOFowDDAKBgNVHRUEAwoBATAyAhMUAA/fvUOy3ZgCbhj+AAIAD9+9Fw0yMzAzMDQxNzU5NDlaMAwwCgYDVR0VBAMKAQEwMgITFAAP37yqmL1y5+NKLAACAA/fvBcNMjMwMzA0MTc1OTQ5WjAMMAoGA1UdFQQDCgEBMDICExQAD9mnTJtEo2KsnqMAAgAP2acXDTIzMDMwMjE2MzIxOVowDDAKBgNVHRUEAwoBATAyAhMUAA/Zpn4GGjMVjnKJAAIAD9mmFw0yMzAzMDIxNjMyMTlaMAwwCgYDVR0VBAMKAQEwMgITFAAP2pnathz4SxxZlAACAA/amRcNMjMwMzAyMTYyMTUwWjAMMAoGA1UdFQQDCgEBMDICExQAD9qYCqmHm9+C1RUAAgAP2pgXDTIzMDMwMjE2MjE1MFowDDAKBgNVHRUEAwoBATAyAhMUAA/aQcUJ6qR3p1vNAAIAD9pBFw0yMzAzMDIxNTU2MTNaMAwwCgYDVR0VBAMKAQEwMgITFAAP2kBWuTFLomX9ywACAA/aQBcNMjMwMzAyMTU1NjEzWjAMMAoGA1UdFQQDCgEBMDICExQAD6LQlQKm52ctOFwAAgAPotAXDTIzMDIyODE4Mzc0MVowDDAKBgNVHRUEAwoBATAyAhMUAA+iz+B8YfZ8j0NQAAIAD6LPFw0yMzAyMjgxODM3NDFaMAwwCgYDVR0VBAMKAQEwMgITFAAP1HNTwN6NwzEJUAACAA/UcxcNMjMwMjI4MTYzMzM4WjAMMAoGA1UdFQQDCgEBMDICExQAD9RyJx3yQnflCeUAAgAP1HIXDTIzMDIyODE2MzMzOFowDDAKBgNVHRUEAwoBATAyAhMUAA/TM4u69hZ4V8iwAAIAD9MzFw0yMzAyMjgwNjEwMDZaMAwwCgYDVR0VBAMKAQEwMgITFAAP0zK7IT5ZuXE4vwACAA/TMhcNMjMwMjI4MDYxMDA1WjAMMAoGA1UdFQQDCgEBMDICExQAD81pdo23nu/dUyQAAgAPzWkXDTIzMDIyNzIyMjUzNlowDDAKBgNVHRUEAwoBATAyAhMUAA/NaAVhzM/VBpLtAAIAD81oFw0yMzAyMjcyMjI1MzZaMAwwCgYDVR0VBAMKAQEwMgITFAAP0euTVdecsB1bRgACAA/R6xcNMjMwMjI3MTc1NDE2WjAMMAoGA1UdFQQDCgEBMDICExQAD9HqpgsK7DrFMgEAAgAP0eoXDTIzMDIyNzE3NTQxNlowDDAKBgNVHRUEAwoBATAyAhMUAA+3sqGSc1uJE9pOAAIAD7eyFw0yMzAyMjUyMjM0MDFaMAwwCgYDVR0VBAMKAQEwMgITFAAPt7Gd5xLS1dR9UgACAA+3sRcNMjMwMjI1MjIzNDAxWjAMMAoGA1UdFQQDCgEBMDICExQAD8/vtLgMZw1c4OoAAgAPz+8XDTIzMDIyNTA2MTAwNFowDDAKBgNVHRUEAwoBATAyAhMUAA/P7piBRTOaBPpCAAIAD8/uFw0yMzAyMjUwNjEwMDNaMAwwCgYDVR0VBAMKAQEwMgITFAAPzFU1JZpYAuzKUAACAA/MVRcNMjMwMjIzMTg0MjI0WjAMMAoGA1UdFQQDCgEBMDICExQAD8xUBnr7PgLkTiwAAgAPzFQXDTIzMDIyMzE4NDIyNFowDDAKBgNVHRUEAwoBATAyAhMUAA/Ji2FC5xBgkvd/AAIAD8mLFw0yMzAyMjMxODA2NDVaMAwwCgYDVR0VBAMKAQEwMgITFAAPyYqmn6sohs868wACAA/JihcNMjMwMjIzMTgwNjQ1WjAMMAoGA1UdFQQDCgEBMDICExQAD6U+SyZUE8x28s8AAgAPpT4XDTIzMDIyMzE1MTEzNlowDDAKBgNVHRUEAwoBATAyAhMUAA+lPTBWO5KI37blAAIAD6U9Fw0yMzAyMjMxNTExMzZaMAwwCgYDVR0VBAMKAQEwMgITFAAPyoFkYCUw7TbH0AACAA/KgRcNMjMwMjIzMTUwNTU2WjAMMAoGA1UdFQQDCgEBMDICExQAD8qApDteWQlPmv8AAgAPyoAXDTIzMDIyMzE1MDU1NVowDDAKBgNVHRUEAwoBATAyAhMUAA+riuANXu/nHq/eAAIAD6uKFw0yMzAyMjIyMTE2MTZaMAwwCgYDVR0VBAMKAQEwMgITFAAPq4n+qRvLBxqrJQACAA+riRcNMjMwMjIyMjExNjE2WjAMMAoGA1UdFQQDCgEBMDICExQAD6xA3/FYh1X1824AAgAPrEAXDTIzMDIyMTE3Mjg1NFowDDAKBgNVHRUEAwoBATAyAhMUAA+sP9LPwsoANPwlAAIAD6w/Fw0yMzAyMjExNzI4NTRaMAwwCgYDVR0VBAMKAQEwMgITFAAPwPZsUwtHQuczkwACAA/A9hcNMjMwMjIxMTY1MDU4WjAMMAoGA1UdFQQDCgEBMDICExQAD8D1NtZXUpATh5EAAgAPwPUXDTIzMDIyMTE2NTA1OFowDDAKBgNVHRUEAwoBATAyAhMUAA/Eh94Y3bK2XLP9AAIAD8SHFw0yMzAyMjExNTQ2MTRaMAwwCgYDVR0VBAMKAQEwMgITFAAPxIZQG5u9wKPocwACAA/EhhcNMjMwMjIxMTU0NjE0WjAMMAoGA1UdFQQDCgEBMDICExQAD8MPL/OE8JvT1gEAAgAPww8XDTIzMDIyMDE5MzgwMVowDDAKBgNVHRUEAwoBATAyAhMUAA/DDlP36znRHZVVAAIAD8MOFw0yMzAyMjAxOTM4MDFaMAwwCgYDVR0VBAMKAQEwMgITFAAPwj0l1lZ4EghGAAACAA/CPRcNMjMwMjIwMTY0NDEwWjAMMAoGA1UdFQQDCgEBMDICExQAD8I8f32JQHH9/lcAAgAPwjwXDTIzMDIyMDE2NDQxMFowDDAKBgNVHRUEAwoBATAyAhMUAA+jiFcYi4pSaMVhAAIAD6OIFw0yMzAyMjAxNTQzMDZaMAwwCgYDVR0VBAMKAQEwMgITFAAPo4dIjZHJMhPvvAACAA+jhxcNMjMwMjIwMTU0MzA1WjAMMAoGA1UdFQQDCgEBMDICExQAD7yEob3N52CgYPcAAgAPvIQXDTIzMDIxNzE2MjY1M1owDDAKBgNVHRUEAwoBATAyAhMUAA+8gxYlSbJsCNJmAAIAD7yDFw0yMzAyMTcxNjI2NTNaMAwwCgYDVR0VBAMKAQEwMgITFAAPvlLUji8PWK+0OAACAA++UhcNMjMwMjE3MTU0MjAzWjAMMAoGA1UdFQQDCgEBMDICExQAD75ROICm8nUU2xkAAgAPvlEXDTIzMDIxNzE1NDIwM1owDDAKBgNVHRUEAwoBATAyAhMUAA+6/GiPn5AHXjKqAAIAD7r8Fw0yMzAyMTYxNTA5MTlaMAwwCgYDVR0VBAMKAQEwMgITFAAPuvt4ggYJsetoDQACAA+6+xcNMjMwMjE2MTUwOTE5WjAMMAoGA1UdFQQDCgEBMDICExQAD7mw0oNAFsymFYoAAgAPubAXDTIzMDIxNjA2MTAxMVowDDAKBgNVHRUEAwoBATAyAhMUAA+5ryI7qA3w5km0AAIAD7mvFw0yMzAyMTYwNjEwMTFaMAwwCgYDVR0VBAMKAQEwMgITFAAPuXQXjDBQFz0JKAACAA+5dBcNMjMwMjE1MTc1NjQzWjAMMAoGA1UdFQQDCgEBMDICExQAD7lzS0thYpjKQ+YAAgAPuXMXDTIzMDIxNTE3NTY0M1owDDAKBgNVHRUEAwoBATAyAhMUAA+4VCDrx+g2ZTGKAAIAD7hUFw0yMzAyMTUxNTQ0NDBaMAwwCgYDVR0VBAMKAQEwMgITFAAPuFN/TcBDXP+wNwACAA+4UxcNMjMwMjE1MTU0NDQwWjAMMAoGA1UdFQQDCgEBMDICExQAD7gaNzptr8zFqTIAAgAPuBoXDTIzMDIxNTE1MjUxNVowDDAKBgNVHRUEAwoBATAyAhMUAA+4GZf9NbmylxPoAAIAD7gZFw0yMzAyMTUxNTI1MTVaMAwwCgYDVR0VBAMKAQEwMgITFAAPtkwjwpWmcmWaUQACAA+2TBcNMjMwMjE0MTcxNDIxWjAMMAoGA1UdFQQDCgEBMDICExQAD7ZLIJLaCMzrVyMAAgAPtksXDTIzMDIxNDE3MTQyMFowDDAKBgNVHRUEAwoBATAyAhMUAA+zRglNWJ9bICBRAAIAD7NGFw0yMzAyMTQwNjEwMDJaMAwwCgYDVR0VBAMKAQEwMgITFAAPs0UAUBzgg3YD5AACAA+zRRcNMjMwMjE0MDYxMDAxWjAMMAoGA1UdFQQDCgEBMDICExQAD7N0nfae9lKr+WYAAgAPs3QXDTIzMDIxMzE3MTYwMFowDDAKBgNVHRUEAwoBATAyAhMUABCdqm34tHSUTQe1AAIAEJ2qFw0yMzA1MzAxODExNDZaMAwwCgYDVR0VBAMKAQEwMgITFAAQacKvaT6TqR6SJQACABBpwhcNMjMwNTI5MTY0MDU3WjAMMAoGA1UdFQQDCgEBMDICExQAEGnB/RUBwRJOm2IAAgAQacEXDTIzMDUyOTE2NDA1NlowDDAKBgNVHRUEAwoBATAyAhMUABCYo9lL5lo/+24uAAIAEJijFw0yMzA1MjkxNjE2NTlaMAwwCgYDVR0VBAMKAQEwMgITFAAQmKLSViayvI6xMQACABCYohcNMjMwNTI5MTYxNjU5WjAMMAoGA1UdFQQDCgEBMDICExQAECkEG+4/LRzeb5MAAgAQKQQXDTIzMDUyNzA0MDcxMVowDDAKBgNVHRUEAwoBATAyAhMUABApAz87ysPugaQVAAIAECkDFw0yMzA1MjcwNDA3MTFaMAwwCgYDVR0VBAMKAQEwMgITFAAQh/6l6t9ncr9FOAACABCH/hcNMjMwNTI2MjAwNjUwWjAMMAoGA1UdFQQDCgEBMDICExQAEIf9ekhf+W5kw5kAAgAQh/0XDTIzMDUyNjIwMDY1MFowDDAKBgNVHRUEAwoBATAyAhMUABCU0cumvtEox377AAIAEJTRFw0yMzA1MjYxNjIxNDNaMAwwCgYDVR0VBAMKAQEwMgITFAAQlNCJepz1teMzewACABCU0BcNMjMwNTI2MTYyMTQzWjAMMAoGA1UdFQQDCgEBMDICExQAD9kJywbBNDsAoLcAAgAP2QkXDTIzMDUyNjE1NDE0MlowDDAKBgNVHRUEAwoBATAyAhMUAA/ZCEZXJB4TXpQ0AAIAD9kIFw0yMzA1MjYxNTQxNDJaMAwwCgYDVR0VBAMKAQEwMgITFAAQXIz6JMs4iDbmjQACABBcjBcNMjMwNTI2MTUwNTM4WjAMMAoGA1UdFQQDCgEBMDICExQAEFyL0ErC4gaQG1AAAgAQXIsXDTIzMDUyNjE1MDUzOFowDDAKBgNVHRUEAwoBATAyAhMUABBXjDKwD9OhL1cFAAIAEFeMFw0yMzA1MjUyMTE3MTRaMAwwCgYDVR0VBAMKAQEwMgITFAAQV4vaT7iP1nd+wwACABBXixcNMjMwNTI1MjExNzE0WjAMMAoGA1UdFQQDCgEBMDICExQAEJENo6svdlv/BCUAAgAQkQ0XDTIzMDUyNTE2MjU0MlowDDAKBgNVHRUEAwoBATAyAhMUABCRDAFmO9w8zD0pAAIAEJEMFw0yMzA1MjUxNjI1NDJaMAwwCgYDVR0VBAMKAQEwMgITFAAQLvYbrWzMJILjBgACABAu9hcNMjMwNTI0MjAyNDI2WjAMMAoGA1UdFQQDCgEBMDICExQAEC71ZXmYVXlPVtUAAgAQLvUXDTIzMDUyNDIwMjQyNlowDDAKBgNVHRUEAwoBATAyAhMUABBc8ncDBdl5nXUyAAIAEFzyFw0yMzA1MjQxOTQzMDVaMAwwCgYDVR0VBAMKAQEwMgITFAAQXPFlBLwxwAyFXwACABBc8RcNMjMwNTI0MTk0MzA0WjAMMAoGA1UdFQQDCgEBMDICExQAEI3RY+a8jXciqf0AAgAQjdEXDTIzMDUyNDE2NDczMlowDDAKBgNVHRUEAwoBATAyAhMUABCN0MoIejCjUzOGAAIAEI3QFw0yMzA1MjQxNjQ3MzJaMAwwCgYDVR0VBAMKAQEwMgITFAAQjama7sC4yx404AACABCNqRcNMjMwNTI0MTYzMjE1WjAMMAoGA1UdFQQDCgEBMDICExQAEI2oxpn7GG6jf1wAAgAQjagXDTIzMDUyNDE2MzIxNVowDDAKBgNVHRUEAwoBATAyAhMUAA/6Oz9PksyvvgrmAAIAD/o7Fw0yMzA1MjIyMjA0MDhaMAwwCgYDVR0VBAMKAQEwMgITFAAP+joKBwXkg3TLkAACAA/6OhcNMjMwNTIyMjIwNDA3WjAMMAoGA1UdFQQDCgEBMDICExQAEIg0SJxBNWoXu6IAAgAQiDQXDTIzMDUyMjIxMTQyOFowDDAKBgNVHRUEAwoBATAyAhMUABCIM51LU5+4JyVtAAIAEIgzFw0yMzA1MjIyMTE0MjhaMAwwCgYDVR0VBAMKAQEwMgITFAAQhsVpuKdOeR4vGwACABCGxRcNMjMwNTIyMTY1MDMyWjAMMAoGA1UdFQQDCgEBMDICExQAEIbEroYtYwZzFr8AAgAQhsQXDTIzMDUyMjE2NTAzMlowDDAKBgNVHRUEAwoBATAyAhMUABCGqWEy7SNFMgwSAAIAEIapFw0yMzA1MjIxNjMyMDBaMAwwCgYDVR0VBAMKAQEwMgITFAAQhqgjkyIpIPihZAACABCGqBcNMjMwNTIyMTYzMjAwWjAMMAoGA1UdFQQDCgEBMDICExQAEIWnN4Oz1kQ3Qg0AAgAQhacXDTIzMDUyMjE2MjA0MVowDDAKBgNVHRUEAwoBATAyAhMUABCFpkjD5yNngH5+AAIAEIWmFw0yMzA1MjIxNjIwNDFaMAwwCgYDVR0VBAMKAQEwMgITFAAQRgIr+3Pa/6Ae/QACABBGAhcNMjMwNTIyMTU1ODE0WjAMMAoGA1UdFQQDCgEBMDICExQAEEYBAqZdiDsy4M4AAgAQRgEXDTIzMDUyMjE1NTgxNFowDDAKBgNVHRUEAwoBATAyAhMUAA/ioTr6TnLz67OOAAIAD+KhFw0yMzA1MjIxNTIyMjRaMAwwCgYDVR0VBAMKAQEwMgITFAAP4qAm6v2Co9F87wACAA/ioBcNMjMwNTIyMTUyMjI0WjAMMAoGA1UdFQQDCgEBMDICExQAEGtzTtFb+MQeKbcAAgAQa3MXDTIzMDUyMTAxMjIxNFowDDAKBgNVHRUEAwoBATAyAhMUABBrcuGEhMWLfKVfAAIAEGtyFw0yMzA1MjEwMTIyMTNaMAwwCgYDVR0VBAMKAQEwMgITFAAP2p3UeBaKHwllNAACAA/anRcNMjMwNTIwMDQwNTMzWjAMMAoGA1UdFQQDCgEBMDICExQAD9qc9mhLt8d7n60AAgAP2pwXDTIzMDUyMDA0MDUzM1owDDAKBgNVHRUEAwoBATAyAhMUAA/st15D2XkvwJ71AAIAD+y3Fw0yMzA1MTkxODE4NDVaMAwwCgYDVR0VBAMKAQEwMgITFAAP7LZHjwd4ifmilwACAA/sthcNMjMwNTE5MTgxODQ1WjAMMAoGA1UdFQQDCgEBMDICExQAEIMzG334qE1/hVwAAgAQgzMXDTIzMDUxOTE3NTEyMFowDDAKBgNVHRUEAwoBATAyAhMUABCDMpelyar1tZoFAAIAEIMyFw0yMzA1MTkxNzUxMjBaMAwwCgYDVR0VBAMKAQEwMgITFAAQgp83NTlYEPAFqQACABCCnxcNMjMwNTE5MTY1MDM0WjAMMAoGA1UdFQQDCgEBMDICExQAEIKegnWGUO5v2Q0AAgAQgp4XDTIzMDUxOTE2NTAzM1owDDAKBgNVHRUEAwoBATAyAhMUABAp4iK/QgGK+9PvAAIAECniFw0yMzA1MTkxNDUwMzNaMAwwCgYDVR0VBAMKAQEwMgITFAAQKeEstwnA+kyXJwACABAp4RcNMjMwNTE5MTQ1MDMzWjAMMAoGA1UdFQQDCgEBMDICExQAEB9LdxrkivOptYIAAgAQH0sXDTIzMDUxOTA0MDYxN1owDDAKBgNVHRUEAwoBATAyAhMUABAfSmkuE50hgscBAAIAEB9KFw0yMzA1MTkwNDA2MTdaMAwwCgYDVR0VBAMKAQEwMgITFAAQgPcf0kTTGRzdxAACABCA9xcNMjMwNTE4MjE1NjMzWjAMMAoGA1UdFQQDCgEBMDICExQAEID2v3uiUEchNoYAAgAQgPYXDTIzMDUxODIxNTYzM1owDDAKBgNVHRUEAwoBATAyAhMUABB+q4mPm8o5bRbbAAIAEH6rFw0yMzA1MTgxNjI4MzZaMAwwCgYDVR0VBAMKAQEwMgITFAAQfqqFVlbxsjD/ugACABB+qhcNMjMwNTE4MTYyODM2WjAMMAoGA1UdFQQDCgEBMDICExQAEHq3vDHnNkFp/roAAgAQercXDTIzMDUxNzE2MDYyOFowDDAKBgNVHRUEAwoBATAyAhMUABB6tgPFhF7BDxhrAAIAEHq2Fw0yMzA1MTcxNjA2MjhaMAwwCgYDVR0VBAMKAQEwMgITFAAP5FeKRlSujKYU2AACAA/kVxcNMjMwNTE3MDQwNDQyWjAMMAoGA1UdFQQDCgEBMDICExQAD+RWWPzNYipByRAAAgAP5FYXDTIzMDUxNzA0MDQ0MlowDDAKBgNVHRUEAwoBATAyAhMUABB4Qb54SC+8qKM4AAIAEHhBFw0yMzA1MTYxODI0MTJaMAwwCgYDVR0VBAMKAQEwMgITFAAQeEB0EgCyyigeQwACABB4QBcNMjMwNTE2MTgyNDEyWjAMMAoGA1UdFQQDCgEBMDICExQAD/Qo8tQbqM0ojPQAAgAP9CgXDTIzMDUxNjE2NTYxMFowDDAKBgNVHRUEAwoBATAyAhMUAA/0J+lDVy7o/FI0AAIAD/QnFw0yMzA1MTYxNjU2MDlaMAwwCgYDVR0VBAMKAQEwMgITFAAQdUOJVq7+75tMpgACABB1QxcNMjMwNTE2MDYxMDA3WjAMMAoGA1UdFQQDCgEBMDICExQAEHVCF1IlfiqcsqUAAgAQdUIXDTIzMDUxNjA2MTAwNlowDDAKBgNVHRUEAwoBATAyAhMUAA/GPfseqyy8W1ReAAIAD8Y9Fw0yMzA1MTYwNDAyNThaMAwwCgYDVR0VBAMKAQEwMgITFAAPxjwfDiyz6+D8HAACAA/GPBcNMjMwNTE2MDQwMjU4WjAMMAoGA1UdFQQDCgEBMDICExQAEHQRjQ7u0UmbdvIAAgAQdBEXDTIzMDUxNTE2NDUzOFowDDAKBgNVHRUEAwoBATAyAhMUABB0EHE5lVp3IvqUAAIAEHQQFw0yMzA1MTUxNjQ1MzhaMAwwCgYDVR0VBAMKAQEwMgITFAAQTuR3gNYee1ZejwACABBO5BcNMjMwNTExMTczNjQzWjAMMAoGA1UdFQQDCgEBMDICExQAEE7jk/KawSKcwdkAAgAQTuMXDTIzMDUxMTE3MzY0M1owDDAKBgNVHRUEAwoBATAyAhMUAA/xMVHUEJuDgCORAAIAD/ExFw0yMzA1MTExNzE4MzdaMAwwCgYDVR0VBAMKAQEwMgITFAAP8TDx+Vhe2RjNgAACAA/xMBcNMjMwNTExMTcxODM3WjAMMAoGA1UdFQQDCgEBMDICExQAEGtp5JW6l/zeqn4AAgAQa2kXDTIzMDUxMTE0MTAwM1owDDAKBgNVHRUEAwoBATAyAhMUABBraJhTq3Pd91VYAAIAEGtoFw0yMzA1MTExNDEwMDJaMAwwCgYDVR0VBAMKAQEwMgITFAAQaqV8lP1ezcEUfwACABBqpRcNMjMwNTExMDYxMDAzWjAMMAoGA1UdFQQDCgEBMDICExQAEGqklxP30CjAbaUAAgAQaqQXDTIzMDUxMTA2MTAwMVowDDAKBgNVHRUEAwoBATAyAhMUABAydCahNfkzfCFMAAIAEDJ0Fw0yMzA1MTAyMTAyMDBaMAwwCgYDVR0VBAMKAQEwMgITFAAQMnMHY+wi8cb1QAACABAycxcNMjMwNTEwMjEwMjAwWjAMMAoGA1UdFQQDCgEBMDICExQAEGpfxhNFIBNXCUwAAgAQal8XDTIzMDUxMDE5NDMzNVowDDAKBgNVHRUEAwoBATAyAhMUABBqXv2aP1fQ2KfmAAIAEGpeFw0yMzA1MTAxOTQzMzVaMAwwCgYDVR0VBAMKAQEwMgITFAAPqwIHpmBtBWbZ3wACAA+rAhcNMjMwNTEwMTYxNTQwWjAMMAoGA1UdFQQDCgEBMDICExQAD6sBgS0mQSiTXcoAAgAPqwEXDTIzMDUxMDE2MTU0MFowDDAKBgNVHRUEAwoBATAyAhMUABBdljk+SWY2f+rLAAIAEF2WFw0yMzA1MTAxNjAxNTBaMAwwCgYDVR0VBAMKAQEwMgITFAAQXZXcGwIqyjlRHQACABBdlRcNMjMwNTEwMTYwMTUwWjAMMAoGA1UdFQQDCgEBMDICExQAD7esf4fht7QY1j8AAgAPt6wXDTIzMDUxMDE1NDUzMFowDDAKBgNVHRUEAwoBATAyAhMUAA+3qyA463EgBhAXAAIAD7erFw0yMzA1MTAxNTQ1MzBaMAwwCgYDVR0VBAMKAQEwMgITFAAQaBpT7g5oXS5RqwACABBoGhcNMjMwNTEwMTUxNzEyWjAMMAoGA1UdFQQDCgEBMDICExQAEGgZG6MV0eNfSfAAAgAQaBkXDTIzMDUxMDE1MTcxMlowDDAKBgNVHRUEAwoBATAyAhMUABA9iIC4vIkMFq/UAAIAED2IFw0yMzA1MTAxNTA1NTNaMAwwCgYDVR0VBAMKAQEwMgITFAAQPYehtHaOVtv9dwACABA9hxcNMjMwNTEwMTUwNTUzWjAMMAoGA1UdFQQDCgEBMDICExQAEFi4YAXLuGgXW4sAAgAQWLgXDTIzMDUwOTE5MjUzMFowDDAKBgNVHRUEAwoBATAyAhMUABBYtyteNIUucUK+AAIAEFi3Fw0yMzA1MDkxOTI1MzBaMAwwCgYDVR0VBAMKAQEwMgITFAAQAhVZc5+OzvtDwQACABACFRcNMjMwNTA4MTg1MTQ4WjAMMAoGA1UdFQQDCgEBMDICExQAEAIUAPVcoSQsqSgAAgAQAhQXDTIzMDUwODE4NTE0N1owDDAKBgNVHRUEAwoBATAyAhMUABBBmCZFtbMfNZ3uAAIAEEGYFw0yMzA1MDgxNzEzMDRaMAwwCgYDVR0VBAMKAQEwMgITFAAQQZfQgY/0YBiaLQACABBBlxcNMjMwNTA4MTcxMzAzWjAMMAoGA1UdFQQDCgEBMDICExQAEBsZeYbN8tbTWfsAAgAQGxkXDTIzMDUwNjE3NDk1MVowDDAKBgNVHRUEAwoBATAyAhMUABAbGC3jEX4NEy6IAAIAEBsYFw0yMzA1MDYxNzQ5NTFaMAwwCgYDVR0VBAMKAQEwMgITFAAQX9500iqUk6DiGAACABBf3hcNMjMwNTA2MDYxMDA3WjAMMAoGA1UdFQQDCgEBMDICExQAEF/dGamnsBcxSO4AAgAQX90XDTIzMDUwNjA2MTAwN1owDDAKBgNVHRUEAwoBATAyAhMUABBegh+7VEcnVgF+AAIAEF6CFw0yMzA1MDUxNzQ3NTRaMAwwCgYDVR0VBAMKAQEwMgITFAAQXoE/Tf1o76zxtwACABBegRcNMjMwNTA1MTc0NzU0WjAMMAoGA1UdFQQDCgEBMDICExQAEAGtSu8bipgusVkAAgAQAa0XDTIzMDUwNDAxNDIyNVowDDAKBgNVHRUEAwoBATAyAhMUABABrKXRxd+qHqJNAAIAEAGsFw0yMzA1MDQwMTQyMjVaMAwwCgYDVR0VBAMKAQEwMgITFAAQWHgXezlksC109AACABBYeBcNMjMwNTAzMjA1NDAwWjAMMAoGA1UdFQQDCgEBMDICExQAEFh3YAsDh10ijqoAAgAQWHcXDTIzMDUwMzIwNTQwMFowDDAKBgNVHRUEAwoBATAyAhMUABBLXHZJfLzdMcLKAAIAEEtcFw0yMzA1MDMxNzIyNTBaMAwwCgYDVR0VBAMKAQEwMgITFAAQS1uE9/RiYCZQ1gACABBLWxcNMjMwNTAzMTcyMjUwWjAMMAoGA1UdFQQDCgEBMDICExQAEFPSQjGW0NNwlssAAgAQU9IXDTIzMDUwMzA2MTAwMlowDDAKBgNVHRUEAwoBATAyAhMUABBT0Qvp5DzuFBIcAAIAEFPRFw0yMzA1MDMwNjEwMDFaMAwwCgYDVR0VBAMKAQEwMgITFAAQVbp7SG/oyfDsCwACABBVuhcNMjMwNTAyMjE0ODA3WjAMMAoGA1UdFQQDCgEBMDICExQAEFW5Vu2WiWQeJbQAAgAQVbkXDTIzMDUwMjIxNDgwN1owDDAKBgNVHRUEAwoBATAyAhMUABBUmHU2x0L6+mgfAAIAEFSYFw0yMzA1MDIxODEwMTVaMAwwCgYDVR0VBAMKAQEwMgITFAAQVJeblBz4Glq1vgACABBUlxcNMjMwNTAyMTgxMDE1WjAMMAoGA1UdFQQDCgEBMDICExQAEFMwmiL1a0XFA0wAAgAQUzAXDTIzMDUwMjE3MDQwNlowDDAKBgNVHRUEAwoBATAyAhMUABBTL1NT9ukAy9xhAAIAEFMvFw0yMzA1MDIxNzA0MDZaMAwwCgYDVR0VBAMKAQEwMgITFAAP8+7KF6Fs/MMUJQACAA/z7hcNMjMwNTAyMTI0ODMwWjAMMAoGA1UdFQQDCgEBMDICExQAD/Pt7q9bTXi2wUMAAgAP8+0XDTIzMDUwMjEyNDgyN1owDDAKBgNVHRUEAwoBATAyAhMUABBQMuVItwKJS08LAAIAEFAyFw0yMzA0MjkwNjEwMDdaMAwwCgYDVR0VBAMKAQEwMgITFAAQUDHhD35H4NetkwACABBQMRcNMjMwNDI5MDYxMDA3WjAMMAoGA1UdFQQDCgEBMDICExQAEFAQljZMJmKVIPwAAgAQUBAXDTIzMDQyOTA2MTAwNlowDDAKBgNVHRUEAwoBATAyAhMUABBQDwXfnI/kXwKrAAIAEFAPFw0yMzA0MjkwNjEwMDZaMAwwCgYDVR0VBAMKAQEwMgITFAAQJMNRj0SOUb6I+QACABAkwxcNMjMwNDI4MjEzNjIwWjAMMAoGA1UdFQQDCgEBMDICExQAECTCkdIO1z+6aIMAAgAQJMIXDTIzMDQyODIxMzYyMFowDDAKBgNVHRUEAwoBATAyAhMUABBN8GgNC7570Mg3AAIAEE3wFw0yMzA0MjcxNzA5NDlaMAwwCgYDVR0VBAMKAQEwMgITFAAQTe9Ye9v1rexFMQACABBN7xcNMjMwNDI3MTcwOTQ5WjAMMAoGA1UdFQQDCgEBMDICExQAD/0FS4/Et8/feg8AAgAP/QUXDTIzMDQyNjE5MDY1M1owDDAKBgNVHRUEAwoBATAyAhMUAA/9BA/rVXyBCb/wAAIAD/0EFw0yMzA0MjYxOTA2NTNaMAwwCgYDVR0VBAMKAQEwMgITFAAQSP5uCzd/RS7n3QACABBI/hcNMjMwNDI1MjIxOTMzWjAMMAoGA1UdFQQDCgEBMDICExQAEEj9Hh22AMJoOFwAAgAQSP0XDTIzMDQyNTIyMTkzMlowDDAKBgNVHRUEAwoBATAyAhMUABBGRkCmn6eh3DeBAAIAEEZGFw0yMzA0MjUxNTUwMTRaMAwwCgYDVR0VBAMKAQEwMgITFAAQRkWdDLHMFamJ6AACABBGRRcNMjMwNDI1MTU1MDE0WjAMMAoGA1UdFQQDCgEBMDICExQAD7cyMAahgokqYzsAAgAPtzIXDTIzMDQyNDE3MjYzMFowDDAKBgNVHRUEAwoBATAyAhMUAA+3MY5RsbvLXlVNAAIAD7cxFw0yMzA0MjQxNzI2MzBaMAwwCgYDVR0VBAMKAQEwMgITFAAPwrENq87DPbuEeAACAA/CsRcNMjMwNDI0MTQ1NTQyWjAMMAoGA1UdFQQDCgEBMDICExQAD8Kw+5M9sWLrjYkAAgAPwrAXDTIzMDQyNDE0NTU0MlowDDAKBgNVHRUEAwoBATAyAhMUABAsSHXBEQB4QrnhAAIAECxIFw0yMzA0MjAyMTM1NTdaMAwwCgYDVR0VBAMKAQEwMgITFAAQLEct4TBDZfMdtAACABAsRxcNMjMwNDIwMjEzNTU3WjAMMAoGA1UdFQQDCgEBMDICExQAD+KxIX3RzGFwbeoAAgAP4rEXDTIzMDQyMDE5MTIzOVowDDAKBgNVHRUEAwoBATAyAhMUAA/isJgyLKuQGOnnAAIAD+KwFw0yMzA0MjAxOTEyMzhaMAwwCgYDVR0VBAMKAQEwMgITFAAPszxl3btgM2rLdAACAA+zPBcNMjMwNDIwMTU0ODM0WjAMMAoGA1UdFQQDCgEBMDICExQAD7M7hiJfAK05lAsAAgAPszsXDTIzMDQyMDE1NDgzNFowDDAKBgNVHRUEAwoBATAyAhMUABA4rJwvW4AbMYXoAAIAEDisFw0yMzA0MjAxNTI0NDRaMAwwCgYDVR0VBAMKAQEwMgITFAAQOKsTwZZIhzEQxgACABA4qxcNMjMwNDIwMTUyNDQzWjAMMAoGA1UdFQQDCgEBMDICExQAD8FH31LdBh+GnBUAAgAPwUcXDTIzMDQyMDE1MDc0M1owDDAKBgNVHRUEAwoBATAyAhMUAA/BRlraWLFr07NFAAIAD8FGFw0yMzA0MjAxNTA3NDNaMAwwCgYDVR0VBAMKAQEwMgITFAAQPFaQSbtygmqtGQACABA8VhcNMjMwNDIwMDYxMDA2WjAMMAoGA1UdFQQDCgEBMDICExQAEDxVn2zJDiz5iZAAAgAQPFUXDTIzMDQyMDA2MTAwNlowDDAKBgNVHRUEAwoBATAyAhMUABA8XMaI2bMkFyQTAAIAEDxcFw0yMzA0MTkyMjU4MzNaMAwwCgYDVR0VBAMKAQEwMgITFAAQPFt1C+U6aTBGPgACABA8WxcNMjMwNDE5MjI1ODMzWjAMMAoGA1UdFQQDCgEBMDICExQAD7fk05bt2GkXQM4AAgAPt+QXDTIzMDQxOTE2MzgyN1owDDAKBgNVHRUEAwoBATAyAhMUAA+3400R1QMktyO6AAIAD7fjFw0yMzA0MTkxNjM4MjdaMAwwCgYDVR0VBAMKAQEwMgITFAAP56fxHsijopzMkwACAA/npxcNMjMwNDE4MjAyMDQwWjAMMAoGA1UdFQQDCgEBMDICExQAD+em+YbkZF10IWoAAgAP56YXDTIzMDQxODIwMjA0MFowDDAKBgNVHRUEAwoBATAyAhMUABA3yGpV+JzO98HrAAIAEDfIFw0yMzA0MTgxNzQ2MjZaMAwwCgYDVR0VBAMKAQEwMgITFAAQN8coPqj4QHDVGAACABA3xxcNMjMwNDE4MTc0NjI2WjAMMAoGA1UdFQQDCgEBMDICExQAEA3BLQHehaVyj0QAAgAQDcEXDTIzMDQxNzE0MTcwOFowDDAKBgNVHRUEAwoBATAyAhMUABANwChwxkVRgqqsAAIAEA3AFw0yMzA0MTcxNDE3MDhaMAwwCgYDVR0VBAMKAQEwMgITFAAQMmS7kEfjRUxOewACABAyZBcNMjMwNDE0MjE0NTE0WjAMMAoGA1UdFQQDCgEBMDICExQAEDJj1qyS0I9tqOcAAgAQMmMXDTIzMDQxNDIxNDUxM1owDDAKBgNVHRUEAwoBATAyAhMUABAySLeY2nxb0rbEAAIAEDJIFw0yMzA0MTQyMTE4MTNaMAwwCgYDVR0VBAMKAQEwMgITFAAQMketopyvw8ROGQACABAyRxcNMjMwNDE0MjExODEzWjAMMAoGA1UdFQQDCgEBMDICExQAD6RQmDewkHk98p4AAgAPpFAXDTIzMDQxMzA1MDAxOFowDDAKBgNVHRUEAwoBATAyAhMUAA+kT2g9NnUgkskPAAIAD6RPFw0yMzA0MTMwNTAwMTdaMAwwCgYDVR0VBAMKAQEwMgITFAAPza2+XDZ2f/VzAQACAA/NrRcNMjMwNDEzMDQ1MzE5WjAMMAoGA1UdFQQDCgEBMDICExQAEPMdx/QRKBgSsWAAAgAQ8x0XDTIzMDYyOTE3MzkxOFowDDAKBgNVHRUEAwoBATAyAhMUABDy6A4p/tJ4AyxPAAIAEPLoFw0yMzA2MjkxNzE3MTVaMAwwCgYDVR0VBAMKAQEwMgITFAAQ8uejXvc6zswhSwACABDy5xcNMjMwNjI5MTcxNzE1WjAMMAoGA1UdFQQDCgEBMDICExQAEFHcwJPt8bf+im0AAgAQUdwXDTIzMDYyOTE2NTM0OVowDDAKBgNVHRUEAwoBATAyAhMUABBR2+SeTUvr5dhjAAIAEFHbFw0yMzA2MjkxNjUzNDlaMAwwCgYDVR0VBAMKAQEwMgITFAAQ8Y5f5dt72bt8CAACABDxjhcNMjMwNjI5MTUzMTI4WjAMMAoGA1UdFQQDCgEBMDICExQAEPGNzVipnP1HIecAAgAQ8Y0XDTIzMDYyOTE1MzEyN1owDDAKBgNVHRUEAwoBATAyAhMUABDv9SI/ZpX706UrAAIAEO/1Fw0yMzA2MjkwNjEwMDRaMAwwCgYDVR0VBAMKAQEwMgITFAAQ7/NjPjeeLF/UMAACABDv8xcNMjMwNjI5MDYxMDAyWjAMMAoGA1UdFQQDCgEBMDICExQAD9pTE0P692zdULYAAgAP2lMXDTIzMDYyOTAwMzgyM1owDDAKBgNVHRUEAwoBATAyAhMUAA/aUu3dX+DcJOiZAAIAD9pSFw0yMzA2MjkwMDM4MjNaMAwwCgYDVR0VBAMKAQEwMgITFAAQ8KThqRFq0C/x7AACABDwpBcNMjMwNjI4MjMwMTU0WjAMMAoGA1UdFQQDCgEBMDICExQAEPCjPavDYJGuNNYAAgAQ8KMXDTIzMDYyODIzMDE1NFowDDAKBgNVHRUEAwoBATAyAhMUABAMmVWMyEDHp0gkAAIAEAyZFw0yMzA2MjgxNjUxMzRaMAwwCgYDVR0VBAMKAQEwMgITFAAQDJiWRgV33x26LwACABAMmBcNMjMwNjI4MTY1MTM0WjAMMAoGA1UdFQQDCgEBMDICExQAEO2KVcjUUNYPEjcAAgAQ7YoXDTIzMDYyODE2MjY1OVowDDAKBgNVHRUEAwoBATAyAhMUABDtiZRDTzJ3w4GkAAIAEO2JFw0yMzA2MjgxNjI2NTlaMAwwCgYDVR0VBAMKAQEwMgITFAAQ590k/T+4V1ZT+QACABDn3RcNMjMwNjI4MDYxMDA5WjAMMAoGA1UdFQQDCgEBMDICExQAEOfcyZaTn2FdYbsAAgAQ59wXDTIzMDYyODA2MTAwOFowDDAKBgNVHRUEAwoBATAyAhMUABDrRc8lZDywtRNSAAIAEOtFFw0yMzA2MjcyMDQwNTlaMAwwCgYDVR0VBAMKAQEwMgITFAAQ60R+BEFAGvFTkwACABDrRBcNMjMwNjI3MjA0MDU5WjAMMAoGA1UdFQQDCgEBMDICExQAEOshN1KzMi5qhwoAAgAQ6yEXDTIzMDYyNzIwMzMxOVowDDAKBgNVHRUEAwoBATAyAhMUABDrIBGoAyltF0XIAAIAEOsgFw0yMzA2MjcyMDMzMTlaMAwwCgYDVR0VBAMKAQEwMgITFAAPnltXpuLZ0/2pawACAA+eWxcNMjMwNjI3MTQzNzQxWjAMMAoGA1UdFQQDCgEBMDICExQAD55aXz/Wsj0rHn8AAgAPnloXDTIzMDYyNzE0Mzc0MVowDDAKBgNVHRUEAwoBATAyAhMUABDmSbT4sVxAN34lAAIAEOZJFw0yMzA2MjYxOTA5MDVaMAwwCgYDVR0VBAMKAQEwMgITFAAQ5kgY8Y0UK2EphwACABDmSBcNMjMwNjI2MTkwOTA1WjAMMAoGA1UdFQQDCgEBMDICExQAEGdIOdIBVpFPoGwAAgAQZ0gXDTIzMDYyNDA0MDI1OVowDDAKBgNVHRUEAwoBATAyAhMUABBnR99xtxGJAjIUAAIAEGdHFw0yMzA2MjQwNDAyNTlaMAwwCgYDVR0VBAMKAQEwMgITFAAPxadHIVMsIRolegACAA/FpxcNMjMwNjIzMjIyOTI1WjAMMAoGA1UdFQQDCgEBMDICExQAD8Wm6OOXXFNRLhUAAgAPxaYXDTIzMDYyMzIyMjkyNVowDDAKBgNVHRUEAwoBATAyAhMUABBW6G1ldN5wJUzCAAIAEFboFw0yMzA2MjMyMDE1NDBaMAwwCgYDVR0VBAMKAQEwMgITFAAQVucS9dq2OyI9SQACABBW5xcNMjMwNjIzMjAxNTQwWjAMMAoGA1UdFQQDCgEBMDICExQAEOFVCGbCBl0iR8kAAgAQ4VUXDTIzMDYyMzE2NTMzNlowDDAKBgNVHRUEAwoBATAyAhMUABDhVNKIzMR0LmXtAAIAEOFUFw0yMzA2MjMxNjUzMzZaMAwwCgYDVR0VBAMKAQEwMgITFAAQ4AsGIBMgQT3RAgACABDgCxcNMjMwNjIzMTUwNjA4WjAMMAoGA1UdFQQDCgEBMDICExQAEOAK04vYBE8YLYMAAgAQ4AoXDTIzMDYyMzE1MDYwOFowDDAKBgNVHRUEAwoBATAyAhMUABDcQZKP/eKP4YQXAAIAENxBFw0yMzA2MjMwNjEwMDlaMAwwCgYDVR0VBAMKAQEwMgITFAAQ3EAIA/NTZfmOvwACABDcQBcNMjMwNjIzMDYxMDA4WjAMMAoGA1UdFQQDCgEBMDICExQAENtrQN8WbnpXpXwAAgAQ22sXDTIzMDYyMzA2MTAwNVowDDAKBgNVHRUEAwoBATAyAhMUABDbaunfeq0OIqDkAAIAENtqFw0yMzA2MjMwNjEwMDVaMAwwCgYDVR0VBAMKAQEwMgITFAAQHT+IcyERYkYtlgACABAdPxcNMjMwNjIyMjEwOTE2WjAMMAoGA1UdFQQDCgEBMDICExQAEB0+SDb73KxCeMcAAgAQHT4XDTIzMDYyMjIxMDkxNlowDDAKBgNVHRUEAwoBATAyAhMUABDe4fuh7EBH4mXUAAIAEN7hFw0yMzA2MjIyMDU0MDlaMAwwCgYDVR0VBAMKAQEwMgITFAAQ3uCEq/Yp3Cl4VAACABDe4BcNMjMwNjIyMjA1NDA5WjAMMAoGA1UdFQQDCgEBMDICExQAENm5xNM6/8/AjXwAAgAQ2bkXDTIzMDYyMjE5NTUxNlowDDAKBgNVHRUEAwoBATAyAhMUABDZuO2HJH/ebUdLAAIAENm4Fw0yMzA2MjIxOTU1MTZaMAwwCgYDVR0VBAMKAQEwMgITFAAP1kUcawA8D43HrAACAA/WRRcNMjMwNjIyMTcwOTIwWjAMMAoGA1UdFQQDCgEBMDICExQAD9ZE3Hnfv1CuDh4AAgAP1kQXDTIzMDYyMjE3MDkyMFowDDAKBgNVHRUEAwoBATAyAhMUAA/5HwFqAcWIes7kAAIAD/kfFw0yMzA2MjIxNjE5NDBaMAwwCgYDVR0VBAMKAQEwMgITFAAP+R6XZfsp0pXiVAACAA/5HhcNMjMwNjIyMTYxOTQwWjAMMAoGA1UdFQQDCgEBMDICExQAENwHJKVYj7jt5yYAAgAQ3AcXDTIzMDYyMjE1NDAyNVowDDAKBgNVHRUEAwoBATAyAhMUABDcBuV2YBgcP16VAAIAENwGFw0yMzA2MjIxNTQwMjVaMAwwCgYDVR0VBAMKAQEwMgITFAAQoEGH6iD5Wf0nBwACABCgQRcNMjMwNjIyMDAyODI4WjAMMAoGA1UdFQQDCgEBMDICExQAEKBABzyMAgMBlx8AAgAQoEAXDTIzMDYyMjAwMjgyOFowDDAKBgNVHRUEAwoBATAyAhMUABBcWmaQwE9ZdRW8AAIAEFxaFw0yMzA2MjExNzA5NDdaMAwwCgYDVR0VBAMKAQEwMgITFAAQXFkNMkmiQGRS8gACABBcWRcNMjMwNjIxMTcwOTQ3WjAMMAoGA1UdFQQDCgEBMDICExQAENhtvZyhmZj5RCcAAgAQ2G0XDTIzMDYyMTE2NDExMFowDDAKBgNVHRUEAwoBATAyAhMUABDYbCz2uf9KVuvCAAIAENhsFw0yMzA2MjExNjQxMDlaMAwwCgYDVR0VBAMKAQEwMgITFAAPsEbsMr7WQd6IegACAA+wRhcNMjMwNjIwMjIyMjM2WjAMMAoGA1UdFQQDCgEBMDICExQAD7BFLU9kP1mc5TcAAgAPsEUXDTIzMDYyMDIyMjIzNlowDDAKBgNVHRUEAwoBATAyAhMUABAoIHkyLUbzINf3AAIAECggFw0yMzA2MjAyMDM5MDBaMAwwCgYDVR0VBAMKAQEwMgITFAAQKB+08B/5b8frqwACABAoHxcNMjMwNjIwMjAzOTAwWjAMMAoGA1UdFQQDCgEBMDICExQAEAhXQJKdLQLfuXMAAgAQCFcXDTIzMDYyMDE4MjEzOFowDDAKBgNVHRUEAwoBATAyAhMUABAIVncdnocic6m3AAIAEAhWFw0yMzA2MjAxODIxMzhaMAwwCgYDVR0VBAMKAQEwMgITFAAQ1Df3CEc2ESiQCwACABDUNxcNMjMwNjIwMTY0NjUzWjAMMAoGA1UdFQQDCgEBMDICExQAENQ2nPhCjQlBKhwAAgAQ1DYXDTIzMDYyMDE2NDY1M1owDDAKBgNVHRUEAwoBATAyAhMUABAq1LZVujXpEiIzAAIAECrUFw0yMzA2MjAxNDIxNTNaMAwwCgYDVR0VBAMKAQEwMgITFAAQKtM0jtFF3HLUQgACABAq0xcNMjMwNjIwMTQyMTUzWjAMMAoGA1UdFQQDCgEBMDICExQAENE3cpG4BeVJUfwAAgAQ0TcXDTIzMDYxOTIyMzg0OFowDDAKBgNVHRUEAwoBATAyAhMUABDRNq5U4dDj0V8dAAIAENE2Fw0yMzA2MTkyMjM4NDdaMAwwCgYDVR0VBAMKAQEwMgITFAAQXg7J+29Mj9EtrAACABBeDhcNMjMwNjE5MjIwMjM3WjAMMAoGA1UdFQQDCgEBMDICExQAEF4Nlz2qMe8MVqoAAgAQXg0XDTIzMDYxOTIyMDIzN1owDDAKBgNVHRUEAwoBATAyAhMUABBI4uCOQDn4n/usAAIAEEjiFw0yMzA2MTkyMTI3NDJaMAwwCgYDVR0VBAMKAQEwMgITFAAQSOF2dKk+ZwRyxgACABBI4RcNMjMwNjE5MjEyNzQyWjAMMAoGA1UdFQQDCgEBMDICExQAEEXwHuZSvpKJPzAAAgAQRfAXDTIzMDYxOTE3Mjk0NFowDDAKBgNVHRUEAwoBATAyAhMUABBF75L64Ghb2JTJAAIAEEXvFw0yMzA2MTkxNzI5NDRaMAwwCgYDVR0VBAMKAQEwMgITFAAQ0IFAzJMQZMLDiwACABDQgRcNMjMwNjE5MTY0OTE0WjAMMAoGA1UdFQQDCgEBMDICExQAENCAOLsE1eW/6X8AAgAQ0IAXDTIzMDYxOTE2NDkxNFowDDAKBgNVHRUEAwoBATAyAhMUABBNDCqKPweUBpykAAIAEE0MFw0yMzA2MTgwNDAxMzdaMAwwCgYDVR0VBAMKAQEwMgITFAAQTQvgfwHkkPd0HwACABBNCxcNMjMwNjE4MDQwMTM3WjAMMAoGA1UdFQQDCgEBMDICExQAEMx7xffwSopWTwEAAgAQzHsXDTIzMDYxNzA2MTAwNlowDDAKBgNVHRUEAwoBATAyAhMUABDMems7qvxW9yruAAIAEMx6Fw0yMzA2MTcwNjEwMDVaMAwwCgYDVR0VBAMKAQEwMgITFAAQcL3vYbM1pyoKDQACABBwvRcNMjMwNjE2MjEyOTQ2WjAMMAoGA1UdFQQDCgEBMDICExQAEHC8GaXrfkSukVkAAgAQcLwXDTIzMDYxNjIxMjk0NlowDDAKBgNVHRUEAwoBATAyAhMUAA+Xb6RsEFLmBYgJAAIAD5dvFw0yMzA2MTYxNTA1MThaMAwwCgYDVR0VBAMKAQEwMgITFAAPl255ZNMgH8IH6gACAA+XbhcNMjMwNjE2MTUwNTE4WjAMMAoGA1UdFQQDCgEBMDICExQAEMu5rdyejCQdJE0AAgAQy7kXDTIzMDYxNjE0NTQxNFowDDAKBgNVHRUEAwoBATAyAhMUABDLuLKKF17hosrQAAIAEMu4Fw0yMzA2MTYxNDU0MTRaMAwwCgYDVR0VBAMKAQEwMgITFAAQyRxVl8slFmH5PAACABDJHBcNMjMwNjE1MTYzNzI5WjAMMAoGA1UdFQQDCgEBMDICExQAEMkbBo3aInNZ6ZoAAgAQyRsXDTIzMDYxNTE2MzcyOVowDDAKBgNVHRUEAwoBATAyAhMUABDIAO+XlFIxyB4SAAIAEMgAFw0yMzA2MTUxNTQ4MzBaMAwwCgYDVR0VBAMKAQEwMgITFAAQx//Ni6b1913IBAACABDH/xcNMjMwNjE1MTU0ODMwWjAMMAoGA1UdFQQDCgEBMDICExQAEMXKfrGvqaMzyUMAAgAQxcoXDTIzMDYxNTA2MTAwOVowDDAKBgNVHRUEAwoBATAyAhMUABDFyaA6n2QdHwFJAAIAEMXJFw0yMzA2MTUwNjEwMDlaMAwwCgYDVR0VBAMKAQEwMgITFAAQaIqGNRLh+QJtsQACABBoihcNMjMwNjE0MTkzODMzWjAMMAoGA1UdFQQDCgEBMDICExQAEGiJTYD5B2jLZ8QAAgAQaIkXDTIzMDYxNDE5MzgzM1owDDAKBgNVHRUEAwoBATAyAhMUABCl4127G+3Emv0NAAIAEKXjFw0yMzA2MTQxNjU5MDVaMAwwCgYDVR0VBAMKAQEwMgITFAAQpeLpAmzDMb00IwACABCl4hcNMjMwNjE0MTY1OTA1WjAMMAoGA1UdFQQDCgEBMDICExQAD/JvCvQqStBEmrcAAgAP8m8XDTIzMDYxNDE2NDgzOVowDDAKBgNVHRUEAwoBATAyAhMUAA/ybgEY3FLrNLEMAAIAD/JuFw0yMzA2MTQxNjQ4MzhaMAwwCgYDVR0VBAMKAQEwMgITFAAQxQYAH8JYfGm64QACABDFBhcNMjMwNjE0MTU1NzI4WjAMMAoGA1UdFQQDCgEBMDICExQAEMUFNBg9W1nE+jwAAgAQxQUXDTIzMDYxNDE1NTcyOFowDDAKBgNVHRUEAwoBATAyAhMUABAXSdOJAV1dWEYZAAIAEBdJFw0yMzA2MTQxNTE5NDdaMAwwCgYDVR0VBAMKAQEwMgITFAAQF0icVxLjVUoVVQACABAXSBcNMjMwNjE0MTUxOTQ3WjAMMAoGA1UdFQQDCgEBMDICExQAEMFg+Y4fv107QXgAAgAQwWAXDTIzMDYxMzE2MTgxNVowDDAKBgNVHRUEAwoBATAyAhMUABDBX+2mnW7F1yrYAAIAEMFfFw0yMzA2MTMxNjE4MTVaMAwwCgYDVR0VBAMKAQEwMgITFAAQvNoNWBpSmPBZEgACABC82hcNMjMwNjEyMTU1MTQ2WjAMMAoGA1UdFQQDCgEBMDICExQAELzZ5ordfz/FPKIAAgAQvNkXDTIzMDYxMjE1NTE0NlowDDAKBgNVHRUEAwoBATAyAhMUABCn3b8F8rTO1i1yAAIAEKfdFw0yMzA2MDkyMTIyNDBaMAwwCgYDVR0VBAMKAQEwMgITFAAQp9zZ+XghN5HSuAACABCn3BcNMjMwNjA5MjEyMjQwWjAMMAoGA1UdFQQDCgEBMDICExQAEBPHX6j8oE3CUnoAAgAQE8cXDTIzMDYwOTIwMzA0N1owDDAKBgNVHRUEAwoBATAyAhMUABATxhasC/W3Epl/AAIAEBPGFw0yMzA2MDkyMDMwNDdaMAwwCgYDVR0VBAMKAQEwMgITFAAQutv3kjhCdxtD+QACABC62xcNMjMwNjA5MjAxNjE3WjAMMAoGA1UdFQQDCgEBMDICExQAELranZ2R9gU+uf4AAgAQutoXDTIzMDYwOTIwMTYxN1owDDAKBgNVHRUEAwoBATAyAhMUABC4W/NaWDVB2zxKAAIAELhbFw0yMzA2MDkxNDM3MzlaMAwwCgYDVR0VBAMKAQEwMgITFAAQuFqwlROiWpwKIQACABC4WhcNMjMwNjA5MTQzNzM5WjAMMAoGA1UdFQQDCgEBMDICExQAELbJoEPVeJtyhn8AAgAQtskXDTIzMDYwODE5MDAyNFowDDAKBgNVHRUEAwoBATAyAhMUABC2yFAG6UVfJ64GAAIAELbIFw0yMzA2MDgxOTAwMjRaMAwwCgYDVR0VBAMKAQEwMgITFAAQON7Tj0vKOUxF8gACABA43hcNMjMwNjA4MTY0MTE5WjAMMAoGA1UdFQQDCgEBMDICExQAEDjdAc9cxVUuOucAAgAQON0XDTIzMDYwODE2NDExOVowDDAKBgNVHRUEAwoBATAyAhMUABC0wXEGiXSkqkD1AAIAELTBFw0yMzA2MDgxNTExMzFaMAwwCgYDVR0VBAMKAQEwMgITFAAQtMAgAD525Bx3xQACABC0wBcNMjMwNjA4MTUxMTMxWjAMMAoGA1UdFQQDCgEBMDICExQAELLpvZ7cNeAl56YAAgAQsukXDTIzMDYwNzE4MDUzNlowDDAKBgNVHRUEAwoBATAyAhMUABCy6D0aYbcoVSiUAAIAELLoFw0yMzA2MDcxODA1MzZaMAwwCgYDVR0VBAMKAQEwMgITFAAQDhnW3QGd9f8o7wACABAOGRcNMjMwNjA3MTYxMTQ2WjAMMAoGA1UdFQQDCgEBMDICExQAEA4YjWpJHIPqEjsAAgAQDhgXDTIzMDYwNzE2MTE0NlowDDAKBgNVHRUEAwoBATAyAhMUABCxA2Zn33J/kYc3AAIAELEDFw0yMzA2MDYyMzI2MzNaMAwwCgYDVR0VBAMKAQEwMgITFAAQsQL5EEbxZJU8aAACABCxAhcNMjMwNjA2MjMyNjMzWjAMMAoGA1UdFQQDCgEBMDICExQAEI+lSCW1wEytBxYAAgAQj6UXDTIzMDYwNjE2NDMzMFowDDAKBgNVHRUEAwoBATAyAhMUABCPpBcMPwlEXqKuAAIAEI+kFw0yMzA2MDYxNjQzMzBaMAwwCgYDVR0VBAMKAQEwMgITFAAQRjAfU4Dl3F5UWQACABBGMBcNMjMwNjA2MTUyNjU5WjAMMAoGA1UdFQQDCgEBMDICExQAEEYvvb7GpeUZsqkAAgAQRi8XDTIzMDYwNjE1MjY1OVowDDAKBgNVHRUEAwoBATAyAhMUABCsIy1Tr9DmdpaUAAIAEKwjFw0yMzA2MDUxODUyMzJaMAwwCgYDVR0VBAMKAQEwMgITFAAQrCL4cJ8SACRKBQACABCsIhcNMjMwNjA1MTg1MjMyWjAMMAoGA1UdFQQDCgEBMDICExQAEKrnSHU1AjKBjIIAAgAQqucXDTIzMDYwNTE1NDc1M1owDDAKBgNVHRUEAwoBATAyAhMUABCq5jKaCGO4VvD2AAIAEKrmFw0yMzA2MDUxNTQ3NTNaMAwwCgYDVR0VBAMKAQEwMgITFAAQqtV64IJdGEHgjAACABCq1RcNMjMwNjA1MTU0MTA4WjAMMAoGA1UdFQQDCgEBMDICExQAEKrU6gfQ8Jx8E4oAAgAQqtQXDTIzMDYwNTE1NDEwN1owDDAKBgNVHRUEAwoBATAyAhMUABCpx+b4h9qqo0AaAAIAEKnHFw0yMzA2MDIyMjQzNThaMAwwCgYDVR0VBAMKAQEwMgITFAAQqca7knW1iJrutwACABCpxhcNMjMwNjAyMjI0MzU3WjAMMAoGA1UdFQQDCgEBMDICExQAD8OpbARRYvM5nkQAAgAPw6kXDTIzMDYwMjE1NDA1NFowDDAKBgNVHRUEAwoBATAyAhMUAA/DqF5cvV/MJCe8AAIAD8OoFw0yMzA2MDIxNTQwNTRaMAwwCgYDVR0VBAMKAQEwMgITFAAQpxslRwmz/f7higACABCnGxcNMjMwNjAyMTUyMDAzWjAMMAoGA1UdFQQDCgEBMDICExQAEKca8gH760rir48AAgAQpxoXDTIzMDYwMjE1MjAwM1owDDAKBgNVHRUEAwoBATAyAhMUAA/ENTDSETwAIs0XAAIAD8Q1Fw0yMzA2MDIxMjE4MjFaMAwwCgYDVR0VBAMKAQEwMgITFAAPxDS6r5jsOmreeAACAA/ENBcNMjMwNjAyMTIxODE4WjAMMAoGA1UdFQQDCgEBMDICExQAEKZzBM0jkWG2xkMAAgAQpnMXDTIzMDYwMTIxMzEyMFowDDAKBgNVHRUEAwoBATAyAhMUABCmcs4t+HzWvRuyAAIAEKZyFw0yMzA2MDEyMTMxMjBaMAwwCgYDVR0VBAMKAQEwMgITFAAQo0fCtVjWvRAF1gACABCjRxcNMjMwNjAxMTQzNjEyWjAMMAoGA1UdFQQDCgEBMDICExQAEKNGMijcRbV4d20AAgAQo0YXDTIzMDYwMTE0MzYxMlowDDAKBgNVHRUEAwoBATAyAhMUAA+wSrezNSxbaI6dAAIAD7BKFw0yMzA2MDEwNzA0MDJaMAwwCgYDVR0VBAMKAQEwMgITFAAPsElgVqiHKwKgvQACAA+wSRcNMjMwNjAxMDcwNDAyWjAMMAoGA1UdFQQDCgEBMDICExQAEKMlrggSRHy8hgMAAgAQoyUXDTIzMDYwMTA2MTAwOFowDDAKBgNVHRUEAwoBATAyAhMUABCjJKPvXpEUk5mXAAIAEKMkFw0yMzA2MDEwNjEwMDdaMAwwCgYDVR0VBAMKAQEwMgITFAAQoyF79P+J0AXZewACABCjIRcNMjMwNTMxMjMzMjU4WjAMMAoGA1UdFQQDCgEBMDICExQAEKMgZWrDBVaJqrAAAgAQoyAXDTIzMDUzMTIzMzI1OFowDDAKBgNVHRUEAwoBATAyAhMUABCU5442fE95BHU8AAIAEJTnFw0yMzA1MzEyMTMzMjBaMAwwCgYDVR0VBAMKAQEwMgITFAAQlObHgVAcSmWn4gACABCU5hcNMjMwNTMxMjEzMzIwWjAMMAoGA1UdFQQDCgEBMDICExQAEKLLBYKiLvkFs84AAgAQossXDTIzMDUzMTIxMjYxNFowDDAKBgNVHRUEAwoBATAyAhMUABCiylhd3U3272ngAAIAEKLKFw0yMzA1MzEyMTI2MTRaMAwwCgYDVR0VBAMKAQEwMgITFAAP/uFEOtk4XpA30QACAA/+4RcNMjMwNTMxMTYzNzA1WjAMMAoGA1UdFQQDCgEBMDICExQAD/7gIOBmZOCtHD8AAgAP/uAXDTIzMDUzMTE2MzcwNVowDDAKBgNVHRUEAwoBATAyAhMUABCg17KUYToDNhlGAAIAEKDXFw0yMzA1MzExNjM3MDRaMAwwCgYDVR0VBAMKAQEwMgITFAAQoNYDRG9pkhaA2QACABCg1hcNMjMwNTMxMTYzNzAzWjAMMAoGA1UdFQQDCgEBMDICExQAEKBDSBA1INIy5rAAAgAQoEMXDTIzMDUzMTE1MzQzMlowDDAKBgNVHRUEAwoBATAyAhMUABCgQt3g7VnPDIoRAAIAEKBCFw0yMzA1MzExNTM0MzJaMAwwCgYDVR0VBAMKAQEwMgITFAAPycPPRaH4IpNEZwACAA/JwxcNMjMwNTMwMTk0NTM3WjAMMAoGA1UdFQQDCgEBMDICExQAD8nCLxyeTBPDWb4AAgAPycIXDTIzMDUzMDE5NDUzN1owDDAKBgNVHRUEAwoBATAyAhMUABCdq2juvs3POu9GAAIAEJ2rFw0yMzA1MzAxODExNDZaMAwwCgYDVR0VBAMKAQEwMgITFAART6KrAijFu2klOAACABFPohcNMjMwODA4MDYxMDA5WjAMMAoGA1UdFQQDCgEBMDICExQAEF+2JIGL5Evh0mIAAgAQX7YXDTIzMDgwODA0MDcxOVowDDAKBgNVHRUEAwoBATAyAhMUABBftQJYLa8+NEaOAAIAEF+1Fw0yMzA4MDgwNDA3MTlaMAwwCgYDVR0VBAMKAQEwMgITFAAQSOYS+sVPDGrbmwACABBI5hcNMjMwODA3MjEyNjM5WjAMMAoGA1UdFQQDCgEBMDICExQAEEjliW6NcM1uHncAAgAQSOUXDTIzMDgwNzIxMjYzOVowDDAKBgNVHRUEAwoBATAyAhMUABFOiWItVNqWUnxTAAIAEU6JFw0yMzA4MDcxNTQ0NDBaMAwwCgYDVR0VBAMKAQEwMgITFAARToiqQA2qp8cuggACABFOiBcNMjMwODA3MTU0NDQwWjAMMAoGA1UdFQQDCgEBMDICExQAD5tnox2W+n6fRsUAAgAPm2cXDTIzMDgwNTA0MDI0NlowDDAKBgNVHRUEAwoBATAyAhMUAA+bZojq4R8DXPVKAAIAD5tmFw0yMzA4MDUwNDAyNDZaMAwwCgYDVR0VBAMKAQEwMgITFAARTINE3nueo4Lv9AACABFMgxcNMjMwODA0MjAwNjEwWjAMMAoGA1UdFQQDCgEBMDICExQAEUyCV5CB41beC1wAAgARTIIXDTIzMDgwNDIwMDYxMFowDDAKBgNVHRUEAwoBATAyAhMUABFL1ZoCiUGFEQirAAIAEUvVFw0yMzA4MDQxNzQ3MzVaMAwwCgYDVR0VBAMKAQEwMgITFAARS9Ss2I0OdjZgegACABFL1BcNMjMwODA0MTc0NzM1WjAMMAoGA1UdFQQDCgEBMDICExQAEFCMe7CMvCgbwmIAAgAQUIwXDTIzMDgwNDE2NTI0NVowDDAKBgNVHRUEAwoBATAyAhMUABBQi0eCXBCGUJKrAAIAEFCLFw0yMzA4MDQxNjUyNDVaMAwwCgYDVR0VBAMKAQEwMgITFAARShYHe4KI5e0aKwACABFKFhcNMjMwODA0MDYxMDA4WjAMMAoGA1UdFQQDCgEBMDICExQAEUoVbsTqj81sE5gAAgARShUXDTIzMDgwNDA2MTAwN1owDDAKBgNVHRUEAwoBATAyAhMUABATJZBOEazfWi35AAIAEBMlFw0yMzA4MDMyMDMzMDdaMAwwCgYDVR0VBAMKAQEwMgITFAAQEyQE0NLqxvrl3gACABATJBcNMjMwODAzMjAzMzA3WjAMMAoGA1UdFQQDCgEBMDICExQAD8VPhqakaQPHJgEAAgAPxU8XDTIzMDgwMzE5MTQyNlowDDAKBgNVHRUEAwoBATAyAhMUAA/FThj0tV6GFSalAAIAD8VOFw0yMzA4MDMxOTE0MjZaMAwwCgYDVR0VBAMKAQEwMgITFAARSJLcFyEv2nEK9AACABFIkhcNMjMwODAzMTczNzU4WjAMMAoGA1UdFQQDCgEBMDICExQAEUiRkKKP6TVEmOgAAgARSJEXDTIzMDgwMzE3Mzc1OFowDDAKBgNVHRUEAwoBATAyAhMUABFIhjoeHGm3nLnhAAIAEUiGFw0yMzA4MDMxNzM0MTNaMAwwCgYDVR0VBAMKAQEwMgITFAARSIXgKSv5jlE66AACABFIhRcNMjMwODAzMTczNDEyWjAMMAoGA1UdFQQDCgEBMDICExQAEUfQinJ4fAm3DP4AAgARR9AXDTIzMDgwMzE2MjEzMFowDDAKBgNVHRUEAwoBATAyAhMUABFHz5jVShsYnX6iAAIAEUfPFw0yMzA4MDMxNjIxMjlaMAwwCgYDVR0VBAMKAQEwMgITFAARR4iyO3O4wgQ4BwACABFHiBcNMjMwODAzMTYwMzUxWjAMMAoGA1UdFQQDCgEBMDICExQAEUeHBDfQC8fJGt8AAgARR4cXDTIzMDgwMzE2MDM1MVowDDAKBgNVHRUEAwoBATAyAhMUAA/rj+vz/xGSJAVAAAIAD+uPFw0yMzA4MDMxNjAxNDZaMAwwCgYDVR0VBAMKAQEwMgITFAAP646W8jR7875RiAACAA/rjhcNMjMwODAzMTYwMTQ2WjAMMAoGA1UdFQQDCgEBMDICExQAEUeGY36dC1b1xG4AAgARR4YXDTIzMDgwMzE1NTIxNVowDDAKBgNVHRUEAwoBATAyAhMUABFHhYa9Ql97WxJNAAIAEUeFFw0yMzA4MDMxNTUyMTVaMAwwCgYDVR0VBAMKAQEwMgITFAAQHDcawHlUg2t76wACABAcNxcNMjMwODAzMTUzNDQ1WjAMMAoGA1UdFQQDCgEBMDICExQAEBw2lp1iIPvZkiMAAgAQHDYXDTIzMDgwMzE1MzQ0NVowDDAKBgNVHRUEAwoBATAyAhMUABDFeKfzPT3Z/F0NAAIAEMV4Fw0yMzA4MDExNzEyMDFaMAwwCgYDVR0VBAMKAQEwMgITFAAQxXf1LA/D8GmSMwACABDFdxcNMjMwODAxMTcxMjAwWjAMMAoGA1UdFQQDCgEBMDICExQAEUS/VazTpUZmtMMAAgARRL8XDTIzMDgwMTE2MzkxNVowDDAKBgNVHRUEAwoBATAyAhMUABFEvkfXcriGbsWjAAIAEUS+Fw0yMzA4MDExNjM5MTVaMAwwCgYDVR0VBAMKAQEwMgITFAAQF30ZEb+Sa0DSPAACABAXfRcNMjMwODAxMTQwNTU3WjAMMAoGA1UdFQQDCgEBMDICExQAEBd8LApQYzhOYtcAAgAQF3wXDTIzMDgwMTE0MDU1NFowDDAKBgNVHRUEAwoBATAyAhMUABBjVnkmsjlKxCu9AAIAEGNWFw0yMzA3MzEyMDU4NTRaMAwwCgYDVR0VBAMKAQEwMgITFAAQY1XGvfVw3gvEnwACABBjVRcNMjMwNzMxMjA1ODU0WjAMMAoGA1UdFQQDCgEBMDICExQAEUGh+txhNZN+RpgAAgARQaEXDTIzMDczMTE2Mzk0M1owDDAKBgNVHRUEAwoBATAyAhMUABFBoLR7r9GkScwGAAIAEUGgFw0yMzA3MzExNjM5NDNaMAwwCgYDVR0VBAMKAQEwMgITFAAQKZ5oRTqD+bYUTAACABApnhcNMjMwNzMwMDQwMTI5WjAMMAoGA1UdFQQDCgEBMDICExQAECmdVDAnPlwTA58AAgAQKZ0XDTIzMDczMDA0MDEyOVowDDAKBgNVHRUEAwoBATAyAhMUAA+9cBJxRn0AEbz2AAIAD71wFw0yMzA3MjgyMzI5MjFaMAwwCgYDVR0VBAMKAQEwMgITFAAPvW8tm7vIUmAwiwACAA+9bxcNMjMwNzI4MjMyOTIxWjAMMAoGA1UdFQQDCgEBMDICExQAEDoytqVKiIj9mZcAAgAQOjIXDTIzMDcyODE4MTc0OFowDDAKBgNVHRUEAwoBATAyAhMUABA6MT+LOs0rWlnUAAIAEDoxFw0yMzA3MjgxODE3NDhaMAwwCgYDVR0VBAMKAQEwMgITFAAQIpdungZw63CKTgACABAilxcNMjMwNzI4MTcyOTU0WjAMMAoGA1UdFQQDCgEBMDICExQAECKWcaIvMs2IWo4AAgAQIpYXDTIzMDcyODE3Mjk1NFowDDAKBgNVHRUEAwoBATAyAhMUABE8PVUWi1Id/uWGAAIAETw9Fw0yMzA3MjcyMTA2NTRaMAwwCgYDVR0VBAMKAQEwMgITFAARPDyISTMfYlxdPgACABE8PBcNMjMwNzI3MjEwNjUzWjAMMAoGA1UdFQQDCgEBMDICExQAETkJ0xjKiypOvcMAAgAROQkXDTIzMDcyNzIwNDIzNVowDDAKBgNVHRUEAwoBATAyAhMUABE5CMB0dErOU5fwAAIAETkIFw0yMzA3MjcyMDQyMzVaMAwwCgYDVR0VBAMKAQEwMgITFAARNn1ADgEXBtpbuQACABE2fRcNMjMwNzI2MTQzMTQwWjAMMAoGA1UdFQQDCgEBMDICExQAETZ8I/pMj2A+2c0AAgARNnwXDTIzMDcyNjE0MzE0MFowDDAKBgNVHRUEAwoBATAyAhMUABC525DT3YXMKeXyAAIAELnbFw0yMzA3MjYxNDIwMzBaMAwwCgYDVR0VBAMKAQEwMgITFAAQudqj3n5Jz3MdfgACABC52hcNMjMwNzI2MTQyMDMwWjAMMAoGA1UdFQQDCgEBMDICExQAETSfwPNgKyFBRsMAAgARNJ8XDTIzMDcyNjA2MTAwOVowDDAKBgNVHRUEAwoBATAyAhMUABE0ngp0RWEXRsSdAAIAETSeFw0yMzA3MjYwNjEwMDhaMAwwCgYDVR0VBAMKAQEwMgITFAARBo6c70maOgjW4wACABEGjhcNMjMwNzI1MDUyNjAzWjAMMAoGA1UdFQQDCgEBMDICExQAEQaN26CgxbTEzrEAAgARBo0XDTIzMDcyNTA1MjYwM1owDDAKBgNVHRUEAwoBATAyAhMUABDwigdl4Ng9Lh/kAAIAEPCKFw0yMzA3MjIxNTIwMTRaMAwwCgYDVR0VBAMKAQEwMgITFAAQ8Ins+x/o2ajeJgACABDwiRcNMjMwNzIyMTUyMDE0WjAMMAoGA1UdFQQDCgEBMDICExQAD+kj8gBZPoBAq2EAAgAP6SMXDTIzMDcyMDE0NDAyMVowDDAKBgNVHRUEAwoBATAyAhMUAA/pIn3Ry+oMs8uSAAIAD+kiFw0yMzA3MjAxNDQwMjBaMAwwCgYDVR0VBAMKAQEwMgITFAAQU2pVD1vSdwouugACABBTahcNMjMwNzE5MjA0ODEyWjAMMAoGA1UdFQQDCgEBMDICExQAEFNp+WTkwUNChwoAAgAQU2kXDTIzMDcxOTIwNDgxMlowDDAKBgNVHRUEAwoBATAyAhMUABEqakjRflFAeiqaAAIAESpqFw0yMzA3MTkyMDQ0NDdaMAwwCgYDVR0VBAMKAQEwMgITFAARKmm0Y9/aby+fkwACABEqaRcNMjMwNzE5MjA0NDQ3WjAMMAoGA1UdFQQDCgEBMDICExQAESoWZjvN6EiPgIQAAgARKhYXDTIzMDcxOTIwMDIyNVowDDAKBgNVHRUEAwoBATAyAhMUABEqFeJMBKyYDTNjAAIAESoVFw0yMzA3MTkyMDAyMjVaMAwwCgYDVR0VBAMKAQEwMgITFAAQkYHq6WultcELxQACABCRgRcNMjMwNzE5MTgyNjI5WjAMMAoGA1UdFQQDCgEBMDICExQAEJGACzQasPYle6kAAgAQkYAXDTIzMDcxOTE4MjYyOVowDDAKBgNVHRUEAwoBATAyAhMUABBc3NyGcmvH6hozAAIAEFzcFw0yMzA3MTkxNDM2MzFaMAwwCgYDVR0VBAMKAQEwMgITFAAQXNufbLx+mgv8wAACABBc2xcNMjMwNzE5MTQzNjMxWjAMMAoGA1UdFQQDCgEBMDICExQAD632vXBdP9Aj3/sAAgAPrfYXDTIzMDcxOTA0MDI0MFowDDAKBgNVHRUEAwoBATAyAhMUAA+t9UgReMUIz3ILAAIAD631Fw0yMzA3MTkwNDAyNDBaMAwwCgYDVR0VBAMKAQEwMgITFAAQcUOgXiUsqGJlZAACABBxQxcNMjMwNzE4MjE1MzQzWjAMMAoGA1UdFQQDCgEBMDICExQAEHFCW59F+I6HrBEAAgAQcUIXDTIzMDcxODIxNTM0M1owDDAKBgNVHRUEAwoBATAyAhMUABEkbhkplsTa2koQAAIAESRuFw0yMzA3MTgxNzE3NDdaMAwwCgYDVR0VBAMKAQEwMgITFAARJG0M2V4UYdUG5QACABEkbRcNMjMwNzE4MTcxNzQ3WjAMMAoGA1UdFQQDCgEBMDICExQAENjrC6bhNffgPZoAAgAQ2OsXDTIzMDcxODA0MDIyOVowDDAKBgNVHRUEAwoBATAyAhMUABDY6pkwovKHdIK6AAIAENjqFw0yMzA3MTgwNDAyMjlaMAwwCgYDVR0VBAMKAQEwMgITFAAQkn1dvWfDVW7l/wACABCSfRcNMjMwNzE3MTY1ODUyWjAMMAoGA1UdFQQDCgEBMDICExQAEJJ8QAx9Wg/IJY4AAgAQknwXDTIzMDcxNzE2NTg1MlowDDAKBgNVHRUEAwoBATAyAhMUABEe4vpWWOCNXXL6AAIAER7iFw0yMzA3MTcxNjE0MzlaMAwwCgYDVR0VBAMKAQEwMgITFAARHuH9f2O9B2fwSgACABEe4RcNMjMwNzE3MTYxNDM5WjAMMAoGA1UdFQQDCgEBMDICExQAEB876IyXCJ6Tle0AAgAQHzsXDTIzMDcxNzE1NTAzMFowDDAKBgNVHRUEAwoBATAyAhMUABAfOrf80t798zlxAAIAEB86Fw0yMzA3MTcxNTUwMzBaMAwwCgYDVR0VBAMKAQEwMgITFAARHW8nVFd0ixiL1QACABEdbxcNMjMwNzE2MDU1NjE5WjAMMAoGA1UdFQQDCgEBMDICExQAER1uSk9OJTwV2s8AAgARHW4XDTIzMDcxNjA1NTYxOVowDDAKBgNVHRUEAwoBATAyAhMUABDEID2U4KEdhevSAAIAEMQgFw0yMzA3MTYwNDAxNDBaMAwwCgYDVR0VBAMKAQEwMgITFAAQxB8oL6vlabErDwACABDEHxcNMjMwNzE2MDQwMTQwWjAMMAoGA1UdFQQDCgEBMDICExQAERpsG9kWWk7wJYQAAgARGmwXDTIzMDcxNTA2MTAwOFowDDAKBgNVHRUEAwoBATAyAhMUABEaazXB2uf3QjBiAAIAERprFw0yMzA3MTUwNjEwMDdaMAwwCgYDVR0VBAMKAQEwMgITFAAPurKcowAOLeEFGwACAA+6shcNMjMwNzE1MDM0MzQ5WjAMMAoGA1UdFQQDCgEBMDICExQAD7qx5+4u+QuS5/gAAgAPurEXDTIzMDcxNTAzNDM0OVowDDAKBgNVHRUEAwoBATAyAhMUAA+yPpjPDZ4ZooYkAAIAD7I+Fw0yMzA3MTQxNjMwMDZaMAwwCgYDVR0VBAMKAQEwMgITFAAPsj0U+0Z+78etgwACAA+yPRcNMjMwNzE0MTYzMDA2WjAMMAoGA1UdFQQDCgEBMDICExQAERdouI+LUQvKxXkAAgARF2gXDTIzMDcxNDA2MTAwOVowDDAKBgNVHRUEAwoBATAyAhMUABEXZwHe6WTpQxABAAIAERdnFw0yMzA3MTQwNjEwMDhaMAwwCgYDVR0VBAMKAQEwMgITFAAQbfVntQ5wG4yscgACABBt9RcNMjMwNzEzMjMwNzMyWjAMMAoGA1UdFQQDCgEBMDICExQAEG30wtS1k0e+C6cAAgAQbfQXDTIzMDcxMzIzMDczMlowDDAKBgNVHRUEAwoBATAyAhMUABETwhD7g0mYCbNpAAIAERPCFw0yMzA3MTIxNjA1NTBaMAwwCgYDVR0VBAMKAQEwMgITFAARE8EGNpszQSlzMAACABETwRcNMjMwNzEyMTYwNTUwWjAMMAoGA1UdFQQDCgEBMDICExQAEK8tpDS3ppidCtoAAgAQry0XDTIzMDcxMjA0MDQxMFowDDAKBgNVHRUEAwoBATAyAhMUABCvLFr8PQVAup9vAAIAEK8sFw0yMzA3MTIwNDA0MTBaMAwwCgYDVR0VBAMKAQEwMgITFAAREYjQFhW2FMkkVgACABERiBcNMjMwNzExMTgwODA3WjAMMAoGA1UdFQQDCgEBMDICExQAERGHqbxnpH6LYHwAAgAREYcXDTIzMDcxMTE4MDgwN1owDDAKBgNVHRUEAwoBATAyAhMUAA+0DpdDfF7Okw+qAAIAD7QOFw0yMzA3MTExNDAyNTBaMAwwCgYDVR0VBAMKAQEwMgITFAAPtA1PYiseHMUc4gACAA+0DRcNMjMwNzExMTQwMjQ3WjAMMAoGA1UdFQQDCgEBMDICExQAEQ6K7gHXSWMska8AAgARDooXDTIzMDcxMTAxMjQ0OVowDDAKBgNVHRUEAwoBATAyAhMUABEOiRhvw28+fi9TAAIAEQ6JFw0yMzA3MTEwMTI0NDlaMAwwCgYDVR0VBAMKAQEwMgITFAAQJckILQEENHf/8wACABAlyRcNMjMwNzEwMjAyMTE1WjAMMAoGA1UdFQQDCgEBMDICExQAECXI3slWVaetogwAAgAQJcgXDTIzMDcxMDIwMjExNVowDDAKBgNVHRUEAwoBATAyAhMUAA/Y0Yl4wtibEO0HAAIAD9jRFw0yMzA3MTAxNjE4MDZaMAwwCgYDVR0VBAMKAQEwMgITFAAP2NDWTvbKTvlB4AACAA/Y0BcNMjMwNzEwMTYxODA2WjAMMAoGA1UdFQQDCgEBMDICExQAEQzgsNEaoIGkS/EAAgARDOAXDTIzMDcxMDE1MzMyMFowDDAKBgNVHRUEAwoBATAyAhMUABEM3+r470z7snWIAAIAEQzfFw0yMzA3MTAxNTMzMjBaMAwwCgYDVR0VBAMKAQEwMgITFAARDKBXB56xde/QLAACABEMoBcNMjMwNzEwMTUyNTM0WjAMMAoGA1UdFQQDCgEBMDICExQAEQyfyx/ssI0deGAAAgARDJ8XDTIzMDcxMDE1MjUzNFowDDAKBgNVHRUEAwoBATAyAhMUABB2+wExW43hY3DsAAIAEHb7Fw0yMzA3MTAxMzMxMzZaMAwwCgYDVR0VBAMKAQEwMgITFAAQdvqE5tBs/GU1qQACABB2+hcNMjMwNzEwMTMzMTM0WjAMMAoGA1UdFQQDCgEBMDICExQAEBg935a/QjUmUS0AAgAQGD0XDTIzMDcwODE4MDQyNlowDDAKBgNVHRUEAwoBATAyAhMUABAYPIeoz1RUX0F2AAIAEBg8Fw0yMzA3MDgxODA0MjZaMAwwCgYDVR0VBAMKAQEwMgITFAAQjWcrouXWijEsFwACABCNZxcNMjMwNzA3MjMxMDU0WjAMMAoGA1UdFQQDCgEBMDICExQAEI1mqPXuAMxV7mMAAgAQjWYXDTIzMDcwNzIzMTA1NFowDDAKBgNVHRUEAwoBATAyAhMUABELyP0iGdUAI7XWAAIAEQvIFw0yMzA3MDcyMjQwNTRaMAwwCgYDVR0VBAMKAQEwMgITFAARC8fg22zfZZPbTAACABELxxcNMjMwNzA3MjI0MDU0WjAMMAoGA1UdFQQDCgEBMDICExQAEQqgSbhMSM4xolgAAgARCqAXDTIzMDcwNzE5MDc1NlowDDAKBgNVHRUEAwoBATAyAhMUABEKnzzNwZwH9UJlAAIAEQqfFw0yMzA3MDcxOTA3NTZaMAwwCgYDVR0VBAMKAQEwMgITFAAPvUhqwVE2bXaqGwACAA+9SBcNMjMwNzA3MTY1NDQyWjAMMAoGA1UdFQQDCgEBMDICExQAD71HwQs19zDdpDEAAgAPvUcXDTIzMDcwNzE2NTQ0MlowDDAKBgNVHRUEAwoBATAyAhMUABA5jamZI6tgICz/AAIAEDmNFw0yMzA3MDcxNTIxMzZaMAwwCgYDVR0VBAMKAQEwMgITFAAQOYzfDQQiHPvvBgACABA5jBcNMjMwNzA3MTUyMTM2WjAMMAoGA1UdFQQDCgEBMDICExQAEFV6kB1SU9h3dE0AAgAQVXoXDTIzMDcwNjIxNDAzNlowDDAKBgNVHRUEAwoBATAyAhMUABBVefHosym356ZPAAIAEFV5Fw0yMzA3MDYyMTQwMzZaMAwwCgYDVR0VBAMKAQEwMgITFAARBaxR+EE9LuKupAACABEFrBcNMjMwNzA2MTUzNDU3WjAMMAoGA1UdFQQDCgEBMDICExQAEQWr9Jd31Z1YBMwAAgARBasXDTIzMDcwNjE1MzQ1N1owDDAKBgNVHRUEAwoBATAyAhMUAA/PbaTAMdyI5UqhAAIAD89tFw0yMzA3MDUxNjI3MjJaMAwwCgYDVR0VBAMKAQEwMgITFAAPz2x+7oZ6vvyK/AACAA/PbBcNMjMwNzA1MTYyNzIyWjAMMAoGA1UdFQQDCgEBMDICExQAD8e5fqwTj0srgk4AAgAPx7kXDTIzMDcwNTA0MDE0MVowDDAKBgNVHRUEAwoBATAyAhMUAA/HuP1zEWf/DNNzAAIAD8e4Fw0yMzA3MDUwNDAxNDFaMAwwCgYDVR0VBAMKAQEwMgITFAAPrv4nBpOX872LPAACAA+u/hcNMjMwNzAzMjIwMDU4WjAMMAoGA1UdFQQDCgEBMDICExQAD679tIg+38q5ytYAAgAPrv0XDTIzMDcwMzIyMDA1N1owDDAKBgNVHRUEAwoBATAyAhMUAA/JxcALdLpCvfc1AAIAD8nFFw0yMzA3MDMyMTAzNTZaMAwwCgYDVR0VBAMKAQEwMgITFAAPycQ8myi8BmBLwwACAA/JxBcNMjMwNzAzMjEwMzU2WjAMMAoGA1UdFQQDCgEBMDICExQAEPyQpMrmZAYRiH0AAgAQ/JAXDTIzMDcwMzE5MTMzM1owDDAKBgNVHRUEAwoBATAyAhMUABD8j+KkaXvefe6OAAIAEPyPFw0yMzA3MDMxOTEzMzNaMAwwCgYDVR0VBAMKAQEwMgITFAAQ+ujgq8l9zNVyuQACABD66BcNMjMwNzAzMTUxMzU2WjAMMAoGA1UdFQQDCgEBMDICExQAEPrntz8lB9+j5aoAAgAQ+ucXDTIzMDcwMzE1MTM1NlowDDAKBgNVHRUEAwoBATAyAhMUAA/lza+ZTEiVc2xaAAIAD+XNFw0yMzA3MDEwMDMwNDZaMAwwCgYDVR0VBAMKAQEwMgITFAAP5czpyQJ7omD+KAACAA/lzBcNMjMwNzAxMDAzMDI4WjAMMAoGA1UdFQQDCgEBMDICExQAEPiMuS0OEMcgrOcAAgAQ+IwXDTIzMDYzMDE5MzAyMFowDDAKBgNVHRUEAwoBATAyAhMUABD4i0Va0BFBsM3JAAIAEPiLFw0yMzA2MzAxOTMwMjBaMAwwCgYDVR0VBAMKAQEwMgITFAAP/FnYR0RAn4cscAACAA/8WRcNMjMwNjMwMTcyNjI4WjAMMAoGA1UdFQQDCgEBMDICExQAD/xYoJE/pNekJDsAAgAP/FgXDTIzMDYzMDE3MjYyOFowDDAKBgNVHRUEAwoBATAyAhMUAA+bL3DZoHoNYz+RAAIAD5svFw0yMzA2MzAxNjI3MjVaMAwwCgYDVR0VBAMKAQEwMgITFAAPmy48cAKyKeugmQACAA+bLhcNMjMwNjMwMTYyNzI1WjAMMAoGA1UdFQQDCgEBMDICExQAD9ev3oWD9sSs0E4AAgAP168XDTIzMDYzMDE1NTEyOVowDDAKBgNVHRUEAwoBATAyAhMUAA/XrmVssWr9V9TaAAIAD9euFw0yMzA2MzAxNTUxMjlaMAwwCgYDVR0VBAMKAQEwMgITFAAQ9BZTDRGD4AcMAwACABD0FhcNMjMwNjMwMDYxMDA5WjAMMAoGA1UdFQQDCgEBMDICExQAEPQVGMD1n/gYOyAAAgAQ9BUXDTIzMDYzMDA2MTAwOFowDDAKBgNVHRUEAwoBATAyAhMUABD0IgGWkejNU1T0AAIAEPQiFw0yMzA2MjkxOTIzNTVaMAwwCgYDVR0VBAMKAQEwMgITFAAQ9CHzeu/shIsMogACABD0IRcNMjMwNjI5MTkyMzU1WjAMMAoGA1UdFQQDCgEBMDICExQAEPMeDJi//54HFoYAAgAQ8x4XDTIzMDYyOTE3MzkxOFowDDAKBgNVHRUEAwoBATAyAhMUABEOnf0InHCsIe/5AAIAEQ6dFw0yMzA5MTExNTE5MzdaMAwwCgYDVR0VBAMKAQEwMgITFAAP4Wc77Typ1/z0vwACAA/hZxcNMjMwOTExMDQwMTQ4WjAMMAoGA1UdFQQDCgEBMDICExQAD+Fm5qQhYuMAF2UAAgAP4WYXDTIzMDkxMTA0MDE0OFowDDAKBgNVHRUEAwoBATAyAhMUABGpMV2rV8C8CYnOAAIAEakxFw0yMzA5MDgyMDIxMjdaMAwwCgYDVR0VBAMKAQEwMgITFAARqTBrPaygLGgppQACABGpMBcNMjMwOTA4MjAyMTI3WjAMMAoGA1UdFQQDCgEBMDICExQAEDxSn6FNNenUHjcAAgAQPFIXDTIzMDkwODIwMDM0MVowDDAKBgNVHRUEAwoBATAyAhMUABA8UQVRTO5YIJ6WAAIAEDxRFw0yMzA5MDgyMDAzNDFaMAwwCgYDVR0VBAMKAQEwMgITFAARZZ4hsOQ2/doHSQACABFlnhcNMjMwOTA4MTk1MzAzWjAMMAoGA1UdFQQDCgEBMDICExQAEWWdkwgeUwI+lyYAAgARZZ0XDTIzMDkwODE5NTMwMlowDDAKBgNVHRUEAwoBATAyAhMUABF43BHIuPpl4iJlAAIAEXjcFw0yMzA5MDgxOTExMjdaMAwwCgYDVR0VBAMKAQEwMgITFAAReNvYt04UqnBNHgACABF42xcNMjMwOTA4MTkxMTI3WjAMMAoGA1UdFQQDCgEBMDICExQAD+SZRNkxwWD4XLgAAgAP5JkXDTIzMDkwODE4MDgyNVowDDAKBgNVHRUEAwoBATAyAhMUAA/kmGcDiOPB++cqAAIAD+SYFw0yMzA5MDgxODA4MjVaMAwwCgYDVR0VBAMKAQEwMgITFAARpwHvP8Uqp0sHbAACABGnARcNMjMwOTA4MTUyODQ5WjAMMAoGA1UdFQQDCgEBMDICExQAEacAKUtIoj9NmbEAAgARpwAXDTIzMDkwODE1Mjg0OVowDDAKBgNVHRUEAwoBATAyAhMUABGm45M0jfoh3DeQAAIAEabjFw0yMzA5MDgxNTE2MDVaMAwwCgYDVR0VBAMKAQEwMgITFAARpuJZt+VyxPpJCQACABGm4hcNMjMwOTA4MTUxNjA0WjAMMAoGA1UdFQQDCgEBMDICExQAEGJAzF+O3IPr3GoAAgAQYkAXDTIzMDkwODE0NTczOFowDDAKBgNVHRUEAwoBATAyAhMUABBiP/5c61o2STzlAAIAEGI/Fw0yMzA5MDgxNDU3MzhaMAwwCgYDVR0VBAMKAQEwMgITFAAQy+W1yQ5yhVfDuQACABDL5RcNMjMwOTA3MTk0NzQxWjAMMAoGA1UdFQQDCgEBMDICExQAEMvktvai49hlsMgAAgAQy+QXDTIzMDkwNzE5NDc0MFowDDAKBgNVHRUEAwoBATAyAhMUABGkLxgORPslcuYyAAIAEaQvFw0yMzA5MDcxNzM3MTVaMAwwCgYDVR0VBAMKAQEwMgITFAARpC5xVF0ZyCU4nAACABGkLhcNMjMwOTA3MTczNzE1WjAMMAoGA1UdFQQDCgEBMDICExQAEaQjPB+hxbwTDLYAAgARpCMXDTIzMDkwNzE3MzU0NVowDDAKBgNVHRUEAwoBATAyAhMUABGkIn0w8rPWwjyuAAIAEaQiFw0yMzA5MDcxNzM1NDVaMAwwCgYDVR0VBAMKAQEwMgITFAARkjE8PjMy1MJOMAACABGSMRcNMjMwOTA3MTczMjUyWjAMMAoGA1UdFQQDCgEBMDICExQAEZIwnSESHa62cn8AAgARkjAXDTIzMDkwNzE3MzI1MlowDDAKBgNVHRUEAwoBATAyAhMUABCRBxTGax7NUoz2AAIAEJEHFw0yMzA5MDcxNjU1MjRaMAwwCgYDVR0VBAMKAQEwMgITFAAQkQYn26GDE7U7RwACABCRBhcNMjMwOTA3MTY1NTI0WjAMMAoGA1UdFQQDCgEBMDICExQAEaHhEEfWwfq07A4AAgARoeEXDTIzMDkwNjIxNTAxNVowDDAKBgNVHRUEAwoBATAyAhMUABGh4BpHOfG3g3bCAAIAEaHgFw0yMzA5MDYyMTUwMTVaMAwwCgYDVR0VBAMKAQEwMgITFAAQ19F45OMq1PcAWgACABDX0RcNMjMwOTA2MTU1NTU5WjAMMAoGA1UdFQQDCgEBMDICExQAENfQHGXHdQ5gGd4AAgAQ19AXDTIzMDkwNjE1NTU1OVowDDAKBgNVHRUEAwoBATAyAhMUABGcK7wQQuGNrKtOAAIAEZwrFw0yMzA5MDUxODA2NDJaMAwwCgYDVR0VBAMKAQEwMgITFAARnCrPZWMJkqbQSAACABGcKhcNMjMwOTA1MTgwNjQyWjAMMAoGA1UdFQQDCgEBMDICExQAEZapfNG9Q63CIqsAAgARlqkXDTIzMDkwNDE1MjgyM1owDDAKBgNVHRUEAwoBATAyAhMUABGWqBBz6IRhyvwAAAIAEZaoFw0yMzA5MDQxNTI4MjJaMAwwCgYDVR0VBAMKAQEwMgITFAAQrkl0ULp+Uf3Q2QACABCuSRcNMjMwOTAxMjA1OTAwWjAMMAoGA1UdFQQDCgEBMDICExQAEK5I5bkmvvgzEakAAgAQrkgXDTIzMDkwMTIwNTkwMFowDDAKBgNVHRUEAwoBATAyAhMUABFGLWdZSf73xuJbAAIAEUYtFw0yMzA5MDEyMDM3NDJaMAwwCgYDVR0VBAMKAQEwMgITFAARRiyFL29XAvnYxAACABFGLBcNMjMwOTAxMjAzNzQxWjAMMAoGA1UdFQQDCgEBMDICExQAEISrMOydNihex20AAgAQhKsXDTIzMDkwMTE4MDc1OVowDDAKBgNVHRUEAwoBATAyAhMUABCEqmL4rj7wfNuEAAIAEISqFw0yMzA5MDExODA3NTlaMAwwCgYDVR0VBAMKAQEwMgITFAARVyFgArSeY9KDaQACABFXIRcNMjMwOTAxMTUyMzU0WjAMMAoGA1UdFQQDCgEBMDICExQAEVcgT1JmA/VfvLcAAgARVyAXDTIzMDkwMTE1MjM1NFowDDAKBgNVHRUEAwoBATAyAhMUABGS3ZCcnAE0T8ihAAIAEZLdFw0yMzA5MDExNTIwNDhaMAwwCgYDVR0VBAMKAQEwMgITFAARktz2SBX9rjV7LwACABGS3BcNMjMwOTAxMTUyMDQ4WjAMMAoGA1UdFQQDCgEBMDICExQAEZEPVJx4QDlv/6YAAgARkQ8XDTIzMDgzMTE4NTM1MFowDDAKBgNVHRUEAwoBATAyAhMUABGRDuh7nKQUiIJjAAIAEZEOFw0yMzA4MzExODUzNDlaMAwwCgYDVR0VBAMKAQEwMgITFAAQ1c8HAYWQHAzR+wACABDVzxcNMjMwODMxMTgzNzAwWjAMMAoGA1UdFQQDCgEBMDICExQAENXOd+QlksEZIlMAAgAQ1c4XDTIzMDgzMTE4MzY1OVowDDAKBgNVHRUEAwoBATAyAhMUABBSFKJkm27evMvWAAIAEFIUFw0yMzA4MzExODE3MjRaMAwwCgYDVR0VBAMKAQEwMgITFAAQUhN3VrbG9hMiBAACABBSExcNMjMwODMxMTgxNzI0WjAMMAoGA1UdFQQDCgEBMDICExQAEYtbGypTYq4+Qk0AAgARi1sXDTIzMDgzMTA2MTAwOFowDDAKBgNVHRUEAwoBATAyAhMUABGLWmFXxUJaoWCyAAIAEYtaFw0yMzA4MzEwNjEwMDhaMAwwCgYDVR0VBAMKAQEwMgITFAAQPUIfQffpBA5/GAACABA9QhcNMjMwODI5MTczOTI5WjAMMAoGA1UdFQQDCgEBMDICExQAED1BXY9ZYPZPEQMAAgAQPUEXDTIzMDgyOTE3MzkyOVowDDAKBgNVHRUEAwoBATAyAhMUABCV2bn3tFkw2v+fAAIAEJXZFw0yMzA4MjkxNzM5MDhaMAwwCgYDVR0VBAMKAQEwMgITFAAQldhTIToKR6ayewACABCV2BcNMjMwODI5MTczOTA4WjAMMAoGA1UdFQQDCgEBMDICExQAD+AJy70uPh23jOEAAgAP4AkXDTIzMDgyODE5MTAwOVowDDAKBgNVHRUEAwoBATAyAhMUAA/gCCEYxuYVs7X4AAIAD+AIFw0yMzA4MjgxOTEwMDlaMAwwCgYDVR0VBAMKAQEwMgITFAARhMd1VkYtRfd3kQACABGExxcNMjMwODI4MTczNjQzWjAMMAoGA1UdFQQDCgEBMDICExQAEYTGZqPgWjnb5OkAAgARhMYXDTIzMDgyODE3MzY0M1owDDAKBgNVHRUEAwoBATAyAhMUABGDcC4U25yMfHVFAAIAEYNwFw0yMzA4MjcwMDMxNTBaMAwwCgYDVR0VBAMKAQEwMgITFAARg29V3fYWrbr58QACABGDbxcNMjMwODI3MDAzMTUwWjAMMAoGA1UdFQQDCgEBMDICExQAD6Bgcrhx0RMzWZUAAgAPoGAXDTIzMDgyNTIyMTUwMVowDDAKBgNVHRUEAwoBATAyAhMUAA+gX+W1zg38aVn3AAIAD6BfFw0yMzA4MjUyMjE1MDFaMAwwCgYDVR0VBAMKAQEwMgITFAARSXYTb4Ce/CSHZAACABFJdhcNMjMwODI1MjAyODQyWjAMMAoGA1UdFQQDCgEBMDICExQAEUl11ZIAs1l1FqUAAgARSXUXDTIzMDgyNTIwMjg0MlowDDAKBgNVHRUEAwoBATAyAhMUAA+rkCqYKU2wgPMnAAIAD6uQFw0yMzA4MjUxNTUyMTFaMAwwCgYDVR0VBAMKAQEwMgITFAAPq4/Mqe3iDcK5LAACAA+rjxcNMjMwODI1MTU1MjExWjAMMAoGA1UdFQQDCgEBMDICExQAEDZQOdi6/ormZIkAAgAQNlAXDTIzMDgyNTE0MDYwOFowDDAKBgNVHRUEAwoBATAyAhMUABA2TxoLRwNXfG0nAAIAEDZPFw0yMzA4MjUxNDA2MDdaMAwwCgYDVR0VBAMKAQEwMgITFAAQc3ODD0g+WGnxuAACABBzcxcNMjMwODI1MDMxMTUwWjAMMAoGA1UdFQQDCgEBMDICExQAEHNy0PbFnTR2okMAAgAQc3IXDTIzMDgyNTAzMTE1MFowDDAKBgNVHRUEAwoBATAyAhMUABF99EWyJC1WLnIyAAIAEX30Fw0yMzA4MjQxODU0MDFaMAwwCgYDVR0VBAMKAQEwMgITFAARffMvKVFtoM9pfQACABF98xcNMjMwODI0MTg1NDAxWjAMMAoGA1UdFQQDCgEBMDICExQAD6dAHuN4NbIgeZsAAgAPp0AXDTIzMDgyNDE3NDQwMVowDDAKBgNVHRUEAwoBATAyAhMUAA+nP6hRiyxXKEbgAAIAD6c/Fw0yMzA4MjQxNzQ0MDFaMAwwCgYDVR0VBAMKAQEwMgITFAARStmHsIBEfdvf2wACABFK2RcNMjMwODIzMjAyOTExWjAMMAoGA1UdFQQDCgEBMDICExQAEUrY4snH8BzjzxcAAgARStgXDTIzMDgyMzIwMjkxMFowDDAKBgNVHRUEAwoBATAyAhMUABBFQspewU1LofLAAAIAEEVCFw0yMzA4MjMyMDI1MzFaMAwwCgYDVR0VBAMKAQEwMgITFAAQRUFIWOFw2xnsygACABBFQRcNMjMwODIzMjAyNTMxWjAMMAoGA1UdFQQDCgEBMDICExQAD9Tv8b5PchkPrRMAAgAP1O8XDTIzMDgyMzE2MjM1OVowDDAKBgNVHRUEAwoBATAyAhMUAA/U7qS2YIYUfOUjAAIAD9TuFw0yMzA4MjMxNjIzNTlaMAwwCgYDVR0VBAMKAQEwMgITFAAQJQHeze4ou1AtSAACABAlARcNMjMwODIzMTYwMjM0WjAMMAoGA1UdFQQDCgEBMDICExQAECT/Uu8tsyCheRQAAgAQJP8XDTIzMDgyMzE2MDIzM1owDDAKBgNVHRUEAwoBATAyAhMUABF4sCu9JDr/jVipAAIAEXiwFw0yMzA4MjMxNTQ0NDBaMAwwCgYDVR0VBAMKAQEwMgITFAAReK+1U1TE/MVXyAACABF4rxcNMjMwODIzMTU0NDQwWjAMMAoGA1UdFQQDCgEBMDICExQAEIh+UzrKkksma6sAAgAQiH4XDTIzMDgyMjIyMTEyOVowDDAKBgNVHRUEAwoBATAyAhMUABCIfaxHQuMYA+HGAAIAEIh9Fw0yMzA4MjIyMjExMjlaMAwwCgYDVR0VBAMKAQEwMgITFAAQsdeRKTZ0yEPwLwACABCx1xcNMjMwODIyMjA1NjM1WjAMMAoGA1UdFQQDCgEBMDICExQAELHWe1rJgnw4pOUAAgAQsdYXDTIzMDgyMjIwNTYzNVowDDAKBgNVHRUEAwoBATAyAhMUABF1Um+gLZaHvGFWAAIAEXVSFw0yMzA4MjIxNzA5MTlaMAwwCgYDVR0VBAMKAQEwMgITFAARdVH8QTGgjXtPcwACABF1URcNMjMwODIyMTcwOTE5WjAMMAoGA1UdFQQDCgEBMDICExQAEXTI2PoLajLXXYUAAgARdMgXDTIzMDgyMjE1NDI0N1owDDAKBgNVHRUEAwoBATAyAhMUABF0x61p5dp17nLyAAIAEXTHFw0yMzA4MjIxNTQyNDdaMAwwCgYDVR0VBAMKAQEwMgITFAAQZQIWaI/Y5OIQ7gACABBlAhcNMjMwODIyMTUxMTUzWjAMMAoGA1UdFQQDCgEBMDICExQAEGUB+ofzEH5SCY8AAgAQZQEXDTIzMDgyMjE1MTE1M1owDDAKBgNVHRUEAwoBATAyAhMUABF0KmEBZDSkj3dnAAIAEXQqFw0yMzA4MjIxNDUyNTZaMAwwCgYDVR0VBAMKAQEwMgITFAARdCl6C3vdguCbQAACABF0KRcNMjMwODIyMTQ1MjU2WjAMMAoGA1UdFQQDCgEBMDICExQAEXFcHjV8PNqrQaEAAgARcVwXDTIzMDgyMTE2MjAzNlowDDAKBgNVHRUEAwoBATAyAhMUABFxW3sTc+6J3qPhAAIAEXFbFw0yMzA4MjExNjIwMzZaMAwwCgYDVR0VBAMKAQEwMgITFAAP9H8kyp4nEMNRzAACAA/0fxcNMjMwODE5MjI1NjU4WjAMMAoGA1UdFQQDCgEBMDICExQAD/R+yLii0JH77NEAAgAP9H4XDTIzMDgxOTIyNTY1N1owDDAKBgNVHRUEAwoBATAyAhMUABFvqMOXPtEwmgv+AAIAEW+oFw0yMzA4MTkxNjA0MzlaMAwwCgYDVR0VBAMKAQEwMgITFAARb6frDRffn2dZTgACABFvpxcNMjMwODE5MTYwNDM5WjAMMAoGA1UdFQQDCgEBMDICExQAET3zNR1w8nZUJ9MAAgARPfMXDTIzMDgxODE5NTYwMFowDDAKBgNVHRUEAwoBATAyAhMUABE98gbUfUuFSu5MAAIAET3yFw0yMzA4MTgxOTU2MDBaMAwwCgYDVR0VBAMKAQEwMgITFAAQESlVBt6nKxMm5QACABARKRcNMjMwODE4MTY0NjQyWjAMMAoGA1UdFQQDCgEBMDICExQAEBEoCuQ5YfI4qWkAAgAQESgXDTIzMDgxODE2NDY0MlowDDAKBgNVHRUEAwoBATAyAhMUABE8p+Wmp2tBx+XuAAIAETynFw0yMzA4MTgwNDAzMjlaMAwwCgYDVR0VBAMKAQEwMgITFAARPKbO6GKNGDh/JAACABE8phcNMjMwODE4MDQwMzI5WjAMMAoGA1UdFQQDCgEBMDICExQAEWt63Yx0SEvZu5MAAgARa3oXDTIzMDgxNzIwNDMyNlowDDAKBgNVHRUEAwoBATAyAhMUABFreYBqBoc5J5UZAAIAEWt5Fw0yMzA4MTcyMDQzMjZaMAwwCgYDVR0VBAMKAQEwMgITFAARKNxgNpAxad3nPQACABEo3BcNMjMwODE3MTkxODE0WjAMMAoGA1UdFQQDCgEBMDICExQAESjbevhxcIsFl1sAAgARKNsXDTIzMDgxNzE5MTgxNFowDDAKBgNVHRUEAwoBATAyAhMUABDdjaZdLoSx0TaaAAIAEN2NFw0yMzA4MTcxODU4MTBaMAwwCgYDVR0VBAMKAQEwMgITFAAQ3Yy8cjk7uklV+wACABDdjBcNMjMwODE3MTg1ODEwWjAMMAoGA1UdFQQDCgEBMDICExQAEWnmRCLuBusJiZwAAgARaeYXDTIzMDgxNzE2NDE0MlowDDAKBgNVHRUEAwoBATAyAhMUABFp5dCpaY7U1UAlAAIAEWnlFw0yMzA4MTcxNjQxNDJaMAwwCgYDVR0VBAMKAQEwMgITFAARZEfNCKpV3yEMaAACABFkRxcNMjMwODE2MjIxMjU1WjAMMAoGA1UdFQQDCgEBMDICExQAEWRGldzANPVT2JQAAgARZEYXDTIzMDgxNjIyMTI1NVowDDAKBgNVHRUEAwoBATAyAhMUABEZYiT75ObS7zDwAAIAERliFw0yMzA4MTYxNzI2MzRaMAwwCgYDVR0VBAMKAQEwMgITFAARGWGm7RBEHdvZnQACABEZYRcNMjMwODE2MTcyNjM0WjAMMAoGA1UdFQQDCgEBMDICExQAEV9BS8E3L25xJdIAAgARX0EXDTIzMDgxNTIxNTE0N1owDDAKBgNVHRUEAwoBATAyAhMUABFfQNH+6Kiyr5TpAAIAEV9AFw0yMzA4MTUyMTUxNDdaMAwwCgYDVR0VBAMKAQEwMgITFAAPt8I7f/yniyxaZQACAA+3whcNMjMwODE1MjA0MTAxWjAMMAoGA1UdFQQDCgEBMDICExQAD7fBFj//U0c5AJgAAgAPt8EXDTIzMDgxNTIwNDEwMVowDDAKBgNVHRUEAwoBATAyAhMUAA/AABOuVELRUu4ZAAIAD8AAFw0yMzA4MTUyMDI2NTlaMAwwCgYDVR0VBAMKAQEwMgITFAAPv//dLPtxGnIQlAACAA+//xcNMjMwODE1MjAyNjU5WjAMMAoGA1UdFQQDCgEBMDICExQAEPboUZa3Xxtm+EsAAgAQ9ugXDTIzMDgxNTE4MDczN1owDDAKBgNVHRUEAwoBATAyAhMUABD252i8eZpQCA79AAIAEPbnFw0yMzA4MTUxODA3MzdaMAwwCgYDVR0VBAMKAQEwMgITFAARYfVTHfVlGLtcSQACABFh9RcNMjMwODE1MTYwNTM1WjAMMAoGA1UdFQQDCgEBMDICExQAEWH0rYKEdt3lDAQAAgARYfQXDTIzMDgxNTE2MDUzNVowDDAKBgNVHRUEAwoBATAyAhMUABFa20hr3ybpvydiAAIAEVrbFw0yMzA4MTUxNjA1MTRaMAwwCgYDVR0VBAMKAQEwMgITFAARWtrEwv3WDGz4xwACABFa2hcNMjMwODE1MTYwNTE0WjAMMAoGA1UdFQQDCgEBMDICExQAEOg1g2guOlqv78MAAgAQ6DUXDTIzMDgxNTE1MDQ0OVowDDAKBgNVHRUEAwoBATAyAhMUABDoNH5era091tFqAAIAEOg0Fw0yMzA4MTUxNTA0NDlaMAwwCgYDVR0VBAMKAQEwMgITFAARIux4eTyZtqqt8gACABEi7BcNMjMwODE0MjMzNDE3WjAMMAoGA1UdFQQDCgEBMDICExQAESLrdQQBpLpcJasAAgARIusXDTIzMDgxNDIzMzQxNFowDDAKBgNVHRUEAwoBATAyAhMUABAKB/qTIffxZSWNAAIAEAoHFw0yMzA4MTIyMDUwMzhaMAwwCgYDVR0VBAMKAQEwMgITFAAQCgaUxMBgMMr0pgACABAKBhcNMjMwODEyMjA1MDM4WjAMMAoGA1UdFQQDCgEBMDICExQAEPwe7ThkKnIx85EAAgAQ/B4XDTIzMDgxMjA0MDIxOVowDDAKBgNVHRUEAwoBATAyAhMUABD8HQu+UEn35pItAAIAEPwdFw0yMzA4MTIwNDAyMTlaMAwwCgYDVR0VBAMKAQEwMgITFAAP1m/IIE9cBdya+QACAA/WbxcNMjMwODEyMDQwMTU2WjAMMAoGA1UdFQQDCgEBMDICExQAD9ZuEzvFHaAsrF8AAgAP1m4XDTIzMDgxMjA0MDE1NlowDDAKBgNVHRUEAwoBATAyAhMUABElHqwleqS7DIpqAAIAESUeFw0yMzA4MTEyMDUzMzBaMAwwCgYDVR0VBAMKAQEwMgITFAARJR3ouzgz+xRrFQACABElHRcNMjMwODExMjA1MzMwWjAMMAoGA1UdFQQDCgEBMDICExQAEVmfVY3EzO3sDHsAAgARWZ8XDTIzMDgxMTA2MTAwNFowDDAKBgNVHRUEAwoBATAyAhMUABFZnVqjsDYkolnVAAIAEVmdFw0yMzA4MTEwNjEwMDNaMAwwCgYDVR0VBAMKAQEwMgITFAARWp/pGvZa3ZsHgAACABFanxcNMjMwODEwMTY1MDEyWjAMMAoGA1UdFQQDCgEBMDICExQAEVqeDq29QOAj9YAAAgARWp4XDTIzMDgxMDE2NTAxMVowDDAKBgNVHRUEAwoBATAyAhMUABCvbztmyeLVgK+RAAIAEK9vFw0yMzA4MTAxNjIxMDFaMAwwCgYDVR0VBAMKAQEwMgITFAAQr26jKNl1Cy88DQACABCvbhcNMjMwODEwMTYyMTAxWjAMMAoGA1UdFQQDCgEBMDICExQAD86jw6rBzsi6V0oAAgAPzqMXDTIzMDgwOTIwMTgyMVowDDAKBgNVHRUEAwoBATAyAhMUAA/OotRHo5HL+hQ0AAIAD86iFw0yMzA4MDkyMDE4MjFaMAwwCgYDVR0VBAMKAQEwMgITFAARJRQsfXq3uPrZewACABElFBcNMjMwODA5MTk1MDQ0WjAMMAoGA1UdFQQDCgEBMDICExQAESUTpPp+LWXcnWEAAgARJRMXDTIzMDgwOTE5NTA0NFowDDAKBgNVHRUEAwoBATAyAhMUAA+i4wHFgzs7TC3AAAIAD6LjFw0yMzA4MDkxNzM2MzhaMAwwCgYDVR0VBAMKAQEwMgITFAAPouLU2snoRxk3pAACAA+i4hcNMjMwODA5MTczNjM4WjAMMAoGA1UdFQQDCgEBMDICExQAEVPvuVbblZXWTmcAAgARU+8XDTIzMDgwODE5MDYzOVowDDAKBgNVHRUEAwoBATAyAhMUABFT7tcIk+Kix59JAAIAEVPuFw0yMzA4MDgxOTA2MzhaMAwwCgYDVR0VBAMKAQEwMgITFAARU9+pE4CORjducQACABFT3xcNMjMwODA4MTkwNTMzWjAMMAoGA1UdFQQDCgEBMDICExQAEVPeY+ILg+XqMD0AAgARU94XDTIzMDgwODE5MDUzM1owDDAKBgNVHRUEAwoBATAyAhMUABERylbR+x1px9VeAAIAERHKFw0yMzA4MDgxNjIwNDhaMAwwCgYDVR0VBAMKAQEwMgITFAAREcmyZObWG4IIeQACABERyRcNMjMwODA4MTYyMDQ4WjAMMAoGA1UdFQQDCgEBMDICExQAENpvVBcVQ5r3fA4AAgAQ2m8XDTIzMDgwODE1MDI0MVowDDAKBgNVHRUEAwoBATAyAhMUABDabq3uUMqIo7DbAAIAENpuFw0yMzA4MDgxNTAyNDBaMAwwCgYDVR0VBAMKAQEwMgITFAART6PD5uK0oSv2FAACABFPoxcNMjMwODA4MDYxMDA5WjAMMAoGA1UdFQQDCgEBMDICExQAEMIxOORw1C+s8gUAAgAQwjEXDTIzMTAxMTA0MDIwNVowDDAKBgNVHRUEAwoBATAyAhMUABFOtbc9MmjvrAdSAAIAEU61Fw0yMzEwMTAyMjAzMjlaMAwwCgYDVR0VBAMKAQEwMgITFAARTrQlG9LZoeSdGwACABFOtBcNMjMxMDEwMjIwMzI5WjAMMAoGA1UdFQQDCgEBMDICExQAELT/bfLkmMzFItcAAgAQtP8XDTIzMTAxMDIxMzQ1OVowDDAKBgNVHRUEAwoBATAyAhMUABC0/oceG3LFWAFiAAIAELT+Fw0yMzEwMTAyMTM0NTlaMAwwCgYDVR0VBAMKAQEwMgITFAAQtLUJkNQQnpnl+QACABC0tRcNMjMxMDEwMjEzMDI3WjAMMAoGA1UdFQQDCgEBMDICExQAELS0Xxu/k831WeoAAgAQtLQXDTIzMTAxMDIxMzAyN1owDDAKBgNVHRUEAwoBATAyAhMUABH61Ku/OC6qsqV4AAIAEfrUFw0yMzEwMTAxNTI5MjJaMAwwCgYDVR0VBAMKAQEwMgITFAAR+tP9T/Sl4s1SGgACABH60xcNMjMxMDEwMTUyOTIyWjAMMAoGA1UdFQQDCgEBMDICExQAEWmqdVrA0Blo0e4AAgARaaoXDTIzMTAxMDE1MDEyM1owDDAKBgNVHRUEAwoBATAyAhMUABFpqUY0ScCA3H9oAAIAEWmpFw0yMzEwMTAxNTAxMjNaMAwwCgYDVR0VBAMKAQEwMgITFAAQiBqvx1PSEpNfkwACABCIGhcNMjMxMDEwMTQzNDExWjAMMAoGA1UdFQQDCgEBMDICExQAEIgZHu3pkQ+NR48AAgAQiBkXDTIzMTAxMDE0MzQxMVowDDAKBgNVHRUEAwoBATAyAhMUABG/cTdouvi9KNhgAAIAEb9xFw0yMzEwMDkyMDAxMzhaMAwwCgYDVR0VBAMKAQEwMgITFAARv3DghTgsspkQsgACABG/cBcNMjMxMDA5MjAwMTM4WjAMMAoGA1UdFQQDCgEBMDICExQAEJkrw1YuafnWDH0AAgAQmSsXDTIzMTAwOTE5MzEwMlowDDAKBgNVHRUEAwoBATAyAhMUABCZKlLWpi7ZXjLtAAIAEJkqFw0yMzEwMDkxOTMxMDJaMAwwCgYDVR0VBAMKAQEwMgITFAARz08KEw+ot/IMwQACABHPTxcNMjMxMDA5MTgwMjMzWjAMMAoGA1UdFQQDCgEBMDICExQAEc9OKMb86J/xcCcAAgARz04XDTIzMTAwOTE4MDIzM1owDDAKBgNVHRUEAwoBATAyAhMUABFRaQEZ4AEuJBzoAAIAEVFpFw0yMzEwMDYyMTA1MjdaMAwwCgYDVR0VBAMKAQEwMgITFAARUWiyvbVTFYlIMgACABFRaBcNMjMxMDA2MjEwNTI3WjAMMAoGA1UdFQQDCgEBMDICExQAEVwthGx3hqH0muUAAgARXC0XDTIzMTAwNjE2MzAxMlowDDAKBgNVHRUEAwoBATAyAhMUABFcLC08NJgnVUg6AAIAEVwsFw0yMzEwMDYxNjMwMTJaMAwwCgYDVR0VBAMKAQEwMgITFAAQNFYxTP0pPC6O7wACABA0VhcNMjMxMDA1MTgwNjI5WjAMMAoGA1UdFQQDCgEBMDICExQAEDRV67AjZLWQu6QAAgAQNFUXDTIzMTAwNTE4MDYyOVowDDAKBgNVHRUEAwoBATAyAhMUAA/n7dRzZhO+sXSZAAIAD+ftFw0yMzEwMDUxNTMwNThaMAwwCgYDVR0VBAMKAQEwMgITFAAP5+wsonMeJVJ4JQACAA/n7BcNMjMxMDA1MTUzMDU4WjAMMAoGA1UdFQQDCgEBMDICExQAEEao+WIsYxz5zhMAAgAQRqgXDTIzMTAwNTE0NDExMVowDDAKBgNVHRUEAwoBATAyAhMUABBGpx57VLdcrfJZAAIAEEanFw0yMzEwMDUxNDQxMTFaMAwwCgYDVR0VBAMKAQEwMgITFAAQEqPLboCyg2jDsQACABASoxcNMjMxMDA1MTQ0MDI5WjAMMAoGA1UdFQQDCgEBMDICExQAEBKixyCPabJJCRMAAgAQEqIXDTIzMTAwNTE0NDAyOVowDDAKBgNVHRUEAwoBATAyAhMUABHuzKvUAhxtaSTyAAIAEe7MFw0yMzEwMDUwNjEwMDNaMAwwCgYDVR0VBAMKAQEwMgITFAAR7stSJ6XAs3m0IAACABHuyxcNMjMxMDA1MDYxMDAyWjAMMAoGA1UdFQQDCgEBMDICExQAD+bRDrydvjQtHjAAAgAP5tEXDTIzMTAwNTAxMjgyMlowDDAKBgNVHRUEAwoBATAyAhMUAA/m0PpDVAUfzWtKAAIAD+bQFw0yMzEwMDUwMTI4MjJaMAwwCgYDVR0VBAMKAQEwMgITFAARaSS3AxPwNFK2aAACABFpJBcNMjMxMDAzMjEyMDU4WjAMMAoGA1UdFQQDCgEBMDICExQAEWkjkyIUEtCU2y8AAgARaSMXDTIzMTAwMzIxMjA1OFowDDAKBgNVHRUEAwoBATAyAhMUABFrBGPRK4mT+Yn4AAIAEWsEFw0yMzEwMDMyMDU1MjNaMAwwCgYDVR0VBAMKAQEwMgITFAARawMCTpqjhsdFyAACABFrAxcNMjMxMDAzMjA1NTIzWjAMMAoGA1UdFQQDCgEBMDICExQAEcm7elAIhpJmp30AAgARybsXDTIzMTAwMzIwMjMwNFowDDAKBgNVHRUEAwoBATAyAhMUABHJumGjdgIkxlBcAAIAEcm6Fw0yMzEwMDMyMDIzMDNaMAwwCgYDVR0VBAMKAQEwMgITFAAR6IaHBirG4yqqYwACABHohhcNMjMxMDAzMTY0MzE3WjAMMAoGA1UdFQQDCgEBMDICExQAEeiFxcYzM9nKSgoAAgAR6IUXDTIzMTAwMzE2NDMxN1owDDAKBgNVHRUEAwoBATAyAhMUABAkQfmZ75uxS46mAAIAECRBFw0yMzEwMDMxNDE4MDBaMAwwCgYDVR0VBAMKAQEwMgITFAAQJEAMLgrysQoVOQACABAkQBcNMjMxMDAzMTQxODAwWjAMMAoGA1UdFQQDCgEBMDICExQAEeX7V/+VKzibDdEAAgAR5fsXDTIzMTAwMjIwMjIzM1owDDAKBgNVHRUEAwoBATAyAhMUABHl+pMqi0aS1RqIAAIAEeX6Fw0yMzEwMDIyMDIyMzNaMAwwCgYDVR0VBAMKAQEwMgITFAAQtJ/1IG1cEhmzjgACABC0nxcNMjMxMDAyMTg1NzQ2WjAMMAoGA1UdFQQDCgEBMDICExQAELSeswSHha07VvUAAgAQtJ4XDTIzMTAwMjE4NTc0NlowDDAKBgNVHRUEAwoBATAyAhMUABHkITBu2qDAa0KPAAIAEeQhFw0yMzEwMDIxNTU0MjRaMAwwCgYDVR0VBAMKAQEwMgITFAAR5CBrguEacaKqxwACABHkIBcNMjMxMDAyMTU1NDI0WjAMMAoGA1UdFQQDCgEBMDICExQAEE/e3Em9btnK9FUAAgAQT94XDTIzMTAwMjE0MDc1MFowDDAKBgNVHRUEAwoBATAyAhMUABBP3Yw68uMMXYo0AAIAEE/dFw0yMzEwMDIxNDA3NTBaMAwwCgYDVR0VBAMKAQEwMgITFAARcpiAf7o+r+lRCgACABFymBcNMjMxMDAyMTQwNzUwWjAMMAoGA1UdFQQDCgEBMDICExQAEXKXmKS82g5AFz4AAgARcpcXDTIzMTAwMjE0MDc0OFowDDAKBgNVHRUEAwoBATAyAhMUABGoA9DR9003UEU4AAIAEagDFw0yMzA5MzAwNDAyMjVaMAwwCgYDVR0VBAMKAQEwMgITFAARqALCN8zanEjLsAACABGoAhcNMjMwOTMwMDQwMjI1WjAMMAoGA1UdFQQDCgEBMDICExQAEeKL0R23t+Z3w1oAAgAR4osXDTIzMDkyOTIxNTMzNFowDDAKBgNVHRUEAwoBATAyAhMUABHiiqUGdbFn6PPKAAIAEeKKFw0yMzA5MjkyMTUzMzRaMAwwCgYDVR0VBAMKAQEwMgITFAARe+R9vE278Wb3cAACABF75BcNMjMwOTI5MTkzMDM0WjAMMAoGA1UdFQQDCgEBMDICExQAEXvj33FILUB2kqcAAgARe+MXDTIzMDkyOTE5MzAzM1owDDAKBgNVHRUEAwoBATAyAhMUABHcbRqts2TTB/YWAAIAEdxtFw0yMzA5MjkxOTMwMzNaMAwwCgYDVR0VBAMKAQEwMgITFAAR3GyPPHeIicBQKwACABHcbBcNMjMwOTI5MTkzMDMzWjAMMAoGA1UdFQQDCgEBMDICExQAEMbaO4assc7g2dAAAgAQxtoXDTIzMDkyOTE2Mzc1N1owDDAKBgNVHRUEAwoBATAyAhMUABDG2d7htdJweKfQAAIAEMbZFw0yMzA5MjkxNjM3NTZaMAwwCgYDVR0VBAMKAQEwMgITFAAR4A8aSvoFjs3ghgACABHgDxcNMjMwOTI5MTUyMzI2WjAMMAoGA1UdFQQDCgEBMDICExQAEeAO0LeIhZQDW1cAAgAR4A4XDTIzMDkyOTE1MjMyNlowDDAKBgNVHRUEAwoBATAyAhMUAA+pTrPMsM5CTNC8AAIAD6lOFw0yMzA5MjgyMzQ2MDJaMAwwCgYDVR0VBAMKAQEwMgITFAAPqU07b8BwuyNSPAACAA+pTRcNMjMwOTI4MjM0NjAyWjAMMAoGA1UdFQQDCgEBMDICExQAEPUK+K27+ZbQtXAAAgAQ9QoXDTIzMDkyODIwMDUzMlowDDAKBgNVHRUEAwoBATAyAhMUABD1CT6TGnpwzjXeAAIAEPUJFw0yMzA5MjgyMDA1MzJaMAwwCgYDVR0VBAMKAQEwMgITFAAP9md9vHOFjlc0KAACAA/2ZxcNMjMwOTI4MTYxNzIxWjAMMAoGA1UdFQQDCgEBMDICExQAD/ZmYV81CYZAQUUAAgAP9mYXDTIzMDkyODE2MTcyMVowDDAKBgNVHRUEAwoBATAyAhMUABHcrXOdtHh1XCh7AAIAEdytFw0yMzA5MjgxNTU0MjhaMAwwCgYDVR0VBAMKAQEwMgITFAAR3KyJLZ2Tnp9JXQACABHcrBcNMjMwOTI4MTU1NDI4WjAMMAoGA1UdFQQDCgEBMDICExQAEHMpDMweo18OrUEAAgAQcykXDTIzMDkyODA0MDc1OFowDDAKBgNVHRUEAwoBATAyAhMUABBzKLFzStW5sKxQAAIAEHMoFw0yMzA5MjgwNDA3NThaMAwwCgYDVR0VBAMKAQEwMgITFAAR2vcDSUhvodOz8AACABHa9xcNMjMwOTI3MjAzMDA3WjAMMAoGA1UdFQQDCgEBMDICExQAEdr2pW0JWebJKygAAgAR2vYXDTIzMDkyNzIwMzAwN1owDDAKBgNVHRUEAwoBATAyAhMUABCUuX4vAajBapPvAAIAEJS5Fw0yMzA5MjcxODIwMzZaMAwwCgYDVR0VBAMKAQEwMgITFAAQlLhV9ZcEqYyCDgACABCUuBcNMjMwOTI3MTgyMDM1WjAMMAoGA1UdFQQDCgEBMDICExQAEOJ1tebLNOdfwz8AAgAQ4nUXDTIzMDkyNzE3NTEwN1owDDAKBgNVHRUEAwoBATAyAhMUABDidGp352cqBlcBAAIAEOJ0Fw0yMzA5MjcxNzUxMDdaMAwwCgYDVR0VBAMKAQEwMgITFAAPldkqaCOw4QVoPQACAA+V2RcNMjMwOTI3MTczOTEwWjAMMAoGA1UdFQQDCgEBMDICExQAD5XYy835bsYOBwUAAgAPldgXDTIzMDkyNzE3MzkxMFowDDAKBgNVHRUEAwoBATAyAhMUABFf61t8XvjhpTiyAAIAEV/rFw0yMzA5MjYxNzEyMjRaMAwwCgYDVR0VBAMKAQEwMgITFAARX+rkLYuBZXVB/wACABFf6hcNMjMwOTI2MTcxMjIzWjAMMAoGA1UdFQQDCgEBMDICExQAEdS7OnemlslaJOcAAgAR1LsXDTIzMDkyNjE2MTYyNlowDDAKBgNVHRUEAwoBATAyAhMUABHUuhoUT+daKo7RAAIAEdS6Fw0yMzA5MjYxNjE2MjZaMAwwCgYDVR0VBAMKAQEwMgITFAARTRND4yBLDXHMGwACABFNExcNMjMwOTI1MjEyNTI1WjAMMAoGA1UdFQQDCgEBMDICExQAEU0Sc+aLv05ltgwAAgARTRIXDTIzMDkyNTIxMjUyNVowDDAKBgNVHRUEAwoBATAyAhMUABHSnZTtL9NsrSA8AAIAEdKdFw0yMzA5MjUyMDUyMDlaMAwwCgYDVR0VBAMKAQEwMgITFAAR0pzWkO62+YTLDQACABHSnBcNMjMwOTI1MjA1MjA5WjAMMAoGA1UdFQQDCgEBMDICExQAENSRZZmaic1Wg84AAgAQ1JEXDTIzMDkyNTE5MjEwM1owDDAKBgNVHRUEAwoBATAyAhMUABDUkOoYBAT512LBAAIAENSQFw0yMzA5MjUxOTIxMDNaMAwwCgYDVR0VBAMKAQEwMgITFAAR0B1PeTWjbEg0pQACABHQHRcNMjMwOTI1MTUxODIxWjAMMAoGA1UdFQQDCgEBMDICExQAEdAcD7+xce63q9AAAgAR0BwXDTIzMDkyNTE1MTgyMVowDDAKBgNVHRUEAwoBATAyAhMUABEywTXWK4gKaUq0AAIAETLBFw0yMzA5MjMxNzUxMzNaMAwwCgYDVR0VBAMKAQEwMgITFAARMsBLyQFfeSkHYwACABEywBcNMjMwOTIzMTc1MTMzWjAMMAoGA1UdFQQDCgEBMDICExQAES6K/44cXtOQSScAAgARLooXDTIzMDkyMjIxMDAyOVowDDAKBgNVHRUEAwoBATAyAhMUABEuiZqcI2Kse1ArAAIAES6JFw0yMzA5MjIyMTAwMjhaMAwwCgYDVR0VBAMKAQEwMgITFAAP7itrEkBGhT8HfQACAA/uKxcNMjMwOTIyMjAwNTI2WjAMMAoGA1UdFQQDCgEBMDICExQAD+4qjLhx4BXgDRAAAgAP7ioXDTIzMDkyMjIwMDUyNlowDDAKBgNVHRUEAwoBATAyAhMUABHNtzMSZwGSnDWsAAIAEc23Fw0yMzA5MjIxOTM0MTJaMAwwCgYDVR0VBAMKAQEwMgITFAARzbafNyzefNryzgACABHNthcNMjMwOTIyMTkzNDEyWjAMMAoGA1UdFQQDCgEBMDICExQAEXQGICAqW4cL5YAAAgARdAYXDTIzMDkyMjE0MjUwOVowDDAKBgNVHRUEAwoBATAyAhMUABF0BWW7ttXQF5rbAAIAEXQFFw0yMzA5MjIxNDI1MDlaMAwwCgYDVR0VBAMKAQEwMgITFAAPtz7dsS1YV6Xv0wACAA+3PhcNMjMwOTIxMjMyNzI0WjAMMAoGA1UdFQQDCgEBMDICExQAD7c9DtVJa9kA51MAAgAPtz0XDTIzMDkyMTIzMjcyNFowDDAKBgNVHRUEAwoBATAyAhMUABHJZ091Gd4xVYUJAAIAEclnFw0yMzA5MjExODE0MDVaMAwwCgYDVR0VBAMKAQEwMgITFAARyWadqfUiiQQMvQACABHJZhcNMjMwOTIxMTgxNDA1WjAMMAoGA1UdFQQDCgEBMDICExQAEbiDyVeLUMvwYfYAAgARuIMXDTIzMDkyMDE0NTI1MVowDDAKBgNVHRUEAwoBATAyAhMUABG4grA2fQqiNvdJAAIAEbiCFw0yMzA5MjAxNDUyNTFaMAwwCgYDVR0VBAMKAQEwMgITFAAQ40PGZo8zH9pZEQACABDjQxcNMjMwOTIwMTQwNzQ0WjAMMAoGA1UdFQQDCgEBMDICExQAEONC3CP00WW2vnQAAgAQ40IXDTIzMDkyMDE0MDc0NFowDDAKBgNVHRUEAwoBATAyAhMUABDLBMSWgkmmEpWxAAIAEMsEFw0yMzA5MjAwNDAxMzlaMAwwCgYDVR0VBAMKAQEwMgITFAAQywNK/IBvY/59NgACABDLAxcNMjMwOTIwMDQwMTM5WjAMMAoGA1UdFQQDCgEBMDICExQAELonhGzwzGOWK6cAAgAQuicXDTIzMDkxOTIxMTUzN1owDDAKBgNVHRUEAwoBATAyAhMUABC6JuuJcHwVyKAmAAIAELomFw0yMzA5MTkyMTE1MzdaMAwwCgYDVR0VBAMKAQEwMgITFAARCjA5RTH/ZuK2zgACABEKMBcNMjMwOTE5MTk0ODA1WjAMMAoGA1UdFQQDCgEBMDICExQAEQovgP071He0rWUAAgARCi8XDTIzMDkxOTE5NDgwNFowDDAKBgNVHRUEAwoBATAyAhMUABAoWEY7Z7J1dA8KAAIAEChYFw0yMzA5MTkxNDUyMzVaMAwwCgYDVR0VBAMKAQEwMgITFAAQKFcc+s+fmvLq6QACABAoVxcNMjMwOTE5MTQ1MjM1WjAMMAoGA1UdFQQDCgEBMDICExQAD9RVJ+wtQuCewboAAgAP1FUXDTIzMDkxODIwMDA1NlowDDAKBgNVHRUEAwoBATAyAhMUAA/UVMHHx1KJmYzWAAIAD9RUFw0yMzA5MTgyMDAwNTZaMAwwCgYDVR0VBAMKAQEwMgITFAARDPB+zlqYK37JxQACABEM8BcNMjMwOTE4MTk0OTQxWjAMMAoGA1UdFQQDCgEBMDICExQAEQzuSWSbD0+yiE0AAgARDO4XDTIzMDkxODE5NDk0MVowDDAKBgNVHRUEAwoBATAyAhMUABBNsC1gboCJUXlJAAIAEE2wFw0yMzA5MTgxNTM2MTNaMAwwCgYDVR0VBAMKAQEwMgITFAAQTa+zHERJDnuhfQACABBNrxcNMjMwOTE4MTUzNjEzWjAMMAoGA1UdFQQDCgEBMDICExQAEbu9rfLDI9KKerkAAgARu70XDTIzMDkxODE1MzUwNVowDDAKBgNVHRUEAwoBATAyAhMUABG7vGjZH/RewX2SAAIAEbu8Fw0yMzA5MTgxNTM1MDVaMAwwCgYDVR0VBAMKAQEwMgITFAARlHHTKTyPwuVk6QACABGUcRcNMjMwOTE3MjIyMjU2WjAMMAoGA1UdFQQDCgEBMDICExQAEZRw8gnL3BG0sgcAAgARlHAXDTIzMDkxNzIyMjI1M1owDDAKBgNVHRUEAwoBATAyAhMUABDXK4BYIhFvzcgyAAIAENcrFw0yMzA5MTYxMzI0MTBaMAwwCgYDVR0VBAMKAQEwMgITFAAQ1yoNpkU0kZdw0QACABDXKhcNMjMwOTE2MTMyNDA3WjAMMAoGA1UdFQQDCgEBMDICExQAEbg5+uK8xHge5cwAAgARuDkXDTIzMDkxNTA2MTAxMFowDDAKBgNVHRUEAwoBATAyAhMUABG4OH/sD7l/jLHwAAIAEbg4Fw0yMzA5MTUwNjEwMTBaMAwwCgYDVR0VBAMKAQEwMgITFAARuDW2UYeCwovjnQACABG4NRcNMjMwOTE1MDYxMDEwWjAMMAoGA1UdFQQDCgEBMDICExQAEbg0hzrymcLue64AAgARuDQXDTIzMDkxNTA2MTAxMFowDDAKBgNVHRUEAwoBATAyAhMUABG22Zp1DpxwUmwMAAIAEbbZFw0yMzA5MTUwNjEwMDlaMAwwCgYDVR0VBAMKAQEwMgITFAARttiP8NG/XHjzbQACABG22BcNMjMwOTE1MDYxMDA5WjAMMAoGA1UdFQQDCgEBMDICExQAEblFYyi9ozHdhhMAAgARuUUXDTIzMDkxNDIwNDQxNFowDDAKBgNVHRUEAwoBATAyAhMUABG5RCdhXBPai1OFAAIAEblEFw0yMzA5MTQyMDQ0MTRaMAwwCgYDVR0VBAMKAQEwMgITFAARP+PoH1IqkxUDmgACABE/4xcNMjMwOTE0MjAxMzQzWjAMMAoGA1UdFQQDCgEBMDICExQAET/i8NRZps7cYH0AAgARP+IXDTIzMDkxNDIwMTM0M1owDDAKBgNVHRUEAwoBATAyAhMUABDWiTiJN4Ainht+AAIAENaJFw0yMzA5MTQwNDAyMDFaMAwwCgYDVR0VBAMKAQEwMgITFAAQ1oh9ga5J9SGtdQACABDWiBcNMjMwOTE0MDQwMjAxWjAMMAoGA1UdFQQDCgEBMDICExQAEU6BI0UYhf6r9JMAAgARToEXDTIzMDkxMzIyMzQ1NlowDDAKBgNVHRUEAwoBATAyAhMUABFOgDSQMX5qXE5pAAIAEU6AFw0yMzA5MTMyMjM0NTZaMAwwCgYDVR0VBAMKAQEwMgITFAARGGr3LtC6EZZ0SAACABEYahcNMjMwOTEzMTk0OTI3WjAMMAoGA1UdFQQDCgEBMDICExQAERhpPMN2xWcYI5wAAgARGGkXDTIzMDkxMzE5NDkyN1owDDAKBgNVHRUEAwoBATAyAhMUABG0t1eGumqnh67LAAIAEbS3Fw0yMzA5MTMxNzM1MTFaMAwwCgYDVR0VBAMKAQEwMgITFAARtLbdX0qq8izr+AACABG0thcNMjMwOTEzMTczNTExWjAMMAoGA1UdFQQDCgEBMDICExQAD/2hBXOCq2bCPeMAAgAP/aEXDTIzMDkxMzE1MDg1OVowDDAKBgNVHRUEAwoBATAyAhMUAA/9oICzfN7x0hg3AAIAD/2gFw0yMzA5MTMxNTA4NTlaMAwwCgYDVR0VBAMKAQEwMgITFAARsrMX02regULbjAACABGysxcNMjMwOTEzMTQ1MTQ4WjAMMAoGA1UdFQQDCgEBMDICExQAEbKyiB/se13jZcQAAgARsrIXDTIzMDkxMzE0NTE0OFowDDAKBgNVHRUEAwoBATAyAhMUABGxsQFOChQtA97xAAIAEbGxFw0yMzA5MTMwNjEwMTFaMAwwCgYDVR0VBAMKAQEwMgITFAARsbCCY0KxtJYONgACABGxsBcNMjMwOTEzMDYxMDEwWjAMMAoGA1UdFQQDCgEBMDICExQAEFwyJXqBDSsazo4AAgAQXDIXDTIzMDkxMjE1NTEwMVowDDAKBgNVHRUEAwoBATAyAhMUABBcMSShr3dlcmY5AAIAEFwxFw0yMzA5MTIxNTUxMDFaMAwwCgYDVR0VBAMKAQEwMgITFAAQCDEtRYaQLnRpjAACABAIMRcNMjMwOTEyMTQyNTAxWjAMMAoGA1UdFQQDCgEBMDICExQAEAgwH61/bGGaYnsAAgAQCDAXDTIzMDkxMjE0MjUwMVowDDAKBgNVHRUEAwoBATAyAhMUABBzx/2OrLghDCNoAAIAEHPHFw0yMzA5MTEyMDA4NTFaMAwwCgYDVR0VBAMKAQEwMgITFAAQc8bttEFTZyMctAACABBzxhcNMjMwOTExMjAwODUxWjAMMAoGA1UdFQQDCgEBMDICExQAEa0FnCupVZu3dR0AAgARrQUXDTIzMDkxMTE5NTMxOVowDDAKBgNVHRUEAwoBATAyAhMUABGtBDy+tVMNC6EtAAIAEa0EFw0yMzA5MTExOTUzMTlaMAwwCgYDVR0VBAMKAQEwMgITFAARq98iXruO0nuAFQACABGr3xcNMjMwOTExMTYzMDQyWjAMMAoGA1UdFQQDCgEBMDICExQAEavebLQFClyzYpoAAgARq94XDTIzMDkxMTE2MzA0MlowDDAKBgNVHRUEAwoBATAyAhMUABEOnqw6E0FFdVOiAAIAEQ6eFw0yMzA5MTExNTE5MzdaMAwwCgYDVR0VBAMKAQEwMgITFAARVhamzi3LbBbOcAACABFWFhcNMjMxMTA4MTc0NjM2WjAMMAoGA1UdFQQDCgEBMDICExQAD+nrv6+AZGM7fwAAAgAP6esXDTIzMTEwODE1NDE1MlowDDAKBgNVHRUEAwoBATAyAhMUAA/p6mUbjUq17JwAAAIAD+nqFw0yMzExMDgxNTQxNTJaMAwwCgYDVR0VBAMKAQEwMgITFAASSwGjC02TTVei4QACABJLARcNMjMxMTA3MjAyMDIxWjAMMAoGA1UdFQQDCgEBMDICExQAEksA16bFZGjq09AAAgASSwAXDTIzMTEwNzIwMjAyMVowDDAKBgNVHRUEAwoBATAyAhMUABHzmhwB7bPltsSHAAIAEfOaFw0yMzExMDcxODU0MDVaMAwwCgYDVR0VBAMKAQEwMgITFAAR85nO5GcEUWjMQwACABHzmRcNMjMxMTA3MTg1NDA1WjAMMAoGA1UdFQQDCgEBMDICExQAEkk/sEq7fsIPprAAAgASST8XDTIzMTEwNzE2MjgyOVowDDAKBgNVHRUEAwoBATAyAhMUABJJPqFvJpp7fZDFAAIAEkk+Fw0yMzExMDcxNjI4MjlaMAwwCgYDVR0VBAMKAQEwMgITFAASPF3E4U251b74JgACABI8XRcNMjMxMTA3MTUwNTE2WjAMMAoGA1UdFQQDCgEBMDICExQAEjxc+ELowxKXfUoAAgASPFwXDTIzMTEwNzE1MDUxNlowDDAKBgNVHRUEAwoBATAyAhMUABDuBJfz2UxB7SsmAAIAEO4EFw0yMzExMDcxNDIyMzdaMAwwCgYDVR0VBAMKAQEwMgITFAAQ7gMNxqEAmvWZnQACABDuAxcNMjMxMTA3MTQyMjM3WjAMMAoGA1UdFQQDCgEBMDICExQAEU+lQZTuYfRImzgAAgART6UXDTIzMTEwNzA0MTQxMlowDDAKBgNVHRUEAwoBATAyAhMUABFPpB5ORs4MDi6oAAIAEU+kFw0yMzExMDcwNDE0MTJaMAwwCgYDVR0VBAMKAQEwMgITFAAP7hc5AXCTtZL4qQACAA/uFxcNMjMxMTA2MTYwNDQyWjAMMAoGA1UdFQQDCgEBMDICExQAD+4W+KV3ofnizvsAAgAP7hYXDTIzMTEwNjE2MDQ0MlowDDAKBgNVHRUEAwoBATAyAhMUABAJ4ZuQLtFFKKG2AAIAEAnhFw0yMzExMDUwNDAxMzRaMAwwCgYDVR0VBAMKAQEwMgITFAAQCeCHq2i99edM0gACABAJ4BcNMjMxMTA1MDQwMTM0WjAMMAoGA1UdFQQDCgEBMDICExQAEkDR/OD73YPd7fMAAgASQNEXDTIzMTEwNDA2MTAwNVowDDAKBgNVHRUEAwoBATAyAhMUABJA0GN7UTSOSX9UAAIAEkDQFw0yMzExMDQwNjEwMDVaMAwwCgYDVR0VBAMKAQEwMgITFAAPtgA9glRKlnDZSwACAA+2ABcNMjMxMTA0MDQwMzIwWjAMMAoGA1UdFQQDCgEBMDICExQAD7X/PkQuKBd+etEAAgAPtf8XDTIzMTEwNDA0MDMyMFowDDAKBgNVHRUEAwoBATAyAhMUABB9w0RoZ/2B+RAnAAIAEH3DFw0yMzExMDQwMTMzMDZaMAwwCgYDVR0VBAMKAQEwMgITFAAQfcIMnYwCKTw1OAACABB9whcNMjMxMTA0MDEzMzA2WjAMMAoGA1UdFQQDCgEBMDICExQAD7C4IE9W5hbz7kEAAgAPsLgXDTIzMTEwMzIwNDcyNVowDDAKBgNVHRUEAwoBATAyAhMUAA+wt6N5n2lvzVFPAAIAD7C3Fw0yMzExMDMyMDQ3MjVaMAwwCgYDVR0VBAMKAQEwMgITFAASQdtHW1P3aDNayQACABJB2xcNMjMxMTAzMTY1NDU4WjAMMAoGA1UdFQQDCgEBMDICExQAEkHa3t+/qrEa+XUAAgASQdoXDTIzMTEwMzE2NTQ1OFowDDAKBgNVHRUEAwoBATAyAhMUABA1TLCtVQb2lh3NAAIAEDVMFw0yMzExMDMxNjMxNDlaMAwwCgYDVR0VBAMKAQEwMgITFAAQNUvBGfuUcD7ePAACABA1SxcNMjMxMTAzMTYzMTQ5WjAMMAoGA1UdFQQDCgEBMDICExQAD8qpMaSPrYOZDTMAAgAPyqkXDTIzMTEwMzE1MTQ1MlowDDAKBgNVHRUEAwoBATAyAhMUAA/KqFJjm+WzxvoVAAIAD8qoFw0yMzExMDMxNTE0NTJaMAwwCgYDVR0VBAMKAQEwMgITFAASBwLZ7tYqPHOT7QACABIHAhcNMjMxMTAzMDQwMjMwWjAMMAoGA1UdFQQDCgEBMDICExQAEgcBvTeG98ZC+Q8AAgASBwEXDTIzMTEwMzA0MDIzMFowDDAKBgNVHRUEAwoBATAyAhMUABIlmQxQXTXFCOWPAAIAEiWZFw0yMzExMDIyMjMyMDJaMAwwCgYDVR0VBAMKAQEwMgITFAASJZgU21kwftifigACABIlmBcNMjMxMTAyMjIzMjAyWjAMMAoGA1UdFQQDCgEBMDICExQAEj/TnqtWSCmR7icAAgASP9MXDTIzMTEwMjIwNTAyMVowDDAKBgNVHRUEAwoBATAyAhMUABI/0iI5veSwLFWjAAIAEj/SFw0yMzExMDIyMDUwMjFaMAwwCgYDVR0VBAMKAQEwMgITFAASP80ipG+BwG+OPQACABI/zRcNMjMxMTAyMjA0MzM2WjAMMAoGA1UdFQQDCgEBMDICExQAEj/McnMwq+6AhVMAAgASP8wXDTIzMTEwMjIwNDMzNlowDDAKBgNVHRUEAwoBATAyAhMUABI/OXAax4miEFXpAAIAEj85Fw0yMzExMDIxOTI5MDFaMAwwCgYDVR0VBAMKAQEwMgITFAASPzjnil/R27b4ugACABI/OBcNMjMxMTAyMTkyOTAxWjAMMAoGA1UdFQQDCgEBMDICExQAEdHln9Ooa7DxkYgAAgAR0eUXDTIzMTEwMjE5MDg1NlowDDAKBgNVHRUEAwoBATAyAhMUABHR5BfUZbPexSd+AAIAEdHkFw0yMzExMDIxOTA4NTZaMAwwCgYDVR0VBAMKAQEwMgITFAAQ0RHdeN5PZHAO6QACABDRERcNMjMxMTAyMTY0MDU5WjAMMAoGA1UdFQQDCgEBMDICExQAENEPtRF6+ffRSn4AAgAQ0Q8XDTIzMTEwMjE2NDA1OVowDDAKBgNVHRUEAwoBATAyAhMUABHU18pLKxaTNS1TAAIAEdTXFw0yMzExMDIxNjMxNTlaMAwwCgYDVR0VBAMKAQEwMgITFAAR1NYrwX+GpOascwACABHU1hcNMjMxMTAyMTYzMTU5WjAMMAoGA1UdFQQDCgEBMDICExQAEPu646lhwANO4ncAAgAQ+7oXDTIzMTEwMjE2MjAxM1owDDAKBgNVHRUEAwoBATAyAhMUABD7ubh1vTKp9kxaAAIAEPu5Fw0yMzExMDIxNjIwMTNaMAwwCgYDVR0VBAMKAQEwMgITFAAQI/0yM4PSKh0KTAACABAj/RcNMjMxMTAxMTgxMzQ3WjAMMAoGA1UdFQQDCgEBMDICExQAECP8Jys7ZZEWqbUAAgAQI/wXDTIzMTEwMTE4MTM0N1owDDAKBgNVHRUEAwoBATAyAhMUABDqZfN3RmdvcisEAAIAEOplFw0yMzExMDExNjU4MzRaMAwwCgYDVR0VBAMKAQEwMgITFAAQ6mT8fKZ1B01nrQACABDqZBcNMjMxMTAxMTY1ODM0WjAMMAoGA1UdFQQDCgEBMDICExQAEjn9hW4ZV/JjSDoAAgASOf0XDTIzMTEwMTE2NDIzMFowDDAKBgNVHRUEAwoBATAyAhMUABI5/O9X+hN++0rwAAIAEjn8Fw0yMzExMDExNjQyMzBaMAwwCgYDVR0VBAMKAQEwMgITFAAP2CkLpA/iKG/6nQACAA/YKRcNMjMxMTAxMTUxMzU2WjAMMAoGA1UdFQQDCgEBMDICExQAD9go8MT4Qvx4RiUAAgAP2CgXDTIzMTEwMTE1MTM1NlowDDAKBgNVHRUEAwoBATAyAhMUABI5hV55UO8jKFybAAIAEjmFFw0yMzExMDExNTA1MTJaMAwwCgYDVR0VBAMKAQEwMgITFAASOYRE1DrBKhntiQACABI5hBcNMjMxMTAxMTUwNTEyWjAMMAoGA1UdFQQDCgEBMDICExQAEjjtuSD4bRNTtkQAAgASOO0XDTIzMTAzMTIxNTMxNFowDDAKBgNVHRUEAwoBATAyAhMUABI47JoNbOSmLpYeAAIAEjjsFw0yMzEwMzEyMTUzMTRaMAwwCgYDVR0VBAMKAQEwMgITFAAQt1NEnK2mlKGIygACABC3UxcNMjMxMDMxMDQwMjEwWjAMMAoGA1UdFQQDCgEBMDICExQAELdSR22kkoj2/7IAAgAQt1IXDTIzMTAzMTA0MDIxMFowDDAKBgNVHRUEAwoBATAyAhMUABGdxTH/6khgBElqAAIAEZ3FFw0yMzEwMzAxNTQ4MDdaMAwwCgYDVR0VBAMKAQEwMgITFAARncSwtRvlRC0SigACABGdxBcNMjMxMDMwMTU0ODA3WjAMMAoGA1UdFQQDCgEBMDICExQAEWVapEvSetnwgI8AAgARZVoXDTIzMTAzMDEzNDUyNlowDDAKBgNVHRUEAwoBATAyAhMUABFlWRnp8oSaeTayAAIAEWVZFw0yMzEwMzAxMzQ1MjVaMAwwCgYDVR0VBAMKAQEwMgITFAARp/c7YXQAHSiqRgACABGn9xcNMjMxMDI3MTkyNDI4WjAMMAoGA1UdFQQDCgEBMDICExQAEaf25VgpGg5JuSIAAgARp/YXDTIzMTAyNzE5MjQyOFowDDAKBgNVHRUEAwoBATAyAhMUABF8xtIbeT4PmmIRAAIAEXzGFw0yMzEwMjcxNTU4NTdaMAwwCgYDVR0VBAMKAQEwMgITFAARfMUxiybXmFaKSQACABF8xRcNMjMxMDI3MTU1ODU2WjAMMAoGA1UdFQQDCgEBMDICExQAEQcu3ID4Bd1YpOgAAgARBy4XDTIzMTAyNzE1MDIzN1owDDAKBgNVHRUEAwoBATAyAhMUABEHLey3mW5rgtZ3AAIAEQctFw0yMzEwMjcxNTAyMzdaMAwwCgYDVR0VBAMKAQEwMgITFAAR+1LSa4YQgstD1gACABH7UhcNMjMxMDI3MTEyOTMzWjAMMAoGA1UdFQQDCgEBMDICExQAEftRAHc/uv/N+FoAAgAR+1EXDTIzMTAyNzExMjkzMlowDDAKBgNVHRUEAwoBATAyAhMUABDo7Q14P7hMqcWSAAIAEOjtFw0yMzEwMjcwNDAyNTNaMAwwCgYDVR0VBAMKAQEwMgITFAAQ6OzRvrFPnoXaaQACABDo7BcNMjMxMDI3MDQwMjUzWjAMMAoGA1UdFQQDCgEBMDICExQAD94Zad88cdSK9YcAAgAP3hkXDTIzMTAyNjIwMDgyM1owDDAKBgNVHRUEAwoBATAyAhMUAA/eGN74OI4ztWDiAAIAD94YFw0yMzEwMjYyMDA4MjNaMAwwCgYDVR0VBAMKAQEwMgITFAASK7e9j3eyMrcqnAACABIrtxcNMjMxMDI2MTczNDUyWjAMMAoGA1UdFQQDCgEBMDICExQAEiu2R0j8FWXOrbMAAgASK7YXDTIzMTAyNjE3MzQ1MlowDDAKBgNVHRUEAwoBATAyAhMUABFzWtLjgP0bNrNKAAIAEXNaFw0yMzEwMjYxNjQ1MDJaMAwwCgYDVR0VBAMKAQEwMgITFAARc1m98PL3IHbY9gACABFzWRcNMjMxMDI2MTY0NTAxWjAMMAoGA1UdFQQDCgEBMDICExQAETjNBhYUImQh3eAAAgAROM0XDTIzMTAyNjE1NDM1OVowDDAKBgNVHRUEAwoBATAyAhMUABE4zCNvnIHVp1+RAAIAETjMFw0yMzEwMjYxNTQzNTlaMAwwCgYDVR0VBAMKAQEwMgITFAAQb+Gq6ZGTkz+LiAACABBv4RcNMjMxMDI2MDQwMzEwWjAMMAoGA1UdFQQDCgEBMDICExQAEG/g7xpdsqaquDYAAgAQb+AXDTIzMTAyNjA0MDMxMFowDDAKBgNVHRUEAwoBATAyAhMUABBhYMDNxAQXWmakAAIAEGFgFw0yMzEwMjUxNTQzNDRaMAwwCgYDVR0VBAMKAQEwMgITFAAQYV/uYhNmoXL8qQACABBhXxcNMjMxMDI1MTU0MzQ0WjAMMAoGA1UdFQQDCgEBMDICExQAEiQZS4vX8wL7ItEAAgASJBkXDTIzMTAyNDE4MTcwM1owDDAKBgNVHRUEAwoBATAyAhMUABIkGCeX5yD1io+cAAIAEiQYFw0yMzEwMjQxODE3MDNaMAwwCgYDVR0VBAMKAQEwMgITFAARjt1HliyJZ0wmVwACABGO3RcNMjMxMDI0MTUwNDU2WjAMMAoGA1UdFQQDCgEBMDICExQAEY7cZjb8S12QH1YAAgARjtwXDTIzMTAyNDE1MDQ1NlowDDAKBgNVHRUEAwoBATAyAhMUABIgAameP3mSfax7AAIAEiABFw0yMzEwMjMxODEyMzhaMAwwCgYDVR0VBAMKAQEwMgITFAASIABwHj1zLMUTSQACABIgABcNMjMxMDIzMTgxMjM4WjAMMAoGA1UdFQQDCgEBMDICExQAEh9NeU5Ty8ERAl4AAgASH00XDTIzMTAyMzE2NTAxNFowDDAKBgNVHRUEAwoBATAyAhMUABIfTCRoOBIj/0BzAAIAEh9MFw0yMzEwMjMxNjUwMTRaMAwwCgYDVR0VBAMKAQEwMgITFAAQKQhXGJZpVJ5/dwACABApCBcNMjMxMDIzMTQ1NjI2WjAMMAoGA1UdFQQDCgEBMDICExQAECkHgTTeWonqPOsAAgAQKQcXDTIzMTAyMzE0NTYyNlowDDAKBgNVHRUEAwoBATAyAhMUABHSzaqpZO3ncWm/AAIAEdLNFw0yMzEwMjIxNzEyMzBaMAwwCgYDVR0VBAMKAQEwMgITFAAR0swSF9ilF0xaWwACABHSzBcNMjMxMDIyMTcxMjMwWjAMMAoGA1UdFQQDCgEBMDICExQAESKyfYqKpMCJYdwAAgARIrIXDTIzMTAyMDE1NDIyM1owDDAKBgNVHRUEAwoBATAyAhMUABEisWimz9+qBI7iAAIAESKxFw0yMzEwMjAxNTQyMjNaMAwwCgYDVR0VBAMKAQEwMgITFAAPsEJ8+lZp45ui3QACAA+wQhcNMjMxMDIwMTUyNTEyWjAMMAoGA1UdFQQDCgEBMDICExQAD7BBO1tfbCopAEQAAgAPsEEXDTIzMTAyMDE1MjUxMVowDDAKBgNVHRUEAwoBATAyAhMUABB6SRTqwYDFg0KUAAIAEHpJFw0yMzEwMTkyMDA5NDhaMAwwCgYDVR0VBAMKAQEwMgITFAAQekhBMgZDuYkKSgACABB6SBcNMjMxMDE5MjAwOTQ4WjAMMAoGA1UdFQQDCgEBMDICExQAEhgxhncerKyKU0EAAgASGDEXDTIzMTAxOTE3NTYwM1owDDAKBgNVHRUEAwoBATAyAhMUABIYMCs1okIESaRMAAIAEhgwFw0yMzEwMTkxNzU2MDNaMAwwCgYDVR0VBAMKAQEwMgITFAAP5aukASEt9UCBhQACAA/lqxcNMjMxMDE5MTczMTA2WjAMMAoGA1UdFQQDCgEBMDICExQAD+Wqsms3oKUwrpwAAgAP5aoXDTIzMTAxOTE3MzEwNlowDDAKBgNVHRUEAwoBATAyAhMUABIXd1naqsuRTHn0AAIAEhd3Fw0yMzEwMTkxNjQ2MDNaMAwwCgYDVR0VBAMKAQEwMgITFAASF3b01Sf+LMl36gACABIXdhcNMjMxMDE5MTY0NjAzWjAMMAoGA1UdFQQDCgEBMDICExQAEhc9lhoS1j9WAVUAAgASFz0XDTIzMTAxOTE2MzcyN1owDDAKBgNVHRUEAwoBATAyAhMUABIXPG/TNAz9+yXOAAIAEhc8Fw0yMzEwMTkxNjM3MjdaMAwwCgYDVR0VBAMKAQEwMgITFAAQ1+uiCgZ+VFGCcwACABDX6xcNMjMxMDE5MTYyMzU4WjAMMAoGA1UdFQQDCgEBMDICExQAENfq2CX2hsvKjOgAAgAQ1+oXDTIzMTAxOTE2MjM1OFowDDAKBgNVHRUEAwoBATAyAhMUABCzUchLwyaB1QDLAAIAELNRFw0yMzEwMTkwNDAzMDJaMAwwCgYDVR0VBAMKAQEwMgITFAAQs1C00WmaTykHDwACABCzUBcNMjMxMDE5MDQwMzAyWjAMMAoGA1UdFQQDCgEBMDICExQAD7eYdKo7P+7Ffv0AAgAPt5gXDTIzMTAxOTA0MDIyMFowDDAKBgNVHRUEAwoBATAyAhMUAA+3l2qwJoxqqAtiAAIAD7eXFw0yMzEwMTkwNDAyMTlaMAwwCgYDVR0VBAMKAQEwMgITFAAQA6f60go2v88pFAACABADpxcNMjMxMDE4MTYxMDQ5WjAMMAoGA1UdFQQDCgEBMDICExQAEAOmMX4vtsl/NT8AAgAQA6YXDTIzMTAxODE2MTA0OVowDDAKBgNVHRUEAwoBATAyAhMUABIOqTGwMgBaROKqAAIAEg6pFw0yMzEwMTgwNjEwMTlaMAwwCgYDVR0VBAMKAQEwMgITFAASDqg2i2VX/A3I8gACABIOqBcNMjMxMDE4MDYxMDE4WjAMMAoGA1UdFQQDCgEBMDICExQAEhDpHoCKVPAJ7Z8AAgASEOkXDTIzMTAxNzIwMjEzOFowDDAKBgNVHRUEAwoBATAyAhMUABIQ6P3esjoInvdNAAIAEhDoFw0yMzEwMTcyMDIxMzhaMAwwCgYDVR0VBAMKAQEwMgITFAASEAEyAMKDZN5dfAACABIQARcNMjMxMDE3MTc1NTM5WjAMMAoGA1UdFQQDCgEBMDICExQAEhAAFsmnMJKT5jUAAgASEAAXDTIzMTAxNzE3NTUzOVowDDAKBgNVHRUEAwoBATAyAhMUABG8i31FCsc46mPWAAIAEbyLFw0yMzEwMTcxNzUxNDJaMAwwCgYDVR0VBAMKAQEwMgITFAARvIq5DsHqw2eGoAACABG8ihcNMjMxMDE3MTc1MTQyWjAMMAoGA1UdFQQDCgEBMDICExQAEg7hQAmzAfLWr1MAAgASDuEXDTIzMTAxNzE2MDczMVowDDAKBgNVHRUEAwoBATAyAhMUABIO4Pkd9P13bTufAAIAEg7gFw0yMzEwMTcxNjA3MzFaMAwwCgYDVR0VBAMKAQEwMgITFAAQu3vdQo1lHoZPsQACABC7excNMjMxMDE3MTUzNzUwWjAMMAoGA1UdFQQDCgEBMDICExQAELt6avYelyzVbzsAAgAQu3oXDTIzMTAxNzE1Mzc1MFowDDAKBgNVHRUEAwoBATAyAhMUABFC/Uds+Bm2fnVsAAIAEUL9Fw0yMzEwMTYyMDM3MDhaMAwwCgYDVR0VBAMKAQEwMgITFAARQvx/UVSpv2juWgACABFC/BcNMjMxMDE2MjAzNzA3WjAMMAoGA1UdFQQDCgEBMDICExQAEGDWt09QfWE28nkAAgAQYNYXDTIzMTAxMzE5NDI1NFowDDAKBgNVHRUEAwoBATAyAhMUABBg1TvO9Djbik3WAAIAEGDVFw0yMzEwMTMxOTQyNTNaMAwwCgYDVR0VBAMKAQEwMgITFAAQBvuOFFh/Nwy8BgACABAG+xcNMjMxMDEzMTkyMTUwWjAMMAoGA1UdFQQDCgEBMDICExQAEAb6HjGApmFzAXAAAgAQBvoXDTIzMTAxMzE5MjE1MFowDDAKBgNVHRUEAwoBATAyAhMUABHoAqjCtaUNH8+JAAIAEegCFw0yMzEwMTMxNTQ5NTlaMAwwCgYDVR0VBAMKAQEwMgITFAAR6AGTSHwiCdRY/gACABHoARcNMjMxMDEzMTU0OTU5WjAMMAoGA1UdFQQDCgEBMDICExQAEgY0wjlI4PPO6VMAAgASBjQXDTIzMTAxMzE0MzkwM1owDDAKBgNVHRUEAwoBATAyAhMUABIGMxuxG+tDtLuxAAIAEgYzFw0yMzEwMTMxNDM5MDNaMAwwCgYDVR0VBAMKAQEwMgITFAARJbRiDgJwXnvH9gACABEltBcNMjMxMDEzMDQwMjM4WjAMMAoGA1UdFQQDCgEBMDICExQAESWz6536F5wHC/oAAgARJbMXDTIzMTAxMzA0MDIzOFowDDAKBgNVHRUEAwoBATAyAhMUABGRbx3sYoHgUfhYAAIAEZFvFw0yMzEwMTMwNDAyMTlaMAwwCgYDVR0VBAMKAQEwMgITFAARkW6xyKikM5rhNQACABGRbhcNMjMxMDEzMDQwMjE5WjAMMAoGA1UdFQQDCgEBMDICExQAEgTIcDQo2k718gEAAgASBMgXDTIzMTAxMjE5MzEzOFowDDAKBgNVHRUEAwoBATAyAhMUABIEx8sPhlWOLkPPAAIAEgTHFw0yMzEwMTIxOTMxMzhaMAwwCgYDVR0VBAMKAQEwMgITFAAP4lmcj8SnORVJywACAA/iWRcNMjMxMDEyMTkwMjMyWjAMMAoGA1UdFQQDCgEBMDICExQAD+JYnNps+m1r8rYAAgAP4lgXDTIzMTAxMjE5MDIzMVowDDAKBgNVHRUEAwoBATAyAhMUABIERD+Klha9SdThAAIAEgREFw0yMzEwMTIxNzQ2MjVaMAwwCgYDVR0VBAMKAQEwMgITFAASBEPcLAyt37Dv1wACABIEQxcNMjMxMDEyMTc0NjI1WjAMMAoGA1UdFQQDCgEBMDICExQAEgL4k/mtYoWMJlAAAgASAvgXDTIzMTAxMjE1NTAzNFowDDAKBgNVHRUEAwoBATAyAhMUABIC95tJw/S8CkdOAAIAEgL3Fw0yMzEwMTIxNTUwMzRaMAwwCgYDVR0VBAMKAQEwMgITFAARA7w6wkQecnz8aAACABEDvBcNMjMxMDEyMDQwMjUwWjAMMAoGA1UdFQQDCgEBMDICExQAEQO7OZG+ttu2FSwAAgARA7sXDTIzMTAxMjA0MDI1MFowDDAKBgNVHRUEAwoBATAyAhMUABH8UkyA9pIHgeU2AAIAEfxSFw0yMzEwMTEyMDMwMzRaMAwwCgYDVR0VBAMKAQEwMgITFAAR/FGQoWQUpYZQsQACABH8URcNMjMxMDExMjAzMDM0WjAMMAoGA1UdFQQDCgEBMDICExQAEZHTtig9cST7Y2kAAgARkdMXDTIzMTAxMTE4MjMyOVowDDAKBgNVHRUEAwoBATAyAhMUABGR0v80fDW1eccQAAIAEZHSFw0yMzEwMTExODIzMjlaMAwwCgYDVR0VBAMKAQEwMgITFAAR/sgY0Vus3Fm2VAACABH+yBcNMjMxMDExMTUwNzU0WjAMMAoGA1UdFQQDCgEBMDICExQAEf7HQlDuDaDkGOoAAgAR/scXDTIzMTAxMTE1MDc1NFowDDAKBgNVHRUEAwoBATAyAhMUAA/fn6JNWhIs4OSHAAIAD9+fFw0yMzEwMTExNDU0MDdaMAwwCgYDVR0VBAMKAQEwMgITFAAP357QXg7ui+zXlwACAA/fnhcNMjMxMDExMTQ1NDA3WjAMMAoGA1UdFQQDCgEBMDICExQAEMIyI7Sp1KJO7qAAAgAQwjIXDTIzMTAxMTA0MDIwNVowDDAKBgNVHRUEAwoBATAyAhMUABDUBpZ4MFmXCx6lAAIAENQGFw0yMzExMjkxNzEyNDZaMAwwCgYDVR0VBAMKAQEwMgITFAASTsbRHGX/w3FmjgACABJOxhcNMjMxMTI5MTYzNTQ2WjAMMAoGA1UdFQQDCgEBMDICExQAEk7FGgzcGmTer3EAAgASTsUXDTIzMTEyOTE2MzU0NlowDDAKBgNVHRUEAwoBATAyAhMUABKIMBvPRa3w3A1WAAIAEogwFw0yMzExMjkxNjI2NDBaMAwwCgYDVR0VBAMKAQEwMgITFAASiC+zEeJnYBZDRAACABKILxcNMjMxMTI5MTYyNjQwWjAMMAoGA1UdFQQDCgEBMDICExQAEhS/oyoI0zL+26gAAgASFL8XDTIzMTEyOTE0MTIzMFowDDAKBgNVHRUEAwoBATAyAhMUABIUvrDVVHfyWkfgAAIAEhS+Fw0yMzExMjkxNDEyMzBaMAwwCgYDVR0VBAMKAQEwMgITFAARaNjifblst1HO1AACABFo2BcNMjMxMTI5MDQwMjEwWjAMMAoGA1UdFQQDCgEBMDICExQAEWjXHhCbJkH/f7EAAgARaNcXDTIzMTEyOTA0MDIxMFowDDAKBgNVHRUEAwoBATAyAhMUABJvBkCgw8UNXvBYAAIAEm8GFw0yMzExMjgyMDMzMTlaMAwwCgYDVR0VBAMKAQEwMgITFAASbwXw2jHJbs7C3gACABJvBRcNMjMxMTI4MjAzMzE5WjAMMAoGA1UdFQQDCgEBMDICExQAEgCQK7eHEC21MfwAAgASAJAXDTIzMTEyODE2MzYwM1owDDAKBgNVHRUEAwoBATAyAhMUABIAjyK9BSdkMc9FAAIAEgCPFw0yMzExMjgxNjM2MDNaMAwwCgYDVR0VBAMKAQEwMgITFAASg0L7fzCr3rF6YgACABKDQhcNMjMxMTI4MTU0MjI2WjAMMAoGA1UdFQQDCgEBMDICExQAEoNBkYPY7ZbnmCwAAgASg0EXDTIzMTEyODE1NDIyNlowDDAKBgNVHRUEAwoBATAyAhMUABKBeANfEmHwCkT3AAIAEoF4Fw0yMzExMjgwNjEwMDZaMAwwCgYDVR0VBAMKAQEwMgITFAASgXfNBeZTG93v9wACABKBdxcNMjMxMTI4MDYxMDA2WjAMMAoGA1UdFQQDCgEBMDICExQAEY8ZcxZr83ncHEMAAgARjxkXDTIzMTEyODA0MDI1NFowDDAKBgNVHRUEAwoBATAyAhMUABGPGKGWyATCrWrlAAIAEY8YFw0yMzExMjgwNDAyNTRaMAwwCgYDVR0VBAMKAQEwMgITFAASgeLlA0M8RNbwxwACABKB4hcNMjMxMTI3MjEyNDExWjAMMAoGA1UdFQQDCgEBMDICExQAEoHhPda37KXSSlkAAgASgeEXDTIzMTEyNzIxMjQxMVowDDAKBgNVHRUEAwoBATAyAhMUAA/CpS6kwBkbp9VHAAIAD8KlFw0yMzExMjcyMDMwMTFaMAwwCgYDVR0VBAMKAQEwMgITFAAPwqRPwM2oIq4/SwACAA/CpBcNMjMxMTI3MjAzMDExWjAMMAoGA1UdFQQDCgEBMDICExQAEO+CBbLAPdMlYz8AAgAQ74IXDTIzMTEyNzE5MzE0NlowDDAKBgNVHRUEAwoBATAyAhMUABDvgVb+aJ2oxlB2AAIAEO+BFw0yMzExMjcxOTMxNDZaMAwwCgYDVR0VBAMKAQEwMgITFAAQTdpCk9QiTPENyQACABBN2hcNMjMxMTI3MTkxMTMzWjAMMAoGA1UdFQQDCgEBMDICExQAEE3Zp5dNhbOoiQwAAgAQTdkXDTIzMTEyNzE5MTEzM1owDDAKBgNVHRUEAwoBATAyAhMUABKAMgIbiFjJoc/UAAIAEoAyFw0yMzExMjcxNjUwMzZaMAwwCgYDVR0VBAMKAQEwMgITFAASgDFk6ctZS9WLDwACABKAMRcNMjMxMTI3MTY1MDM2WjAMMAoGA1UdFQQDCgEBMDICExQAEf50E+zE20azpssAAgAR/nQXDTIzMTEyNzE2MTgzNVowDDAKBgNVHRUEAwoBATAyAhMUABH+c5rtwzTUgEkDAAIAEf5zFw0yMzExMjcxNjE4MzVaMAwwCgYDVR0VBAMKAQEwMgITFAASKSVtPNwf7b4x5gACABIpJRcNMjMxMTI3MTQwMzI0WjAMMAoGA1UdFQQDCgEBMDICExQAEikkuru6rVO7cZMAAgASKSQXDTIzMTEyNzE0MDMyNFowDDAKBgNVHRUEAwoBATAyAhMUABB7s8ncYnUoCNNsAAIAEHuzFw0yMzExMjYwNDAxMjdaMAwwCgYDVR0VBAMKAQEwMgITFAAQe7JHVyDbk42dXAACABB7shcNMjMxMTI2MDQwMTI3WjAMMAoGA1UdFQQDCgEBMDICExQAD7XEHepdPRSo7RIAAgAPtcQXDTIzMTEyNDE3NTcwNlowDDAKBgNVHRUEAwoBATAyAhMUAA+1w25oDLlX8EoVAAIAD7XDFw0yMzExMjQxNzU3MDZaMAwwCgYDVR0VBAMKAQEwMgITFAASepCSqECq8gp1EAACABJ6kBcNMjMxMTI0MTQxNTM5WjAMMAoGA1UdFQQDCgEBMDICExQAEnqP52Fgi9WPuOAAAgASeo8XDTIzMTEyNDE0MTUzOVowDDAKBgNVHRUEAwoBATAyAhMUABJ28t9Z0ozYKAcpAAIAEnbyFw0yMzExMjQwNjEwMDVaMAwwCgYDVR0VBAMKAQEwMgITFAASdvHPN1dII9buxQACABJ28RcNMjMxMTI0MDYxMDA1WjAMMAoGA1UdFQQDCgEBMDICExQAEBbf/SuyHeQSh7oAAgAQFt8XDTIzMTEyMzIyMDc1OFowDDAKBgNVHRUEAwoBATAyAhMUABAW3jXWc/rMvT2JAAIAEBbeFw0yMzExMjMyMjA3NThaMAwwCgYDVR0VBAMKAQEwMgITFAAR8ewVVrTmLSfTnQACABHx7BcNMjMxMTIzMTY0NDEwWjAMMAoGA1UdFQQDCgEBMDICExQAEfHruq7YFxl7BDUAAgAR8esXDTIzMTEyMzE2NDQxMFowDDAKBgNVHRUEAwoBATAyAhMUAA/rpdSixoUJoeZdAAIAD+ulFw0yMzExMjMxNTI2NTZaMAwwCgYDVR0VBAMKAQEwMgITFAAP66TE08v+AHZI7wACAA/rpBcNMjMxMTIzMTUyNjU2WjAMMAoGA1UdFQQDCgEBMDICExQAEa8tA3mD9QffPcMAAgARry0XDTIzMTEyMjIwMTE0NFowDDAKBgNVHRUEAwoBATAyAhMUABGvLI+fZJzkvZJRAAIAEa8sFw0yMzExMjIyMDExNDRaMAwwCgYDVR0VBAMKAQEwMgITFAAQDAvZhmx2CSKvNAACABAMCxcNMjMxMTIyMTcwNTU0WjAMMAoGA1UdFQQDCgEBMDICExQAEAwKOPSO4ZSWn/oAAgAQDAoXDTIzMTEyMjE3MDU1NFowDDAKBgNVHRUEAwoBATAyAhMUABFuIKzWJLllNhWzAAIAEW4gFw0yMzExMjIxNjU1NTBaMAwwCgYDVR0VBAMKAQEwMgITFAARbh90lTJtBmpEJQACABFuHxcNMjMxMTIyMTY1NTUwWjAMMAoGA1UdFQQDCgEBMDICExQAEnRyhsoVzBl/vlgAAgASdHIXDTIzMTEyMjE2MzkxOFowDDAKBgNVHRUEAwoBATAyAhMUABJ0cRg/El62O6BjAAIAEnRxFw0yMzExMjIxNjM5MThaMAwwCgYDVR0VBAMKAQEwMgITFAASdFD1CkXJ5FweawACABJ0UBcNMjMxMTIyMTYzMjE4WjAMMAoGA1UdFQQDCgEBMDICExQAEnRPfP7IvX1gbdgAAgASdE8XDTIzMTEyMjE2MzIxOFowDDAKBgNVHRUEAwoBATAyAhMUABGSrdVfpAX9kz8/AAIAEZKtFw0yMzExMjIxNTIyMzNaMAwwCgYDVR0VBAMKAQEwMgITFAARkqz21Gq50FQDvgACABGSrBcNMjMxMTIyMTUyMjMzWjAMMAoGA1UdFQQDCgEBMDICExQAEnNm/csCBrMwPoIAAgASc2YXDTIzMTEyMjE1MjEwOFowDDAKBgNVHRUEAwoBATAyAhMUABJzZYlAX6JQYGUiAAIAEnNlFw0yMzExMjIxNTIxMDhaMAwwCgYDVR0VBAMKAQEwMgITFAASczQuqjuR5hg50QACABJzNBcNMjMxMTIyMTUwODM0WjAMMAoGA1UdFQQDCgEBMDICExQAEnMzJ6/wnwzHtA0AAgASczMXDTIzMTEyMjE1MDgzNFowDDAKBgNVHRUEAwoBATAyAhMUABJzHvqkpfvxcotbAAIAEnMeFw0yMzExMjIxNTAwMjhaMAwwCgYDVR0VBAMKAQEwMgITFAAScx2OLfIu2yhkjgACABJzHRcNMjMxMTIyMTUwMDI4WjAMMAoGA1UdFQQDCgEBMDICExQAERJC5TQWLeo3GT4AAgAREkIXDTIzMTEyMTIxMjMwOVowDDAKBgNVHRUEAwoBATAyAhMUABESQShbdDX8lTcUAAIAERJBFw0yMzExMjEyMTIzMDlaMAwwCgYDVR0VBAMKAQEwMgITFAAScf7gzWsSdfDqVQACABJx/hcNMjMxMTIxMjExNjMzWjAMMAoGA1UdFQQDCgEBMDICExQAEnH9yQ9oklS4QxwAAgAScf0XDTIzMTEyMTIxMTYzM1owDDAKBgNVHRUEAwoBATAyAhMUABJwhOD13ywfM4AaAAIAEnCEFw0yMzExMjEyMDM2NDdaMAwwCgYDVR0VBAMKAQEwMgITFAAScINeikonK4pmeAACABJwgxcNMjMxMTIxMjAzNjQ3WjAMMAoGA1UdFQQDCgEBMDICExQAEnEmhDVSfxTzzd4AAgAScSYXDTIzMTEyMTE5NDYzM1owDDAKBgNVHRUEAwoBATAyAhMUABJxJb9hfHSqsabBAAIAEnElFw0yMzExMjExOTQ2MzNaMAwwCgYDVR0VBAMKAQEwMgITFAAScNZj2YGHoOgaCwACABJw1hcNMjMxMTIxMTg0MDU1WjAMMAoGA1UdFQQDCgEBMDICExQAEnDV+nbBwrgSB7cAAgAScNUXDTIzMTEyMTE4NDA1NFowDDAKBgNVHRUEAwoBATAyAhMUABJuqpRDP95VPUq0AAIAEm6qFw0yMzExMjExNTIyMjhaMAwwCgYDVR0VBAMKAQEwMgITFAASbqmWf57TyWNjrAACABJuqRcNMjMxMTIxMTUyMjI4WjAMMAoGA1UdFQQDCgEBMDICExQAEBcpxCgsfUbB8D8AAgAQFykXDTIzMTEyMDIxMzM0N1owDDAKBgNVHRUEAwoBATAyAhMUABAXKGS9Iq01X0cCAAIAEBcoFw0yMzExMjAyMTMzNDdaMAwwCgYDVR0VBAMKAQEwMgITFAAQ8WRhhUGn+X0CWgACABDxZBcNMjMxMTIwMjEyMjIxWjAMMAoGA1UdFQQDCgEBMDICExQAEPFjbjUgIvo3c4YAAgAQ8WMXDTIzMTEyMDIxMjIyMVowDDAKBgNVHRUEAwoBATAyAhMUABB91+X1j+qIVqtTAAIAEH3XFw0yMzExMjAyMTA0NTBaMAwwCgYDVR0VBAMKAQEwMgITFAAQfdbZ78icC+su2QACABB91hcNMjMxMTIwMjEwNDUwWjAMMAoGA1UdFQQDCgEBMDICExQAEMBgInZdQlZqnnwAAgAQwGAXDTIzMTEyMDE5NTIwMVowDDAKBgNVHRUEAwoBATAyAhMUABDAX4SG7ylQ7hH1AAIAEMBfFw0yMzExMjAxOTUyMDFaMAwwCgYDVR0VBAMKAQEwMgITFAAP4SeZ6cr+Vb3degACAA/hJxcNMjMxMTIwMTgwODA3WjAMMAoGA1UdFQQDCgEBMDICExQAD+EmlHCsrVzowp4AAgAP4SYXDTIzMTEyMDE4MDgwN1owDDAKBgNVHRUEAwoBATAyAhMUABDI5F2c9otXI7P+AAIAEMjkFw0yMzExMjAxNzM5NTdaMAwwCgYDVR0VBAMKAQEwMgITFAAQyOORJkqEvjiuPgACABDI4xcNMjMxMTIwMTczOTU3WjAMMAoGA1UdFQQDCgEBMDICExQAElRUSqXRc5Xg2MsAAgASVFQXDTIzMTEyMDE1NTkzOFowDDAKBgNVHRUEAwoBATAyAhMUABJUU1611YAkdIJVAAIAElRTFw0yMzExMjAxNTU5MzhaMAwwCgYDVR0VBAMKAQEwMgITFAAQwRwdV/BqSDs4yQACABDBHBcNMjMxMTIwMTUzOTM4WjAMMAoGA1UdFQQDCgEBMDICExQAEMEbgehlGe5/id0AAgAQwRsXDTIzMTEyMDE1MzkzOFowDDAKBgNVHRUEAwoBATAyAhMUABFRf0b5Y96rGvlQAAIAEVF/Fw0yMzExMTkxMzUwMzJaMAwwCgYDVR0VBAMKAQEwMgITFAARUX6bF3YBCXuQHwACABFRfhcNMjMxMTE5MTM1MDMxWjAMMAoGA1UdFQQDCgEBMDICExQAD5TFNflOVayz24kAAgAPlMUXDTIzMTExNzEzNTQxMVowDDAKBgNVHRUEAwoBATAyAhMUAA+UxG8ovdlGq2vxAAIAD5TEFw0yMzExMTcxMzU0MTFaMAwwCgYDVR0VBAMKAQEwMgITFAAQW2Y+8e+UifEnjAACABBbZhcNMjMxMTE3MDA1NDQxWjAMMAoGA1UdFQQDCgEBMDICExQAEFtlkSVAx0TJ6/MAAgAQW2UXDTIzMTExNzAwNTQ0MFowDDAKBgNVHRUEAwoBATAyAhMUABJlrDC9L6XPrH3FAAIAEmWsFw0yMzExMTYyMjM3NDlaMAwwCgYDVR0VBAMKAQEwMgITFAASZatYHzWcPJuwhwACABJlqxcNMjMxMTE2MjIzNzQ4WjAMMAoGA1UdFQQDCgEBMDICExQAEmYe24koLLr0EIQAAgASZh4XDTIzMTExNjIyMDY0NVowDDAKBgNVHRUEAwoBATAyAhMUABJmHTSnzZG4jm15AAIAEmYdFw0yMzExMTYyMjA2NDVaMAwwCgYDVR0VBAMKAQEwMgITFAASOKloNtq4tG+PPQACABI4qRcNMjMxMTE2MjEyMzQ2WjAMMAoGA1UdFQQDCgEBMDICExQAEjio+2v1pozHw+gAAgASOKgXDTIzMTExNjIxMjM0NlowDDAKBgNVHRUEAwoBATAyAhMUABJk/DwJmOC7Qk8nAAIAEmT8Fw0yMzExMTYxOTA1NTNaMAwwCgYDVR0VBAMKAQEwMgITFAASZPs7K8o9pgom6QACABJk+xcNMjMxMTE2MTkwNTUzWjAMMAoGA1UdFQQDCgEBMDICExQAEieJUsPop6EGMNoAAgASJ4kXDTIzMTExNjE4NDQwOFowDDAKBgNVHRUEAwoBATAyAhMUABIniPgY/tZi/1iDAAIAEieIFw0yMzExMTYxODQ0MDhaMAwwCgYDVR0VBAMKAQEwMgITFAAPzR30IM0zEGQaEAACAA/NHRcNMjMxMTE2MTE0NDExWjAMMAoGA1UdFQQDCgEBMDICExQAD80aSr5vhCwo1jsAAgAPzRoXDTIzMTExNjExNDQxMVowDDAKBgNVHRUEAwoBATAyAhMUABA32lLLGG4QuAT1AAIAEDfaFw0yMzExMTYwNDAyMTVaMAwwCgYDVR0VBAMKAQEwMgITFAAQN9lxfAzTd1YuEQACABA32RcNMjMxMTE2MDQwMjE0WjAMMAoGA1UdFQQDCgEBMDICExQAEbHXP5yMr7l/JYIAAgARsdcXDTIzMTExNTIxMDY1MlowDDAKBgNVHRUEAwoBATAyAhMUABGx1sLiI5L2fzB/AAIAEbHWFw0yMzExMTUyMTA2NTJaMAwwCgYDVR0VBAMKAQEwMgITFAAQmAVcyJ7Sgv8uPAACABCYBRcNMjMxMTE1MTU1OTA5WjAMMAoGA1UdFQQDCgEBMDICExQAEJgEAJglB/x2238AAgAQmAQXDTIzMTExNTE1NTkwOFowDDAKBgNVHRUEAwoBATAyAhMUABJe4rRlfLJTZDWYAAIAEl7iFw0yMzExMTUxNDU2MjlaMAwwCgYDVR0VBAMKAQEwMgITFAASXuHbKDu2EJm5aAACABJe4RcNMjMxMTE1MTQ1NjI5WjAMMAoGA1UdFQQDCgEBMDICExQAEJ1LtyPML3abWooAAgAQnUsXDTIzMTExNTE0NTUwMFowDDAKBgNVHRUEAwoBATAyAhMUABCdSu9f4/7BFQFGAAIAEJ1KFw0yMzExMTUxNDU1MDBaMAwwCgYDVR0VBAMKAQEwMgITFAAP2FVOis5l0w+9cwACAA/YVRcNMjMxMTE0MTYwOTA3WjAMMAoGA1UdFQQDCgEBMDICExQAD9hUqkiUv7/x+7IAAgAP2FQXDTIzMTExNDE2MDkwN1owDDAKBgNVHRUEAwoBATAyAhMUABIjfZqe5VRqTXqmAAIAEiN9Fw0yMzExMTQxNTAzMjdaMAwwCgYDVR0VBAMKAQEwMgITFAASI3yn/b+wlEC/GQACABIjfBcNMjMxMTE0MTUwMzI3WjAMMAoGA1UdFQQDCgEBMDICExQAEXsSr79Z5hXJpGsAAgARexIXDTIzMTExNDEzMTM1OFowDDAKBgNVHRUEAwoBATAyAhMUABF7EfEB0/Ov+UsDAAIAEXsRFw0yMzExMTQxMzEzNTdaMAwwCgYDVR0VBAMKAQEwMgITFAARMdhWO50laseuPQACABEx2BcNMjMxMTEzMjIwMTAwWjAMMAoGA1UdFQQDCgEBMDICExQAETHXVPGkCbjhbYQAAgARMdcXDTIzMTExMzIyMDA1OVowDDAKBgNVHRUEAwoBATAyAhMUABJCbbRtvi2bgby8AAIAEkJtFw0yMzExMTMxOTEwNTBaMAwwCgYDVR0VBAMKAQEwMgITFAASQmxcUCxrgZCEswACABJCbBcNMjMxMTEzMTkxMDQ5WjAMMAoGA1UdFQQDCgEBMDICExQAEf4mdVvB6kNHEIwAAgAR/iYXDTIzMTExMzE5MTAwOFowDDAKBgNVHRUEAwoBATAyAhMUABH+JRPOLf5WJGDSAAIAEf4lFw0yMzExMTMxOTEwMDhaMAwwCgYDVR0VBAMKAQEwMgITFAASWRjLPzvulJk0VQACABJZGBcNMjMxMTEzMTgwMjE3WjAMMAoGA1UdFQQDCgEBMDICExQAElkX5+p9AWnjK0YAAgASWRcXDTIzMTExMzE4MDIxN1owDDAKBgNVHRUEAwoBATAyAhMUABBoFCugu/vY90xqAAIAEGgUFw0yMzExMTMxNzE0MTlaMAwwCgYDVR0VBAMKAQEwMgITFAAQaBOOyCe6kdZ4DwACABBoExcNMjMxMTEzMTcxNDE5WjAMMAoGA1UdFQQDCgEBMDICExQAEld4lz0yJ3NjVS8AAgASV3gXDTIzMTExMzE1MDI0OVowDDAKBgNVHRUEAwoBATAyAhMUABJXd7WUr+q2ySdoAAIAEld3Fw0yMzExMTMxNTAyNDlaMAwwCgYDVR0VBAMKAQEwMgITFAAQgnP4gUzFnXUPqAACABCCcxcNMjMxMTEzMDQwMTM3WjAMMAoGA1UdFQQDCgEBMDICExQAEIJyakT+wPNZWOMAAgAQgnIXDTIzMTExMzA0MDEzN1owDDAKBgNVHRUEAwoBATAyAhMUABHOo6yUav8E1c8XAAIAEc6jFw0yMzExMTExNTEzMjFaMAwwCgYDVR0VBAMKAQEwMgITFAARzqJsV29/ubStZAACABHOohcNMjMxMTExMTUxMzIwWjAMMAoGA1UdFQQDCgEBMDICExQAEWqIEgMagzxJBssAAgARaogXDTIzMTExMTA0MDMxNVowDDAKBgNVHRUEAwoBATAyAhMUABFqhzpt3m5tD7icAAIAEWqHFw0yMzExMTEwNDAzMTVaMAwwCgYDVR0VBAMKAQEwMgITFAAQ91ggPZMyirDIjwACABD3WBcNMjMxMTExMDAxODM5WjAMMAoGA1UdFQQDCgEBMDICExQAEPdXN9A5nBVxjzcAAgAQ91cXDTIzMTExMTAwMTgzOFowDDAKBgNVHRUEAwoBATAyAhMUAA+Z11/2jMAAzcDuAAIAD5nXFw0yMzExMTAyMDUxMTJaMAwwCgYDVR0VBAMKAQEwMgITFAAPmdYIgFDkfgXH+QACAA+Z1hcNMjMxMTEwMjA1MTEyWjAMMAoGA1UdFQQDCgEBMDICExQAElXYm+E0sTpdJDsAAgASVdgXDTIzMTExMDIwMzU1N1owDDAKBgNVHRUEAwoBATAyAhMUABJV13Ev8wGZnraBAAIAElXXFw0yMzExMTAyMDM1NTdaMAwwCgYDVR0VBAMKAQEwMgITFAASUjoKnZizXX9t4QACABJSOhcNMjMxMTEwMDYxMDA1WjAMMAoGA1UdFQQDCgEBMDICExQAElI5URTpMmGYdeQAAgASUjkXDTIzMTExMDA2MTAwNVowDDAKBgNVHRUEAwoBATAyAhMUAA+eu0uC7h/Y3BdZAAIAD567Fw0yMzExMTAwNDAxNTdaMAwwCgYDVR0VBAMKAQEwMgITFAAPnrqYcCsP6kuJ6gACAA+euhcNMjMxMTEwMDQwMTU3WjAMMAoGA1UdFQQDCgEBMDICExQAElLEcDqUIewdE+EAAgASUsQXDTIzMTEwOTIxMjExNVowDDAKBgNVHRUEAwoBATAyAhMUABJSwxvg18VfRMMNAAIAElLDFw0yMzExMDkyMTIxMTVaMAwwCgYDVR0VBAMKAQEwMgITFAASUm4K9lNcsNNYZgACABJSbhcNMjMxMTA5MjA0MTAwWjAMMAoGA1UdFQQDCgEBMDICExQAElJtLQz8U07lxh0AAgASUm0XDTIzMTEwOTIwNDEwMFowDDAKBgNVHRUEAwoBATAyAhMUABGPT1yt1f8wdsjJAAIAEY9PFw0yMzExMDkxNzIzMzRaMAwwCgYDVR0VBAMKAQEwMgITFAARj07YumZhhj6w6QACABGPThcNMjMxMTA5MTcyMzM0WjAMMAoGA1UdFQQDCgEBMDICExQAElFSV9WH4n4HpPUAAgASUVIXDTIzMTEwOTE3MTExOFowDDAKBgNVHRUEAwoBATAyAhMUABJRUb+u4P1JK1kTAAIAElFRFw0yMzExMDkxNzExMThaMAwwCgYDVR0VBAMKAQEwMgITFAARAWqGnVEh5zkXZgACABEBahcNMjMxMTA5MDQwMTUwWjAMMAoGA1UdFQQDCgEBMDICExQAEQFpZKaahms6iZYAAgARAWkXDTIzMTEwOTA0MDE1MFowDDAKBgNVHRUEAwoBATAyAhMUAA/kW4aUAAIQkmO4AAIAD+RbFw0yMzExMDgyMTA3NTBaMAwwCgYDVR0VBAMKAQEwMgITFAAP5FohuxniroBOMwACAA/kWhcNMjMxMTA4MjEwNzUwWjAMMAoGA1UdFQQDCgEBMDICExQAEd+r9lvQC0v2nFkAAgAR36sXDTIzMTEwODE4MjMwN1owDDAKBgNVHRUEAwoBATAyAhMUABHfqieIUdCq8lRLAAIAEd+qFw0yMzExMDgxODIzMDdaMAwwCgYDVR0VBAMKAQEwMgITFAARVhfxRwpSnY06CAACABFWFxcNMjMxMTA4MTc0NjM2WjAMMAoGA1UdFQQDCgEBMDICExQAEnTLfJjBQU7WZKkAAgASdMsXDTIzMTIyNzE2MzU0MlowDDAKBgNVHRUEAwoBATAyAhMUABAg/4fFHLQ64dozAAIAECD/Fw0yMzEyMjYyMTM0MjZaMAwwCgYDVR0VBAMKAQEwMgITFAAQIP7axNvXBWo+ZAACABAg/hcNMjMxMjI2MjEzNDI2WjAMMAoGA1UdFQQDCgEBMDICExQAEJ5r3CQ7lObAt6sAAgAQnmsXDTIzMTIyNjE4MTIyMFowDDAKBgNVHRUEAwoBATAyAhMUABCeas7nyjbBr2TwAAIAEJ5qFw0yMzEyMjYxODEyMjBaMAwwCgYDVR0VBAMKAQEwMgITFAASwoSrJtEjiAfb1gACABLChBcNMjMxMjI2MTc1NjM5WjAMMAoGA1UdFQQDCgEBMDICExQAEsKDJifmTGgbqugAAgASwoMXDTIzMTIyNjE3NTYzOVowDDAKBgNVHRUEAwoBATAyAhMUABIWXQujCA8UNxEuAAIAEhZdFw0yMzEyMjYxNTIxMzRaMAwwCgYDVR0VBAMKAQEwMgITFAASFlyFJWywPJxvbgACABIWXBcNMjMxMjI2MTUyMTM0WjAMMAoGA1UdFQQDCgEBMDICExQAEA4nSqEgwteDfrEAAgAQDicXDTIzMTIyNTA0MDE0OFowDDAKBgNVHRUEAwoBATAyAhMUABAOJvZsLvzjHUDGAAIAEA4mFw0yMzEyMjUwNDAxNDdaMAwwCgYDVR0VBAMKAQEwMgITFAARjEeIsjWHnbVBDQACABGMRxcNMjMxMjIzMTYxNzI1WjAMMAoGA1UdFQQDCgEBMDICExQAEYxGrx1lGiiqBMQAAgARjEYXDTIzMTIyMzE2MTcyNVowDDAKBgNVHRUEAwoBATAyAhMUABFQix97UCOKnfo1AAIAEVCLFw0yMzEyMjIxNjU0NDBaMAwwCgYDVR0VBAMKAQEwMgITFAARUIq/5uxLKozz+gACABFQihcNMjMxMjIyMTY1NDQwWjAMMAoGA1UdFQQDCgEBMDICExQAEr2O4bisFUWHMNEAAgASvY4XDTIzMTIyMTE4MTgzMlowDDAKBgNVHRUEAwoBATAyAhMUABK9jWmSJhbDy7V3AAIAEr2NFw0yMzEyMjExODE4MzFaMAwwCgYDVR0VBAMKAQEwMgITFAASu/ayX/U9EugjyQACABK79hcNMjMxMjIxMTQzMzUwWjAMMAoGA1UdFQQDCgEBMDICExQAErv19vz1BTUdMF0AAgASu/UXDTIzMTIyMTE0MzM1MFowDDAKBgNVHRUEAwoBATAyAhMUABE9w1sk6RYae+HjAAIAET3DFw0yMzEyMjAyMDMyMDhaMAwwCgYDVR0VBAMKAQEwMgITFAARPcJqbZaRdwaCOwACABE9whcNMjMxMjIwMjAzMjA4WjAMMAoGA1UdFQQDCgEBMDICExQAEpLGcZ3Ixfsz1xkAAgASksYXDTIzMTIyMDA0MDI0OFowDDAKBgNVHRUEAwoBATAyAhMUABKSxQ0nBtJ506XjAAIAEpLFFw0yMzEyMjAwNDAyNDhaMAwwCgYDVR0VBAMKAQEwMgITFAARsLtMQpEp9Er9AwACABGwuxcNMjMxMjE5MjA0MzQyWjAMMAoGA1UdFQQDCgEBMDICExQAEbC6dvbtZZQGa44AAgARsLoXDTIzMTIxOTIwNDM0MlowDDAKBgNVHRUEAwoBATAyAhMUABGUXdcxpk6whzy+AAIAEZRdFw0yMzEyMTkxOTE1MTRaMAwwCgYDVR0VBAMKAQEwMgITFAARlFxEv5XB3ana5gACABGUXBcNMjMxMjE5MTkxNTE0WjAMMAoGA1UdFQQDCgEBMDICExQAEIZNggsGmRbH/LcAAgAQhk0XDTIzMTIxOTE4MTY1OVowDDAKBgNVHRUEAwoBATAyAhMUABCGTLHnzquvs4uxAAIAEIZMFw0yMzEyMTkxODE2NTlaMAwwCgYDVR0VBAMKAQEwMgITFAARgSaMzrHpBKpxOwACABGBJhcNMjMxMjE5MTUzMTU1WjAMMAoGA1UdFQQDCgEBMDICExQAEYEl504JbN133X8AAgARgSUXDTIzMTIxOTE1MzE1NVowDDAKBgNVHRUEAwoBATAyAhMUABK2TDX4gO7NUHpaAAIAErZMFw0yMzEyMTkxNTIyMTlaMAwwCgYDVR0VBAMKAQEwMgITFAAStkvvPv1mUBIYqQACABK2SxcNMjMxMjE5MTUyMjE4WjAMMAoGA1UdFQQDCgEBMDICExQAEoWchliNwuv6l9kAAgAShZwXDTIzMTIxOTA0MDI0MlowDDAKBgNVHRUEAwoBATAyAhMUABKFm7loxABCzaSMAAIAEoWbFw0yMzEyMTkwNDAyNDFaMAwwCgYDVR0VBAMKAQEwMgITFAAStChRMcr/+hCOBAACABK0KBcNMjMxMjE4MTcyMjUxWjAMMAoGA1UdFQQDCgEBMDICExQAErQnWOSVV5hRmAIAAgAStCcXDTIzMTIxODE3MjI1MFowDDAKBgNVHRUEAwoBATAyAhMUABDERj6XJPo0fR+qAAIAEMRGFw0yMzEyMTgxNjMwNTFaMAwwCgYDVR0VBAMKAQEwMgITFAAQxEW0DWB+1YJdXQACABDERRcNMjMxMjE4MTYzMDUwWjAMMAoGA1UdFQQDCgEBMDICExQAErKMSiwjbo3x8RIAAgASsowXDTIzMTIxODE0NDIzOVowDDAKBgNVHRUEAwoBATAyAhMUABKyixmYtSw828X/AAIAErKLFw0yMzEyMTgxNDQyMzlaMAwwCgYDVR0VBAMKAQEwMgITFAAPwVPbMgzJOHDVmQACAA/BUxcNMjMxMjE4MDQwMjQyWjAMMAoGA1UdFQQDCgEBMDICExQAD8FSSnwp49D985EAAgAPwVIXDTIzMTIxODA0MDI0MlowDDAKBgNVHRUEAwoBATAyAhMUABHCuctUbm9la19rAAIAEcK5Fw0yMzEyMTgwNDAxMzRaMAwwCgYDVR0VBAMKAQEwMgITFAARwrjd2p+4YDlybgACABHCuBcNMjMxMjE4MDQwMTM0WjAMMAoGA1UdFQQDCgEBMDICExQAEZ19Wxm61M8yd88AAgARnX0XDTIzMTIxNzE3MjgyOFowDDAKBgNVHRUEAwoBATAyAhMUABGdfF7jEJZQLrLkAAIAEZ18Fw0yMzEyMTcxNzI4MjhaMAwwCgYDVR0VBAMKAQEwMgITFAAQxlYXVHHS3Pu8LwACABDGVhcNMjMxMjE3MTU0ODExWjAMMAoGA1UdFQQDCgEBMDICExQAEMZVo3QdmvZzdLoAAgAQxlUXDTIzMTIxNzE1NDgwOVowDDAKBgNVHRUEAwoBATAyAhMUABD2RJGPUqj5F6jLAAIAEPZEFw0yMzEyMTcwNDAxMjZaMAwwCgYDVR0VBAMKAQEwMgITFAAQ9kOd1lUA1RB0AQACABD2QxcNMjMxMjE3MDQwMTI2WjAMMAoGA1UdFQQDCgEBMDICExQAEDzeYpx4gkoALzAAAgAQPN4XDTIzMTIxNjExMDYxMFowDDAKBgNVHRUEAwoBATAyAhMUABA83Wrj4NYz2dasAAIAEDzdFw0yMzEyMTYxMTA2MTBaMAwwCgYDVR0VBAMKAQEwMgITFAAQLUyk8e+3x7uABwACABAtTBcNMjMxMjE2MDQwMjI4WjAMMAoGA1UdFQQDCgEBMDICExQAEC1LTstDfX19ylYAAgAQLUsXDTIzMTIxNjA0MDIyOFowDDAKBgNVHRUEAwoBATAyAhMUABAiy04ZIHfyZUSzAAIAECLLFw0yMzEyMTUxOTA4MzJaMAwwCgYDVR0VBAMKAQEwMgITFAAQIspD3xh5ONsxkgACABAiyhcNMjMxMjE1MTkwODMyWjAMMAoGA1UdFQQDCgEBMDICExQAEiPd4tO5+DpMfasAAgASI90XDTIzMTIxNTE3NDc0OFowDDAKBgNVHRUEAwoBATAyAhMUABIj3HHA3d9uF1LNAAIAEiPcFw0yMzEyMTUxNzQ3NDhaMAwwCgYDVR0VBAMKAQEwMgITFAASr+AaS1irQpe2/AACABKv4BcNMjMxMjE1MTYxODU5WjAMMAoGA1UdFQQDCgEBMDICExQAEq/fFMRLNV8goA8AAgASr98XDTIzMTIxNTE2MTg1OVowDDAKBgNVHRUEAwoBATAyAhMUABDW+W8OnqvqC8TNAAIAENb5Fw0yMzEyMTUxNTUxMzNaMAwwCgYDVR0VBAMKAQEwMgITFAAQ1vha+wYJMboCPAACABDW+BcNMjMxMjE1MTU1MTMzWjAMMAoGA1UdFQQDCgEBMDICExQAEBqBxT0eAkVRam8AAgAQGoEXDTIzMTIxNDE0MzEzOVowDDAKBgNVHRUEAwoBATAyAhMUABAagJN9zQd0BOanAAIAEBqAFw0yMzEyMTQxNDMxMzlaMAwwCgYDVR0VBAMKAQEwMgITFAASqHDCI61wrjRsFQACABKocBcNMjMxMjE0MDYxMDA3WjAMMAoGA1UdFQQDCgEBMDICExQAEqhvtEGSQJGbkVIAAgASqG8XDTIzMTIxNDA2MTAwNlowDDAKBgNVHRUEAwoBATAyAhMUABHdQTSdMh0+L04tAAIAEd1BFw0yMzEyMTQwNDA0MjRaMAwwCgYDVR0VBAMKAQEwMgITFAAR3UCDE296rlYmrgACABHdQBcNMjMxMjE0MDQwNDI0WjAMMAoGA1UdFQQDCgEBMDICExQAD8y77OYh3sbMZgIAAgAPzLsXDTIzMTIxNDA0MDIwNVowDDAKBgNVHRUEAwoBATAyAhMUAA/Muvc2JO670hX6AAIAD8y6Fw0yMzEyMTQwNDAyMDVaMAwwCgYDVR0VBAMKAQEwMgITFAAQ6ts85EldB2q9fgACABDq2xcNMjMxMjEzMjA1MDAzWjAMMAoGA1UdFQQDCgEBMDICExQAEOra33dL1pJsLtIAAgAQ6toXDTIzMTIxMzIwNTAwM1owDDAKBgNVHRUEAwoBATAyAhMUABDHXpYdvSz2wrrgAAIAEMdeFw0yMzEyMTMxOTQ0MjFaMAwwCgYDVR0VBAMKAQEwMgITFAAQx11AebJG5tM3IAACABDHXRcNMjMxMjEzMTk0NDIxWjAMMAoGA1UdFQQDCgEBMDICExQAEOq/y828D7RdKy0AAgAQ6r8XDTIzMTIxMzE3MjcxM1owDDAKBgNVHRUEAwoBATAyAhMUABDqvuZFh+yfVJA4AAIAEOq+Fw0yMzEyMTMxNzI3MTNaMAwwCgYDVR0VBAMKAQEwMgITFAASX54jc+Vbz0bRTwACABJfnhcNMjMxMjEzMTUzOTIxWjAMMAoGA1UdFQQDCgEBMDICExQAEl+dBEBIhZyOf58AAgASX50XDTIzMTIxMzE1MzkyMVowDDAKBgNVHRUEAwoBATAyAhMUABCJU3278dB6XQZwAAIAEIlTFw0yMzEyMTMxNTIwNTZaMAwwCgYDVR0VBAMKAQEwMgITFAAQiVKDqkJcx8hJlQACABCJUhcNMjMxMjEzMTUyMDU2WjAMMAoGA1UdFQQDCgEBMDICExQAEEcpSIKzjMDTT18AAgAQRykXDTIzMTIxMzE1MDA1NVowDDAKBgNVHRUEAwoBATAyAhMUABBHKIzmhNyp4jqrAAIAEEcoFw0yMzEyMTMxNTAwNTRaMAwwCgYDVR0VBAMKAQEwMgITFAAPzxsO9ThxdrNMgQACAA/PGxcNMjMxMjEyMTk0OTI5WjAMMAoGA1UdFQQDCgEBMDICExQAD88a9wzbBJ+0PygAAgAPzxoXDTIzMTIxMjE5NDkyOVowDDAKBgNVHRUEAwoBATAyAhMUABCgC2tuhBQLUqnmAAIAEKALFw0yMzEyMTIxNjEzNDVaMAwwCgYDVR0VBAMKAQEwMgITFAAQoArhCnMRKg4CGAACABCgChcNMjMxMjEyMTYxMzQ1WjAMMAoGA1UdFQQDCgEBMDICExQAEqV+gG5gK69mKuQAAgASpX4XDTIzMTIxMjE1NTUwOVowDDAKBgNVHRUEAwoBATAyAhMUABKlfQk5bZGqhpncAAIAEqV9Fw0yMzEyMTIxNTU1MDlaMAwwCgYDVR0VBAMKAQEwMgITFAAPsE7947AIydim4gACAA+wThcNMjMxMjEyMTQ1MjQ3WjAMMAoGA1UdFQQDCgEBMDICExQAD7BNu6kptqSMeXoAAgAPsE0XDTIzMTIxMjE0NTI0N1owDDAKBgNVHRUEAwoBATAyAhMUABC1CaRUOPDKweZfAAIAELUJFw0yMzEyMTIwNDUxMzhaMAwwCgYDVR0VBAMKAQEwMgITFAAQtQigzwWTSow3tQACABC1CBcNMjMxMjEyMDQ1MTM4WjAMMAoGA1UdFQQDCgEBMDICExQAEhNhyvSc7xqe+ssAAgASE2EXDTIzMTIxMjA0MDIyMVowDDAKBgNVHRUEAwoBATAyAhMUABITYHI0AsYnJBhbAAIAEhNgFw0yMzEyMTIwNDAyMjFaMAwwCgYDVR0VBAMKAQEwMgITFAARrnlmaWJJkYbjnwACABGueRcNMjMxMjEyMDQwMjE3WjAMMAoGA1UdFQQDCgEBMDICExQAEa54PvWCiFLg5u4AAgARrngXDTIzMTIxMjA0MDIxN1owDDAKBgNVHRUEAwoBATAyAhMUABEq5ibxCr3qk64TAAIAESrmFw0yMzEyMTEyMTEzNDlaMAwwCgYDVR0VBAMKAQEwMgITFAARKuWydT+imgNbSwACABEq5RcNMjMxMjExMjExMzQ5WjAMMAoGA1UdFQQDCgEBMDICExQAEQpO1620m1IeFToAAgARCk4XDTIzMTIxMTE5NTEzNVowDDAKBgNVHRUEAwoBATAyAhMUABEKTV6c6LBxEfMmAAIAEQpNFw0yMzEyMTExOTUxMzVaMAwwCgYDVR0VBAMKAQEwMgITFAASoupNlyaF544lrwACABKi6hcNMjMxMjExMTcxNzMzWjAMMAoGA1UdFQQDCgEBMDICExQAEqLpuP1+EJ5NzOoAAgASoukXDTIzMTIxMTE3MTczM1owDDAKBgNVHRUEAwoBATAyAhMUABHGKTEPcyYBkArbAAIAEcYpFw0yMzEyMDkxOTQ3MTNaMAwwCgYDVR0VBAMKAQEwMgITFAARxiie+icJ3D4maAACABHGKBcNMjMxMjA5MTk0NzEzWjAMMAoGA1UdFQQDCgEBMDICExQAEIxPzxG4c2eBpkcAAgAQjE8XDTIzMTIwODIxMjQzNlowDDAKBgNVHRUEAwoBATAyAhMUABCMTl4Ni3sPw/UQAAIAEIxOFw0yMzEyMDgyMTI0MzZaMAwwCgYDVR0VBAMKAQEwMgITFAASn5ppNvyU9/fYtQACABKfmhcNMjMxMjA4MTg1MzI2WjAMMAoGA1UdFQQDCgEBMDICExQAEp+Z2/IsqnsxLXMAAgASn5kXDTIzMTIwODE4NTMyNlowDDAKBgNVHRUEAwoBATAyAhMUABBwTQFVu3TrMqEzAAIAEHBNFw0yMzEyMDgxNjQ2NDNaMAwwCgYDVR0VBAMKAQEwMgITFAAQcExw813sRrBqpgACABBwTBcNMjMxMjA4MTY0NjQzWjAMMAoGA1UdFQQDCgEBMDICExQAEZaJN880F8GFw44AAgARlokXDTIzMTIwODE1NDgxOFowDDAKBgNVHRUEAwoBATAyAhMUABGWiCbEmbSWgSAfAAIAEZaIFw0yMzEyMDgxNTQ4MThaMAwwCgYDVR0VBAMKAQEwMgITFAAQKGrAMskh6LiQFAACABAoahcNMjMxMjA4MDQwMTQ5WjAMMAoGA1UdFQQDCgEBMDICExQAEChplcu88Xslwd8AAgAQKGkXDTIzMTIwODA0MDE0OVowDDAKBgNVHRUEAwoBATAyAhMUABCojbcAmPR3sDQ9AAIAEKiNFw0yMzEyMDgwMTA2MjZaMAwwCgYDVR0VBAMKAQEwMgITFAAQqIxwbVmPa3NA3wACABCojBcNMjMxMjA4MDEwNjI2WjAMMAoGA1UdFQQDCgEBMDICExQAEIdwJwo7AATkDV8AAgAQh3AXDTIzMTIwNzE5NDAyM1owDDAKBgNVHRUEAwoBATAyAhMUABCHb2IumtPETqJbAAIAEIdvFw0yMzEyMDcxOTQwMjNaMAwwCgYDVR0VBAMKAQEwMgITFAAQw2TJS7R8UAokjgACABDDZBcNMjMxMjA3MTg1MzIxWjAMMAoGA1UdFQQDCgEBMDICExQAEMNjOAjmh1L/MtIAAgAQw2MXDTIzMTIwNzE4NTMyMVowDDAKBgNVHRUEAwoBATAyAhMUABBfDNXoiN8hf6/BAAIAEF8MFw0yMzEyMDcxODE2MzhaMAwwCgYDVR0VBAMKAQEwMgITFAAQXwtP+AOLBsWDfQACABBfCxcNMjMxMjA3MTgxNjM4WjAMMAoGA1UdFQQDCgEBMDICExQAEj2n5mY6ZrO2ka8AAgASPacXDTIzMTIwNzE2MTgwNVowDDAKBgNVHRUEAwoBATAyAhMUABI9pnfSlZFrFiAvAAIAEj2mFw0yMzEyMDcxNjE4MDVaMAwwCgYDVR0VBAMKAQEwMgITFAAQp0EwRi1JMaSbigACABCnQRcNMjMxMjA3MDExNjA4WjAMMAoGA1UdFQQDCgEBMDICExQAEKdAfF1gbGtZM1cAAgAQp0AXDTIzMTIwNzAxMTYwOFowDDAKBgNVHRUEAwoBATAyAhMUABEQmsnYRvZ+VOFQAAIAERCaFw0yMzEyMDYyMjMyNDBaMAwwCgYDVR0VBAMKAQEwMgITFAAREJkcRX5r8R/ZdAACABEQmRcNMjMxMjA2MjIzMjQwWjAMMAoGA1UdFQQDCgEBMDICExQAEpneSCGwxt2cAvkAAgASmd4XDTIzMTIwNjIyMDE0N1owDDAKBgNVHRUEAwoBATAyAhMUABKZ3eIwed6HNM0LAAIAEpndFw0yMzEyMDYyMjAxNDdaMAwwCgYDVR0VBAMKAQEwMgITFAASmGRzXW+eSQ9cwwACABKYZBcNMjMxMjA2MTc0NjUxWjAMMAoGA1UdFQQDCgEBMDICExQAEphjzCyOEhOYUsAAAgASmGMXDTIzMTIwNjE3NDY1MVowDDAKBgNVHRUEAwoBATAyAhMUABCPSzgOYTe49oSCAAIAEI9LFw0yMzEyMDYxNzI4NDBaMAwwCgYDVR0VBAMKAQEwMgITFAAQj0reEf7jcVTYEAACABCPShcNMjMxMjA2MTcyODQwWjAMMAoGA1UdFQQDCgEBMDICExQAEc3paIbP23tOdj8AAgARzekXDTIzMTIwNjE3Mjg0MFowDDAKBgNVHRUEAwoBATAyAhMUABHN6ESVJRmZkUrLAAIAEc3oFw0yMzEyMDYxNzI4NDBaMAwwCgYDVR0VBAMKAQEwMgITFAAP3VWS9H2rPbxRlQACAA/dVRcNMjMxMjA2MTcwNTMxWjAMMAoGA1UdFQQDCgEBMDICExQAD91Uh9FPEqMMsEcAAgAP3VQXDTIzMTIwNjE3MDUzMVowDDAKBgNVHRUEAwoBATAyAhMUABKWnjt+ClvjizNcAAIAEpaeFw0yMzEyMDYxNDQ5MTJaMAwwCgYDVR0VBAMKAQEwMgITFAASlp3Y03ctfWTriAACABKWnRcNMjMxMjA2MTQ0OTEyWjAMMAoGA1UdFQQDCgEBMDICExQAETbl8ADIElBCY7cAAgARNuUXDTIzMTIwNjEzMTM0NVowDDAKBgNVHRUEAwoBATAyAhMUABE25HUxceDVk86CAAIAETbkFw0yMzEyMDYxMzEzNDNaMAwwCgYDVR0VBAMKAQEwMgITFAARR875PEcfBeusfwACABFHzhcNMjMxMjA1MjE0NzU0WjAMMAoGA1UdFQQDCgEBMDICExQAEUfNRYQJhrMgr/gAAgARR80XDTIzMTIwNTIxNDc1M1owDDAKBgNVHRUEAwoBATAyAhMUABKVohTFFlOdfb+JAAIAEpWiFw0yMzEyMDUyMDM2NDVaMAwwCgYDVR0VBAMKAQEwMgITFAASlaEP+sw2/UICsgACABKVoRcNMjMxMjA1MjAzNjQ1WjAMMAoGA1UdFQQDCgEBMDICExQAD8Ixfa5qewTfYGQAAgAPwjEXDTIzMTIwNTIwMjQzMFowDDAKBgNVHRUEAwoBATAyAhMUAA/CMBeDd/vAWf8QAAIAD8IwFw0yMzEyMDUyMDI0MzBaMAwwCgYDVR0VBAMKAQEwMgITFAASVK43wSE80i5AJAACABJUrhcNMjMxMjA1MTUzOTMxWjAMMAoGA1UdFQQDCgEBMDICExQAElStl0EkVgG9Gn4AAgASVK0XDTIzMTIwNTE1MzkzMVowDDAKBgNVHRUEAwoBATAyAhMUABBw2eym9/jYZkHiAAIAEHDZFw0yMzEyMDQxOTA1MDdaMAwwCgYDVR0VBAMKAQEwMgITFAAQcNjGPKnW0tqsSwACABBw2BcNMjMxMjA0MTkwNTA3WjAMMAoGA1UdFQQDCgEBMDICExQAEasfO8Wcf4+HFqgAAgARqx8XDTIzMTIwNDE1MTIyMFowDDAKBgNVHRUEAwoBATAyAhMUABGrHlCIyxPMhq63AAIAEaseFw0yMzEyMDQxNTEyMjBaMAwwCgYDVR0VBAMKAQEwMgITFAASOOf79IvsqA+f5QACABI45xcNMjMxMTMwMjEzNTExWjAMMAoGA1UdFQQDCgEBMDICExQAEjjm6r0kjK4DNAwAAgASOOYXDTIzMTEzMDIxMzUxMVowDDAKBgNVHRUEAwoBATAyAhMUABKMAKPDBTLHQHSBAAIAEowAFw0yMzExMzAxNjEzMDFaMAwwCgYDVR0VBAMKAQEwMgITFAASi/9w79KT8OL56AACABKL/xcNMjMxMTMwMTYxMzAxWjAMMAoGA1UdFQQDCgEBMDICExQAEAHlQie44siU1JsAAgAQAeUXDTIzMTEzMDA0MDMyOVowDDAKBgNVHRUEAwoBATAyAhMUABAB5NWby8FLPNbzAAIAEAHkFw0yMzExMzAwNDAzMjlaMAwwCgYDVR0VBAMKAQEwMgITFAASZmrj0fECPrau1AACABJmahcNMjMxMTI5MjA1MzAyWjAMMAoGA1UdFQQDCgEBMDICExQAEmZpa9CAohiR68gAAgASZmkXDTIzMTEyOTIwNTMwMlowDDAKBgNVHRUEAwoBATAyAhMUABBVVo9JEODcOfwIAAIAEFVWFw0yMzExMjkxOTAwNTZaMAwwCgYDVR0VBAMKAQEwMgITFAAQVVUnu2+1dPnnEQACABBVVRcNMjMxMTI5MTkwMDU1WjAMMAoGA1UdFQQDCgEBMDICExQAEolaLtEGAdWJaugAAgASiVoXDTIzMTEyOTE4MzcwNVowDDAKBgNVHRUEAwoBATAyAhMUABKJWSQgbPW0NkH5AAIAEolZFw0yMzExMjkxODM3MDVaMAwwCgYDVR0VBAMKAQEwMgITFAASiVZJiauY9E2LmwACABKJVhcNMjMxMTI5MTgxODE1WjAMMAoGA1UdFQQDCgEBMDICExQAEolViODEq+s3sRAAAgASiVUXDTIzMTEyOTE4MTgxNVowDDAKBgNVHRUEAwoBATAyAhMUABDUB0zY94+0uhsmAAIAENQHFw0yMzExMjkxNzEyNDZaMAwwCgYDVR0VBAMKAQEwMgITFAAS/gzozphuDO+SpwACABL+DBcNMjQwMTIyMTY0MDU2WjAMMAoGA1UdFQQDCgEBMDICExQAEMHkGq8DOlBtT6oAAgAQweQXDTI0MDEyMjE2MzExOFowDDAKBgNVHRUEAwoBATAyAhMUABDB49JQO3rxfEJ5AAIAEMHjFw0yNDAxMjIxNjMxMThaMAwwCgYDVR0VBAMKAQEwMgITFAARDFayW5ZZlYg9lQACABEMVhcNMjQwMTIyMDQzNjQ2WjAMMAoGA1UdFQQDCgEBMDICExQAEQxVMJIelVvFFLwAAgARDFUXDTI0MDEyMjA0MzY0NVowDDAKBgNVHRUEAwoBATAyAhMUABC1a25rb45aD1UuAAIAELVrFw0yNDAxMjEwNDAyMTFaMAwwCgYDVR0VBAMKAQEwMgITFAAQtWpFO98rKkFkvQACABC1ahcNMjQwMTIxMDQwMjExWjAMMAoGA1UdFQQDCgEBMDICExQAEhzDVloZ2LkV+4cAAgASHMMXDTI0MDEyMDE2MjMyMVowDDAKBgNVHRUEAwoBATAyAhMUABIcwnT/BxeRM9i1AAIAEhzCFw0yNDAxMjAxNjIzMjFaMAwwCgYDVR0VBAMKAQEwMgITFAASMRGlGSWOZn+RqQACABIxERcNMjQwMTIwMTU1MTQzWjAMMAoGA1UdFQQDCgEBMDICExQAEjEQ4uT89FVjA+UAAgASMRAXDTI0MDEyMDE1NTE0M1owDDAKBgNVHRUEAwoBATAyAhMUABBV4CY+8is6nzMeAAIAEFXgFw0yNDAxMjAwNDA0MjdaMAwwCgYDVR0VBAMKAQEwMgITFAAQVd8hQ7A3Et2m+QACABBV3xcNMjQwMTIwMDQwNDI3WjAMMAoGA1UdFQQDCgEBMDICExQAEsW0y/yStMEyiZgAAgASxbQXDTI0MDEyMDA0MDI1OVowDDAKBgNVHRUEAwoBATAyAhMUABLFs1GArZf9ErGeAAIAEsWzFw0yNDAxMjAwNDAyNTlaMAwwCgYDVR0VBAMKAQEwMgITFAAQKPr1JD8K2F7OlgACABAo+hcNMjQwMTIwMDQwMjU0WjAMMAoGA1UdFQQDCgEBMDICExQAECj5FAKPeqxnP4EAAgAQKPkXDTI0MDEyMDA0MDI1NFowDDAKBgNVHRUEAwoBATAyAhMUABL5J3HcSGN8zkevAAIAEvknFw0yNDAxMTkxNTUzMDNaMAwwCgYDVR0VBAMKAQEwMgITFAAS+SbjJ0XGKeJoHgACABL5JhcNMjQwMTE5MTU1MzAyWjAMMAoGA1UdFQQDCgEBMDICExQAEmmyxQL3oenupyMAAgASabIXDTI0MDExOTE1MjQyMFowDDAKBgNVHRUEAwoBATAyAhMUABJpsd8RiqIRuUSNAAIAEmmxFw0yNDAxMTkxNTI0MjBaMAwwCgYDVR0VBAMKAQEwMgITFAAS9o+qngYHNKHQKgACABL2jxcNMjQwMTE4MTgxMTUxWjAMMAoGA1UdFQQDCgEBMDICExQAEvaOhbcWRgMxp6UAAgAS9o4XDTI0MDExODE4MTE1MVowDDAKBgNVHRUEAwoBATAyAhMUABHAl6EyTbJ59KXaAAIAEcCXFw0yNDAxMTgxNjU1MTlaMAwwCgYDVR0VBAMKAQEwMgITFAARwJYdcClUL0rQWgACABHAlhcNMjQwMTE4MTY1NTE5WjAMMAoGA1UdFQQDCgEBMDICExQAD7fs3/+ugTxSdzcAAgAPt+wXDTI0MDExODA0MDUxM1owDDAKBgNVHRUEAwoBATAyAhMUAA+36/lnsCLUKFMlAAIAD7frFw0yNDAxMTgwNDA1MTJaMAwwCgYDVR0VBAMKAQEwMgITFAAROeFt2paOxw8lLwACABE54RcNMjQwMTE4MDA0NzQzWjAMMAoGA1UdFQQDCgEBMDICExQAETngd7V9qGS5iLoAAgAROeAXDTI0MDExODAwNDc0M1owDDAKBgNVHRUEAwoBATAyAhMUABLyRQsn71PPbq4mAAIAEvJFFw0yNDAxMTcxNzU0MDdaMAwwCgYDVR0VBAMKAQEwMgITFAAS8kTcF9owRBaFVwACABLyRBcNMjQwMTE3MTc1NDA3WjAMMAoGA1UdFQQDCgEBMDICExQAEvIz8IjMHcboxrIAAgAS8jMXDTI0MDExNzE3NDcwMFowDDAKBgNVHRUEAwoBATAyAhMUABLyMtlS9VWWbNrZAAIAEvIyFw0yNDAxMTcxNzQ3MDBaMAwwCgYDVR0VBAMKAQEwMgITFAASN2eAkEhCTp4hAwACABI3ZxcNMjQwMTE3MTc0NTU1WjAMMAoGA1UdFQQDCgEBMDICExQAEjdmzUJO3EjCktsAAgASN2YXDTI0MDExNzE3NDU1NVowDDAKBgNVHRUEAwoBATAyAhMUABHw/AxZpciXffo7AAIAEfD8Fw0yNDAxMTcxNzIwMTJaMAwwCgYDVR0VBAMKAQEwMgITFAAR8PtMbNURS6HgZQACABHw+xcNMjQwMTE3MTcyMDEyWjAMMAoGA1UdFQQDCgEBMDICExQAEiNdDJ9cC/vyBmsAAgASI10XDTI0MDExNzE1Mjk1N1owDDAKBgNVHRUEAwoBATAyAhMUABIjXE11VVg6r4UkAAIAEiNcFw0yNDAxMTcxNTI5NTdaMAwwCgYDVR0VBAMKAQEwMgITFAAR88SuXqet9q3+TAACABHzxBcNMjQwMTE3MDQwMTM4WjAMMAoGA1UdFQQDCgEBMDICExQAEfPDRDMFrQPweesAAgAR88MXDTI0MDExNzA0MDEzOFowDDAKBgNVHRUEAwoBATAyAhMUABF61gbUbMOJeQhPAAIAEXrWFw0yNDAxMTYyMDM4MTRaMAwwCgYDVR0VBAMKAQEwMgITFAARetUqh4xaQHAchgACABF61RcNMjQwMTE2MjAzODE0WjAMMAoGA1UdFQQDCgEBMDICExQAEn7csS0+VgcppWwAAgASftwXDTI0MDExNjE5NTMzNlowDDAKBgNVHRUEAwoBATAyAhMUABJ+2/AF/AUziDKmAAIAEn7bFw0yNDAxMTYxOTUzMzZaMAwwCgYDVR0VBAMKAQEwMgITFAAS7qHe5SwjFsBJHAACABLuoRcNMjQwMTE2MTk1MDQ3WjAMMAoGA1UdFQQDCgEBMDICExQAEu6gzbN/eVEICRIAAgAS7qAXDTI0MDExNjE5NTA0N1owDDAKBgNVHRUEAwoBATAyAhMUABF9HDeCJebGP+NYAAIAEX0cFw0yNDAxMTYxNTAyMzVaMAwwCgYDVR0VBAMKAQEwMgITFAARfRu5ZUWl5d83WwACABF9GxcNMjQwMTE2MTUwMjM1WjAMMAoGA1UdFQQDCgEBMDICExQAENHzUAWT04GCAfYAAgAQ0fMXDTI0MDExNjE0MTcxMVowDDAKBgNVHRUEAwoBATAyAhMUABDR8lGvSj57MIXQAAIAENHyFw0yNDAxMTYxNDE3MTFaMAwwCgYDVR0VBAMKAQEwMgITFAARgQg7WJLA11SUDQACABGBCBcNMjQwMTE2MDQwNDAwWjAMMAoGA1UdFQQDCgEBMDICExQAEYEH7WdkzpPUlHcAAgARgQcXDTI0MDExNjA0MDQwMFowDDAKBgNVHRUEAwoBATAyAhMUABB5N330REFDXu1cAAIAEHk3Fw0yNDAxMTYwNDAyMTFaMAwwCgYDVR0VBAMKAQEwMgITFAAQeTbP6DbOgZQKZQACABB5NhcNMjQwMTE2MDQwMjExWjAMMAoGA1UdFQQDCgEBMDICExQAEZmH8SgXrrH+JIcAAgARmYcXDTI0MDExNTE4MzQwMlowDDAKBgNVHRUEAwoBATAyAhMUABGZhn1LwkOUdOJyAAIAEZmGFw0yNDAxMTUxODM0MDJaMAwwCgYDVR0VBAMKAQEwMgITFAAQRAjnqD3Q8bULtQACABBECBcNMjQwMTE1MTYyMTU2WjAMMAoGA1UdFQQDCgEBMDICExQAEEQH4yGTiv2hwqoAAgAQRAcXDTI0MDExNTE2MjE1NlowDDAKBgNVHRUEAwoBATAyAhMUABCD72fsTcTi9MbUAAIAEIPvFw0yNDAxMTQwNTI1MjVaMAwwCgYDVR0VBAMKAQEwMgITFAAQg+5BwxrPZd9pywACABCD7hcNMjQwMTE0MDUyNTI1WjAMMAoGA1UdFQQDCgEBMDICExQAESLS4DLE65f2reYAAgARItIXDTI0MDExMjIwMjAxNlowDDAKBgNVHRUEAwoBATAyAhMUABEizgcWgX2t/2tWAAIAESLOFw0yNDAxMTIyMDIwMTVaMAwwCgYDVR0VBAMKAQEwMgITFAAS5DkxVC2aWC4RWgACABLkORcNMjQwMTEyMTU1NjMyWjAMMAoGA1UdFQQDCgEBMDICExQAEuQ4UpPSDY3e4swAAgAS5DgXDTI0MDExMjE1NTYzMlowDDAKBgNVHRUEAwoBATAyAhMUABFsenR0X/0421bsAAIAEWx6Fw0yNDAxMTIxNTAwMDRaMAwwCgYDVR0VBAMKAQEwMgITFAARbHlrw+h6AUAdOwACABFseRcNMjQwMTEyMTUwMDAzWjAMMAoGA1UdFQQDCgEBMDICExQAEl3eRbRHIc+xF1cAAgASXd4XDTI0MDExMjE0MTMwN1owDDAKBgNVHRUEAwoBATAyAhMUABJd3fbPRH3aIpP6AAIAEl3dFw0yNDAxMTIxNDEzMDdaMAwwCgYDVR0VBAMKAQEwMgITFAAQ7VQj0rxAJpU/SwACABDtVBcNMjQwMTEyMDQwMjA5WjAMMAoGA1UdFQQDCgEBMDICExQAEO1TAZI1XmiRkJcAAgAQ7VMXDTI0MDExMjA0MDIwOFowDDAKBgNVHRUEAwoBATAyAhMUABCE/9lHssmg6OPVAAIAEIT/Fw0yNDAxMTEyMDUyMjFaMAwwCgYDVR0VBAMKAQEwMgITFAAQhP7nadWxdYJiIwACABCE/hcNMjQwMTExMjA1MjIxWjAMMAoGA1UdFQQDCgEBMDICExQAEMD22drM067cK6wAAgAQwPYXDTI0MDExMTE2MjQ1M1owDDAKBgNVHRUEAwoBATAyAhMUABDA9cQmgH1Ns7nZAAIAEMD1Fw0yNDAxMTExNjI0NTNaMAwwCgYDVR0VBAMKAQEwMgITFAASs7hcj9nTbEd5iQACABKzuBcNMjQwMTExMTYwMzEwWjAMMAoGA1UdFQQDCgEBMDICExQAErO3s0OsWHiWKW0AAgASs7cXDTI0MDExMTE2MDMxMFowDDAKBgNVHRUEAwoBATAyAhMUAA/S/fBxL7m8vjAZAAIAD9L9Fw0yNDAxMTExNDU2NDRaMAwwCgYDVR0VBAMKAQEwMgITFAAP0vyG7nNnud+kuAACAA/S/BcNMjQwMTExMTQ1NjQ0WjAMMAoGA1UdFQQDCgEBMDICExQAEB2rdqPvBG7lhEcAAgAQHasXDTI0MDExMDE4MTA1MFowDDAKBgNVHRUEAwoBATAyAhMUABAdqm1L+/0HHUvUAAIAEB2qFw0yNDAxMTAxODEwNTBaMAwwCgYDVR0VBAMKAQEwMgITFAAS3K89kOi40eKFjwACABLcrxcNMjQwMTEwMTYxODQ4WjAMMAoGA1UdFQQDCgEBMDICExQAEtyuChnojNW/8awAAgAS3K4XDTI0MDExMDE2MTg0OFowDDAKBgNVHRUEAwoBATAyAhMUABF67NPAJYhNOTaNAAIAEXrsFw0yNDAxMTAxNTU2MzZaMAwwCgYDVR0VBAMKAQEwMgITFAAReuv1ySvHWdCXXQACABF66xcNMjQwMTEwMTU1NjM2WjAMMAoGA1UdFQQDCgEBMDICExQAEiix9e48l2ivYloAAgASKLEXDTI0MDExMDA0MDMxNlowDDAKBgNVHRUEAwoBATAyAhMUABIosJaVQmeipitPAAIAEiiwFw0yNDAxMTAwNDAzMTZaMAwwCgYDVR0VBAMKAQEwMgITFAAR8VwjcjqFly2p3gACABHxXBcNMjQwMTA5MjAwMjEyWjAMMAoGA1UdFQQDCgEBMDICExQAEfFbOQMERJSDSIAAAgAR8VsXDTI0MDEwOTIwMDIxMlowDDAKBgNVHRUEAwoBATAyAhMUABAM9TKez4MPBbHcAAIAEAz1Fw0yNDAxMDkxODEyMTNaMAwwCgYDVR0VBAMKAQEwMgITFAAQDPQXDUec3LDmRgACABAM9BcNMjQwMTA5MTgxMjEzWjAMMAoGA1UdFQQDCgEBMDICExQAEI8zkiDyf6gr2eMAAgAQjzMXDTI0MDEwOTE1MTU0M1owDDAKBgNVHRUEAwoBATAyAhMUABCPMojgmggERgJ1AAIAEI8yFw0yNDAxMDkxNTE1NDJaMAwwCgYDVR0VBAMKAQEwMgITFAAQQMqXwTliVkY8HgACABBAyhcNMjQwMTA5MTQxOTQzWjAMMAoGA1UdFQQDCgEBMDICExQAEEDJngtxBoiCG4gAAgAQQMkXDTI0MDEwOTE0MTk0M1owDDAKBgNVHRUEAwoBATAyAhMUABDY0fJWJAL9bOfJAAIAENjRFw0yNDAxMDkwNDAzMTRaMAwwCgYDVR0VBAMKAQEwMgITFAAQ2NBq/dob6rS1PgACABDY0BcNMjQwMTA5MDQwMzE0WjAMMAoGA1UdFQQDCgEBMDICExQAEHiJXW95l86/VXQAAgAQeIkXDTI0MDEwOTA0MDIxNlowDDAKBgNVHRUEAwoBATAyAhMUABB4iI5tMkZtNty8AAIAEHiIFw0yNDAxMDkwNDAyMTZaMAwwCgYDVR0VBAMKAQEwMgITFAAQZmBDXiyjS+eJEwACABBmYBcNMjQwMTA4MjMwNDAyWjAMMAoGA1UdFQQDCgEBMDICExQAEGZfb46jrq5BSPIAAgAQZl8XDTI0MDEwODIzMDQwMlowDDAKBgNVHRUEAwoBATAyAhMUABLWVZnhIEAcS2U7AAIAEtZVFw0yNDAxMDgyMDI5MDRaMAwwCgYDVR0VBAMKAQEwMgITFAAS1lTq36kKRiuMlAACABLWVBcNMjQwMTA4MjAyOTA0WjAMMAoGA1UdFQQDCgEBMDICExQAEoL4vloRVKB0PAwAAgASgvgXDTI0MDEwODIwMTcyOVowDDAKBgNVHRUEAwoBATAyAhMUABKC94WMxm/ouNskAAIAEoL3Fw0yNDAxMDgyMDE3MjlaMAwwCgYDVR0VBAMKAQEwMgITFAAS1X/rY7JiLf7CpAACABLVfxcNMjQwMTA4MTczMzMzWjAMMAoGA1UdFQQDCgEBMDICExQAEtV+iT06bTi9f2EAAgAS1X4XDTI0MDEwODE3MzMzM1owDDAKBgNVHRUEAwoBATAyAhMUABFLLyWjxe5igoVuAAIAEUsvFw0yNDAxMDgxNDIyMjdaMAwwCgYDVR0VBAMKAQEwMgITFAARSy7L2C40qk8uxwACABFLLhcNMjQwMTA4MTQyMjI3WjAMMAoGA1UdFQQDCgEBMDICExQAD/i/ethJ6UD3EoAAAgAP+L8XDTI0MDEwODA0MDIwOVowDDAKBgNVHRUEAwoBATAyAhMUAA/4vosjJaRNOsfPAAIAD/i+Fw0yNDAxMDgwNDAyMDZaMAwwCgYDVR0VBAMKAQEwMgITFAAShw4P9V6y9Yu56AACABKHDhcNMjQwMTA1MjE0NDI5WjAMMAoGA1UdFQQDCgEBMDICExQAEocNYiZuUadph0wAAgAShw0XDTI0MDEwNTIxNDQyOVowDDAKBgNVHRUEAwoBATAyAhMUAA+YG+VkMagfyrZuAAIAD5gbFw0yNDAxMDUyMTM5NThaMAwwCgYDVR0VBAMKAQEwMgITFAAPmBp3f7F7N0sLewACAA+YGhcNMjQwMTA1MjEzOTU4WjAMMAoGA1UdFQQDCgEBMDICExQAEQmYA4MfiFHPfHwAAgARCZgXDTI0MDEwNTE4MDk0NVowDDAKBgNVHRUEAwoBATAyAhMUABEJl05hJVM04+HsAAIAEQmXFw0yNDAxMDUxODA5NDVaMAwwCgYDVR0VBAMKAQEwMgITFAARmAPiuzfw+Isd6gACABGYAxcNMjQwMTA1MTcwMjA4WjAMMAoGA1UdFQQDCgEBMDICExQAEZgCBJywpSikjy0AAgARmAIXDTI0MDEwNTE3MDIwOFowDDAKBgNVHRUEAwoBATAyAhMUABBaktMbswHj3efOAAIAEFqSFw0yNDAxMDUxNTQ1NTVaMAwwCgYDVR0VBAMKAQEwMgITFAAQWpF3beQP+N0cEwACABBakRcNMjQwMTA1MTU0NTU1WjAMMAoGA1UdFQQDCgEBMDICExQAEKhDioyPlMBRPs8AAgAQqEMXDTI0MDEwNDIxNDk1NVowDDAKBgNVHRUEAwoBATAyAhMUABCoQsS3u2AvovaQAAIAEKhCFw0yNDAxMDQyMTQ5NTVaMAwwCgYDVR0VBAMKAQEwMgITFAASyO6pGe1c2BRg9QACABLI7hcNMjQwMTA0MTgwNjI5WjAMMAoGA1UdFQQDCgEBMDICExQAEsjtbRLlLilAIFYAAgASyO0XDTI0MDEwNDE4MDYyOVowDDAKBgNVHRUEAwoBATAyAhMUABLOaE4nU939kQwFAAIAEs5oFw0yNDAxMDQxNjU0MjZaMAwwCgYDVR0VBAMKAQEwMgITFAASzmc1DCos/AVA6wACABLOZxcNMjQwMTA0MTY1NDI2WjAMMAoGA1UdFQQDCgEBMDICExQAEs2qVNFjC9LeISEAAgASzaoXDTI0MDEwNDE1NDMxNlowDDAKBgNVHRUEAwoBATAyAhMUABLNqcISz7j2IAf5AAIAEs2pFw0yNDAxMDQxNTQzMTZaMAwwCgYDVR0VBAMKAQEwMgITFAAP+0EESGBabeo7gAACAA/7QRcNMjQwMTA0MTQ1MjU3WjAMMAoGA1UdFQQDCgEBMDICExQAD/tARZy2JqJ09NkAAgAP+0AXDTI0MDEwNDE0NTI1NlowDDAKBgNVHRUEAwoBATAyAhMUABBT7FGicnvSsP8AAAIAEFPsFw0yNDAxMDQxNDM4NDdaMAwwCgYDVR0VBAMKAQEwMgITFAAQU+vZ+buzdPgt8AACABBT6xcNMjQwMTA0MTQzODQ3WjAMMAoGA1UdFQQDCgEBMDICExQAEHBJ6QSmM+hpp6MAAgAQcEkXDTI0MDEwNDA0MDE1MlowDDAKBgNVHRUEAwoBATAyAhMUABBwSOZOgV6ZujRdAAIAEHBIFw0yNDAxMDQwNDAxNTJaMAwwCgYDVR0VBAMKAQEwMgITFAAQ8+yG9tuLx9ca+gACABDz7BcNMjQwMTAzMjIwMzU1WjAMMAoGA1UdFQQDCgEBMDICExQAEPPr6In8WxYGGU4AAgAQ8+sXDTI0MDEwMzIyMDM1NVowDDAKBgNVHRUEAwoBATAyAhMUAA/RH2oTfb01jLtMAAIAD9EfFw0yNDAxMDMxNjQwNTlaMAwwCgYDVR0VBAMKAQEwMgITFAAP0R4kDQwSU/oTNAACAA/RHhcNMjQwMTAzMTY0MDU5WjAMMAoGA1UdFQQDCgEBMDICExQAEEPEry9GcO1DWCQAAgAQQ8QXDTI0MDEwMzE0NTEzM1owDDAKBgNVHRUEAwoBATAyAhMUABBDw/3Q9rQa+R3dAAIAEEPDFw0yNDAxMDMxNDUxMzNaMAwwCgYDVR0VBAMKAQEwMgITFAAQuTN/UmNg4KfiuwACABC5MxcNMjQwMTAyMTkyMzU5WjAMMAoGA1UdFQQDCgEBMDICExQAELkyuBPMEx+MmA8AAgAQuTIXDTI0MDEwMjE5MjM1OVowDDAKBgNVHRUEAwoBATAyAhMUABAR36PHAm8KGQUCAAIAEBHfFw0yNDAxMDIxOTAyMzBaMAwwCgYDVR0VBAMKAQEwMgITFAAQEd5X7fLfXbdetgACABAR3hcNMjQwMTAyMTkwMjMwWjAMMAoGA1UdFQQDCgEBMDICExQAEfPQaHs+TwKEQz4AAgAR89AXDTI0MDEwMjA0MDI0M1owDDAKBgNVHRUEAwoBATAyAhMUABHzz+8gGohp13qiAAIAEfPPFw0yNDAxMDIwNDAyNDBaMAwwCgYDVR0VBAMKAQEwMgITFAAR7lBDreBwXn4KfwACABHuUBcNMjMxMjI5MTk0MDUzWjAMMAoGA1UdFQQDCgEBMDICExQAEe5PClVGo1HABK8AAgAR7k8XDTIzMTIyOTE5NDA1M1owDDAKBgNVHRUEAwoBATAyAhMUABEFwtLSS+a68M2kAAIAEQXCFw0yMzEyMjkxNTE1MTZaMAwwCgYDVR0VBAMKAQEwMgITFAARBcEhs0gl3fNO2AACABEFwRcNMjMxMjI5MTUxNTE2WjAMMAoGA1UdFQQDCgEBMDICExQAEdfnMUaTyEw7kIUAAgAR1+cXDTIzMTIyOTA0MDI0N1owDDAKBgNVHRUEAwoBATAyAhMUABHX5iPHNPxecM/gAAIAEdfmFw0yMzEyMjkwNDAyNDdaMAwwCgYDVR0VBAMKAQEwMgITFAASXEDyY+rA3OSPAAACABJcQBcNMjMxMjI5MDQwMjM0WjAMMAoGA1UdFQQDCgEBMDICExQAElw/FtXPB2Zw6b0AAgASXD8XDTIzMTIyOTA0MDIzM1owDDAKBgNVHRUEAwoBATAyAhMUAA+pzJwYkONCft83AAIAD6nMFw0yMzEyMjkwNDAyMzNaMAwwCgYDVR0VBAMKAQEwMgITFAAPqcuON7WqUbAR4wACAA+pyxcNMjMxMjI5MDQwMjMzWjAMMAoGA1UdFQQDCgEBMDICExQAESWaDXijx60RLNgAAgARJZoXDTIzMTIyODIyMzQ0NlowDDAKBgNVHRUEAwoBATAyAhMUABElmUV7XYoWnH9jAAIAESWZFw0yMzEyMjgyMjM0NDZaMAwwCgYDVR0VBAMKAQEwMgITFAAQA23+V8yfAzdbrgACABADbRcNMjMxMjI4MjAyOTU0WjAMMAoGA1UdFQQDCgEBMDICExQAEANssBnAzYbhv08AAgAQA2wXDTIzMTIyODIwMjk1NFowDDAKBgNVHRUEAwoBATAyAhMUABJrhLMN7HUo0gX8AAIAEmuEFw0yMzEyMjgxNzEyMDlaMAwwCgYDVR0VBAMKAQEwMgITFAASa4PJMBRfmSWsuAACABJrgxcNMjMxMjI4MTcxMjA5WjAMMAoGA1UdFQQDCgEBMDICExQAEVMpMVMn8Ix5DhgAAgARUykXDTIzMTIyODE3MTA1MVowDDAKBgNVHRUEAwoBATAyAhMUABFTKI4fE6szYBeHAAIAEVMoFw0yMzEyMjgxNzEwNTFaMAwwCgYDVR0VBAMKAQEwMgITFAASxbDB/8fEZFjcyAACABLFsBcNMjMxMjI4MTYzOTUwWjAMMAoGA1UdFQQDCgEBMDICExQAEsWvsfSa80+pL1oAAgASxa8XDTIzMTIyODE2Mzk1MFowDDAKBgNVHRUEAwoBATAyAhMUABABr4mqdJDwhLjSAAIAEAGvFw0yMzEyMjcxNzE2NTlaMAwwCgYDVR0VBAMKAQEwMgITFAAQAa7/CdED8NszFwACABABrhcNMjMxMjI3MTcxNjU5WjAMMAoGA1UdFQQDCgEBMDICExQAEnTM7yBUK3Cq85QAAgASdMwXDTIzMTIyNzE2MzU0M1owDDAKBgNVHRUEAwoBATAyAhMUABBOM9CneplovY1FAAIAEE4zFw0yNDAyMDgxNDQwNDdaMAwwCgYDVR0VBAMKAQEwMgITFAAQhZktsUrPIh2d5QACABCFmRcNMjQwMjA4MTQzODU0WjAMMAoGA1UdFQQDCgEBMDICExQAEIWYQ++9Rsg8qhYAAgAQhZgXDTI0MDIwODE0Mzg1NFowDDAKBgNVHRUEAwoBATAyAhMUABGW46Po2RlB1jDXAAIAEZbjFw0yNDAyMDgxNDM3NTlaMAwwCgYDVR0VBAMKAQEwMgITFAARluLgH1gL96bPCgACABGW4hcNMjQwMjA4MTQzNzU5WjAMMAoGA1UdFQQDCgEBMDICExQAEy/Z7ASgSAjJI/wAAgATL9kXDTI0MDIwNzIwMzY1MVowDDAKBgNVHRUEAwoBATAyAhMUABMv2FfLwiPdCU5DAAIAEy/YFw0yNDAyMDcyMDM2NTFaMAwwCgYDVR0VBAMKAQEwMgITFAAS79Ne2iYnpkjw/wACABLv0xcNMjQwMjA3MTkwNTM2WjAMMAoGA1UdFQQDCgEBMDICExQAEu/SPGBNBpYYUKQAAgAS79IXDTI0MDIwNzE5MDUzNVowDDAKBgNVHRUEAwoBATAyAhMUABF3SoxAqp6s4mFQAAIAEXdKFw0yNDAyMDcxNjA2MTNaMAwwCgYDVR0VBAMKAQEwMgITFAARd0n/qHTBsWpNxgACABF3SRcNMjQwMjA3MTYwNjEzWjAMMAoGA1UdFQQDCgEBMDICExQAEREGKXx1PC392UkAAgAREQYXDTI0MDIwNzA0MDIzN1owDDAKBgNVHRUEAwoBATAyAhMUABERBSEZvYnIPPT8AAIAEREFFw0yNDAyMDcwNDAyMzZaMAwwCgYDVR0VBAMKAQEwMgITFAAQEUcKtOvlSXr87QACABARRxcNMjQwMjA2MjA1MDM1WjAMMAoGA1UdFQQDCgEBMDICExQAEBFG+pMq2VL+UG4AAgAQEUYXDTI0MDIwNjIwNTAzNVowDDAKBgNVHRUEAwoBATAyAhMUABHP42EHBxTqRb4OAAIAEc/jFw0yNDAyMDYyMDMxMThaMAwwCgYDVR0VBAMKAQEwMgITFAARz+JzlSjpq2IXBgACABHP4hcNMjQwMjA2MjAzMTE4WjAMMAoGA1UdFQQDCgEBMDICExQAEJpdXNBw6+SjJC4AAgAQml0XDTI0MDIwNjIwMDIzMFowDDAKBgNVHRUEAwoBATAyAhMUABCaXHpCfiHyAW+qAAIAEJpcFw0yNDAyMDYyMDAyMzBaMAwwCgYDVR0VBAMKAQEwMgITFAAReGCnuiHQA0wbKQACABF4YBcNMjQwMjA2MTUxNzA0WjAMMAoGA1UdFQQDCgEBMDICExQAEXhfun4y0P8gUF0AAgAReF8XDTI0MDIwNjE1MTcwNFowDDAKBgNVHRUEAwoBATAyAhMUABFl1N+bNKFGr0qAAAIAEWXUFw0yNDAyMDUyMjEzNTZaMAwwCgYDVR0VBAMKAQEwMgITFAARZdNDkWpGMQ0BMgACABFl0xcNMjQwMjA1MjIxMzU2WjAMMAoGA1UdFQQDCgEBMDICExQAEuote3VlTv3WpzUAAgAS6i0XDTI0MDIwNTIxMjE0NVowDDAKBgNVHRUEAwoBATAyAhMUABLqLDulqdj4IKv8AAIAEuosFw0yNDAyMDUyMTIxNDVaMAwwCgYDVR0VBAMKAQEwMgITFAATKGfxfL83boDtdwACABMoZxcNMjQwMjA1MjExNTU4WjAMMAoGA1UdFQQDCgEBMDICExQAEyhm4InNfpiKetwAAgATKGYXDTI0MDIwNTIxMTU1OFowDDAKBgNVHRUEAwoBATAyAhMUABIyzZD9vL+6VXndAAIAEjLNFw0yNDAyMDUwNDAyMjdaMAwwCgYDVR0VBAMKAQEwMgITFAASMsw7Q9OwIrQzRQACABIyzBcNMjQwMjA1MDQwMjI1WjAMMAoGA1UdFQQDCgEBMDICExQAEyVRyagdQ0kdJRoAAgATJVEXDTI0MDIwMzIyMjQxMVowDDAKBgNVHRUEAwoBATAyAhMUABMlUOGSoEcAHKXZAAIAEyVQFw0yNDAyMDMyMjI0MTFaMAwwCgYDVR0VBAMKAQEwMgITFAATJUuIdEG0yR1liQACABMlSxcNMjQwMjAzMjIwMjE1WjAMMAoGA1UdFQQDCgEBMDICExQAEyVKsCwKypCSxWEAAgATJUoXDTI0MDIwMzIyMDIxNVowDDAKBgNVHRUEAwoBATAyAhMUAA+pXodhSrocAHtHAAIAD6leFw0yNDAyMDMxNzA3MzlaMAwwCgYDVR0VBAMKAQEwMgITFAAPqV0ZOyZiF73g8AACAA+pXRcNMjQwMjAzMTcwNzM5WjAMMAoGA1UdFQQDCgEBMDICExQAECasCPHwLan/OWgAAgAQJqwXDTI0MDIwMzA0MDMwNVowDDAKBgNVHRUEAwoBATAyAhMUABAmq6B0ERYK/T2+AAIAECarFw0yNDAyMDMwNDAzMDVaMAwwCgYDVR0VBAMKAQEwMgITFAARMdR9rof/2j9MkQACABEx1BcNMjQwMjAyMjA0ODM2WjAMMAoGA1UdFQQDCgEBMDICExQAETHTJ2sMrvT1bMYAAgARMdMXDTI0MDIwMjIwNDgzNlowDDAKBgNVHRUEAwoBATAyAhMUABAqmOnEdNa0h4aUAAIAECqYFw0yNDAyMDIxODA5MDBaMAwwCgYDVR0VBAMKAQEwMgITFAAQKpd+2pJoyvMdbwACABAqlxcNMjQwMjAyMTgwOTAwWjAMMAoGA1UdFQQDCgEBMDICExQAEpASgWGxax5+E0oAAgASkBIXDTI0MDIwMjE3MDM0N1owDDAKBgNVHRUEAwoBATAyAhMUABKQEQ7OnypGLd5TAAIAEpARFw0yNDAyMDIxNzAzNDdaMAwwCgYDVR0VBAMKAQEwMgITFAARXW3zaaXgOAngKwACABFdbRcNMjQwMjAxMTk0MzEzWjAMMAoGA1UdFQQDCgEBMDICExQAEV1sWzi4c5RQtowAAgARXWwXDTI0MDIwMTE5NDMxM1owDDAKBgNVHRUEAwoBATAyAhMUABJSXDBqSR/Q0R7/AAIAElJcFw0yNDAyMDExODI1MTBaMAwwCgYDVR0VBAMKAQEwMgITFAASUltXcDGnOUJ94gACABJSWxcNMjQwMjAxMTgyNTEwWjAMMAoGA1UdFQQDCgEBMDICExQAEskcEiAHliKoTLEAAgASyRwXDTI0MDIwMTE3MzY0MVowDDAKBgNVHRUEAwoBATAyAhMUABLJG5DF07HuFFwBAAIAEskbFw0yNDAyMDExNzM2NDFaMAwwCgYDVR0VBAMKAQEwMgITFAAQ+0ioc5RQHjSRLgACABD7SBcNMjQwMjAxMTY0NDE1WjAMMAoGA1UdFQQDCgEBMDICExQAEPtHb7QD+lmWsE0AAgAQ+0cXDTI0MDIwMTE2NDQxNVowDDAKBgNVHRUEAwoBATAyAhMUABBqCaHar3dclnIXAAIAEGoJFw0yNDAyMDExNTMxNDNaMAwwCgYDVR0VBAMKAQEwMgITFAAQaggah97HgaXQ5gACABBqCBcNMjQwMjAxMTUzMTQzWjAMMAoGA1UdFQQDCgEBMDICExQAEvSrMZ76yhIcibgAAgAS9KsXDTI0MDEzMTIyMjMxMFowDDAKBgNVHRUEAwoBATAyAhMUABL0qsDXMV6oJPIQAAIAEvSqFw0yNDAxMzEyMjIzMTBaMAwwCgYDVR0VBAMKAQEwMgITFAARF7g+ESYB9q83GwACABEXuBcNMjQwMTMxMjEzMjU3WjAMMAoGA1UdFQQDCgEBMDICExQAERe3VzNtrQjUtcMAAgARF7cXDTI0MDEzMTIxMzI1N1owDDAKBgNVHRUEAwoBATAyAhMUABJeJnjqjhE6OBIWAAIAEl4mFw0yNDAxMzEyMTA0MzFaMAwwCgYDVR0VBAMKAQEwMgITFAASXiW8LDfSDGW5zQACABJeJRcNMjQwMTMxMjEwNDMxWjAMMAoGA1UdFQQDCgEBMDICExQAEOXzhsojZc/AbMUAAgAQ5fMXDTI0MDEzMTIwMDk0MVowDDAKBgNVHRUEAwoBATAyAhMUABDl8i0FTJtkedbMAAIAEOXyFw0yNDAxMzEyMDA5NDFaMAwwCgYDVR0VBAMKAQEwMgITFAATGssoyo/lktkD0gACABMayxcNMjQwMTMxMTYxNjQwWjAMMAoGA1UdFQQDCgEBMDICExQAExrKbZcEE57TZLwAAgATGsoXDTI0MDEzMTE2MTY0MFowDDAKBgNVHRUEAwoBATAyAhMUABIWdZ9NiVQRc7iwAAIAEhZ1Fw0yNDAxMzExNjAwMTdaMAwwCgYDVR0VBAMKAQEwMgITFAASFnRvqiRfNupm6wACABIWdBcNMjQwMTMxMTYwMDE3WjAMMAoGA1UdFQQDCgEBMDICExQAERzwCayp+DD9yPEAAgARHPAXDTI0MDEzMTE0MjI1MVowDDAKBgNVHRUEAwoBATAyAhMUABEc7xZ4S+OIXUnvAAIAERzvFw0yNDAxMzExNDIyNTFaMAwwCgYDVR0VBAMKAQEwMgITFAAR1qWUFpe42HkljgACABHWpRcNMjQwMTMwMjI1MjIzWjAMMAoGA1UdFQQDCgEBMDICExQAEdakJZEHzB/stN8AAgAR1qQXDTI0MDEzMDIyNTIyM1owDDAKBgNVHRUEAwoBATAyAhMUABAMP8ua6BnN9PSXAAIAEAw/Fw0yNDAxMzAyMTM3NDhaMAwwCgYDVR0VBAMKAQEwMgITFAAQDD5JwUixIPBnbwACABAMPhcNMjQwMTMwMjEzNzQ4WjAMMAoGA1UdFQQDCgEBMDICExQAEPtKo0rzVmVC69gAAgAQ+0oXDTI0MDEzMDIwMDE0OVowDDAKBgNVHRUEAwoBATAyAhMUABD7SVHEjCr76vsnAAIAEPtJFw0yNDAxMzAyMDAxNDhaMAwwCgYDVR0VBAMKAQEwMgITFAAP9JtoNi/iSkH/twACAA/0mxcNMjQwMTMwMTg1NDQ4WjAMMAoGA1UdFQQDCgEBMDICExQAD/SaoZLlTOo/b7IAAgAP9JoXDTI0MDEzMDE4NTQ0OFowDDAKBgNVHRUEAwoBATAyAhMUABMVH/MDEnlY9bA8AAIAExUfFw0yNDAxMzAxNDQ2NDNaMAwwCgYDVR0VBAMKAQEwMgITFAATFR7n8SbTVxdaegACABMVHhcNMjQwMTMwMTQ0NjQzWjAMMAoGA1UdFQQDCgEBMDICExQAExUTttusceU9BmwAAgATFRMXDTI0MDEzMDE0NDE1N1owDDAKBgNVHRUEAwoBATAyAhMUABMVEvKl7161ZS+sAAIAExUSFw0yNDAxMzAxNDQxNTdaMAwwCgYDVR0VBAMKAQEwMgITFAAR9EQ7zMEk1kqt8gACABH0RBcNMjQwMTMwMDQwMzE0WjAMMAoGA1UdFQQDCgEBMDICExQAEfRDyE0/gYTeXDoAAgAR9EMXDTI0MDEzMDA0MDMxNFowDDAKBgNVHRUEAwoBATAyAhMUABMEvwZoOE9zuOOUAAIAEwS/Fw0yNDAxMjkyMjQ3MDBaMAwwCgYDVR0VBAMKAQEwMgITFAATBL7g1JcMta3xrAACABMEvhcNMjQwMTI5MjI0NzAwWjAMMAoGA1UdFQQDCgEBMDICExQAExR5sIKKmiw5baEAAgATFHkXDTI0MDEyOTIxMjQ0MVowDDAKBgNVHRUEAwoBATAyAhMUABMUeDddETZ4G/JnAAIAExR4Fw0yNDAxMjkyMTI0NDFaMAwwCgYDVR0VBAMKAQEwMgITFAATFIPpTmUE/vvxqgACABMUgxcNMjQwMTI5MjEyMzI1WjAMMAoGA1UdFQQDCgEBMDICExQAExSCZq/cvQgaHo8AAgATFIIXDTI0MDEyOTIxMjMyNVowDDAKBgNVHRUEAwoBATAyAhMUABBUcSrxSc+sGeKeAAIAEFRxFw0yNDAxMjkxNzU2MTRaMAwwCgYDVR0VBAMKAQEwMgITFAAQVG+W1i166CgvmQACABBUbxcNMjQwMTI5MTc1NjE0WjAMMAoGA1UdFQQDCgEBMDICExQAExKzGSMXALYW7pQAAgATErMXDTI0MDEyOTE2NTQyM1owDDAKBgNVHRUEAwoBATAyAhMUABMSssSEeubXD8eZAAIAExKyFw0yNDAxMjkxNjU0MjNaMAwwCgYDVR0VBAMKAQEwMgITFAARZRxjizizwdMjMAACABFlHBcNMjQwMTI4MDI1NDM3WjAMMAoGA1UdFQQDCgEBMDICExQAEWUbdg56tXlfdm8AAgARZRsXDTI0MDEyODAyNTQzN1owDDAKBgNVHRUEAwoBATAyAhMUAA/50cTLmaY/h3IvAAIAD/nRFw0yNDAxMjcxNjQ2MzVaMAwwCgYDVR0VBAMKAQEwMgITFAAP+dCelH8aCvpfyQACAA/50BcNMjQwMTI3MTY0NjM1WjAMMAoGA1UdFQQDCgEBMDICExQAD5+lFy5UYR+9WxIAAgAPn6UXDTI0MDEyNzA0MDMxN1owDDAKBgNVHRUEAwoBATAyAhMUAA+fpMmswLH6BWyXAAIAD5+kFw0yNDAxMjcwNDAzMTdaMAwwCgYDVR0VBAMKAQEwMgITFAASnapgxsdnJGZoyQACABKdqhcNMjQwMTI2MjE0NzIwWjAMMAoGA1UdFQQDCgEBMDICExQAEp2pN4Quyt4aRsAAAgASnakXDTI0MDEyNjIxNDcyMFowDDAKBgNVHRUEAwoBATAyAhMUABJcsNL8nEWjuRxaAAIAElywFw0yNDAxMjYxODE1NDhaMAwwCgYDVR0VBAMKAQEwMgITFAASXK+tE5nnnPay0AACABJcrxcNMjQwMTI2MTgxNTQ4WjAMMAoGA1UdFQQDCgEBMDICExQAEw8neCPw9ndhnucAAgATDycXDTI0MDEyNjE3NTIxNlowDDAKBgNVHRUEAwoBATAyAhMUABMPJpP3/iSOCwYbAAIAEw8mFw0yNDAxMjYxNzUyMTZaMAwwCgYDVR0VBAMKAQEwMgITFAAQ1jGos9uJT4ubsAACABDWMRcNMjQwMTI2MTczMzEzWjAMMAoGA1UdFQQDCgEBMDICExQAENYwmn1cuhDR3RQAAgAQ1jAXDTI0MDEyNjE3MzMxM1owDDAKBgNVHRUEAwoBATAyAhMUABJA+alu9h5N1tejAAIAEkD5Fw0yNDAxMjYxNjUwMzNaMAwwCgYDVR0VBAMKAQEwMgITFAASQPgPEUrguJHBnAACABJA+BcNMjQwMTI2MTY1MDMzWjAMMAoGA1UdFQQDCgEBMDICExQAEM03gvYJ56FMSHYAAgAQzTcXDTI0MDEyNjE2MjQzNFowDDAKBgNVHRUEAwoBATAyAhMUABDNNhx2Tw2XijC8AAIAEM02Fw0yNDAxMjYxNjI0MzRaMAwwCgYDVR0VBAMKAQEwMgITFAAPqvpg+Oo13IWVSgACAA+q+hcNMjQwMTI2MTU1ODE1WjAMMAoGA1UdFQQDCgEBMDICExQAD6r5Gt+MWDE4/z0AAgAPqvkXDTI0MDEyNjE1NTgxNVowDDAKBgNVHRUEAwoBATAyAhMUABB91Tc1R046+OM9AAIAEH3VFw0yNDAxMjYwNDAyNDVaMAwwCgYDVR0VBAMKAQEwMgITFAAQfdRuAcmh1XSsTgACABB91BcNMjQwMTI2MDQwMjQ1WjAMMAoGA1UdFQQDCgEBMDICExQAEdmBg40iNV8KpmYAAgAR2YEXDTI0MDEyNjA0MDE1MlowDDAKBgNVHRUEAwoBATAyAhMUABHZgD6s4w/sJP7fAAIAEdmAFw0yNDAxMjYwNDAxNTJaMAwwCgYDVR0VBAMKAQEwMgITFAAPpShEq/e9RfrUZgACAA+lKBcNMjQwMTI1MjAzOTU3WjAMMAoGA1UdFQQDCgEBMDICExQAD6Un71nDf/7M3lMAAgAPpScXDTI0MDEyNTIwMzk1N1owDDAKBgNVHRUEAwoBATAyAhMUABFFh5Zje74GE5zSAAIAEUWHFw0yNDAxMjUyMDE2MDNaMAwwCgYDVR0VBAMKAQEwMgITFAARRYZeNDWYfj6lDAACABFFhhcNMjQwMTI1MjAxNjAzWjAMMAoGA1UdFQQDCgEBMDICExQAERXwDK+pYSukN3AAAgARFfAXDTI0MDEyNTE3MjMzNlowDDAKBgNVHRUEAwoBATAyAhMUABEV733kAPy10k+lAAIAERXvFw0yNDAxMjUxNzIzMzZaMAwwCgYDVR0VBAMKAQEwMgITFAAQ4ffikxQb6nCjpwACABDh9xcNMjQwMTI1MTcxNDUyWjAMMAoGA1UdFQQDCgEBMDICExQAEOH2tzUMVHBXe+QAAgAQ4fYXDTI0MDEyNTE3MTQ1MlowDDAKBgNVHRUEAwoBATAyAhMUABKiUluWs6vaciIGAAIAEqJSFw0yNDAxMjUxNjAxMDNaMAwwCgYDVR0VBAMKAQEwMgITFAASolHRsUAZWBU38AACABKiURcNMjQwMTI1MTYwMTAyWjAMMAoGA1UdFQQDCgEBMDICExQAEO3Oxx/zDlQexa4AAgAQ7c4XDTI0MDEyNTE1MzA0M1owDDAKBgNVHRUEAwoBATAyAhMUABDtzdCCdLyf4QfCAAIAEO3NFw0yNDAxMjUxNTMwNDNaMAwwCgYDVR0VBAMKAQEwMgITFAAR3s8mGNTGGZtnPgACABHezxcNMjQwMTI0MjMyNjU2WjAMMAoGA1UdFQQDCgEBMDICExQAEd7OITceklFy/V8AAgAR3s4XDTI0MDEyNDIzMjY1NlowDDAKBgNVHRUEAwoBATAyAhMUABHgYyWDJ7OBmqzrAAIAEeBjFw0yNDAxMjQyMjIxMzZaMAwwCgYDVR0VBAMKAQEwMgITFAAR4GJRemQY7xtuogACABHgYhcNMjQwMTI0MjIyMTM2WjAMMAoGA1UdFQQDCgEBMDICExQAENU7gZeRPC4c3MMAAgAQ1TsXDTI0MDEyNDIwMjg1OFowDDAKBgNVHRUEAwoBATAyAhMUABDVOt5iD+UlSaRpAAIAENU6Fw0yNDAxMjQyMDI4NThaMAwwCgYDVR0VBAMKAQEwMgITFAAP/mGPGtlfbTjjlAACAA/+YRcNMjQwMTI0MTgxMDU0WjAMMAoGA1UdFQQDCgEBMDICExQAD/5gQcZU5fIctFwAAgAP/mAXDTI0MDEyNDE4MTA1M1owDDAKBgNVHRUEAwoBATAyAhMUABEJ6K4wJbkVKKwfAAIAEQnoFw0yNDAxMjQxNjIyMTBaMAwwCgYDVR0VBAMKAQEwMgITFAARCee4FDMLhyEqOgACABEJ5xcNMjQwMTI0MTYyMjEwWjAMMAoGA1UdFQQDCgEBMDICExQAEwZV53hOjHyElhYAAgATBlUXDTI0MDEyNDE2MjEwOVowDDAKBgNVHRUEAwoBATAyAhMUABMGVMnIE6q6bVXkAAIAEwZUFw0yNDAxMjQxNjIxMDlaMAwwCgYDVR0VBAMKAQEwMgITFAASi8a6J0xYKHe7zQACABKLxhcNMjQwMTI0MTYyMDA1WjAMMAoGA1UdFQQDCgEBMDICExQAEovFrW9gZRTS3zYAAgASi8UXDTI0MDEyNDE2MjAwNFowDDAKBgNVHRUEAwoBATAyAhMUABGHUzCAAZopZ6PJAAIAEYdTFw0yNDAxMjQxNTQxMDdaMAwwCgYDVR0VBAMKAQEwMgITFAARh1K1DpghLwGtQwACABGHUhcNMjQwMTI0MTU0MTA3WjAMMAoGA1UdFQQDCgEBMDICExQAEwQtOWYNFM4h7DgAAgATBC0XDTI0MDEyMzIxMTU1MlowDDAKBgNVHRUEAwoBATAyAhMUABMELE6LkcA9jQnrAAIAEwQsFw0yNDAxMjMyMTE1NTJaMAwwCgYDVR0VBAMKAQEwMgITFAAQIQcTREUlHHRWwAACABAhBxcNMjQwMTIzMjA0MjQ0WjAMMAoGA1UdFQQDCgEBMDICExQAECEGFyy8sCZHGgsAAgAQIQYXDTI0MDEyMzIwNDI0NFowDDAKBgNVHRUEAwoBATAyAhMUABL7WzL3Upy0Yxn4AAIAEvtbFw0yNDAxMjMxOTM1NTlaMAwwCgYDVR0VBAMKAQEwMgITFAAS+1owzI+mzyz6egACABL7WhcNMjQwMTIzMTkzNTU5WjAMMAoGA1UdFQQDCgEBMDICExQAEbqhiFPn9B2CBcUAAgARuqEXDTI0MDEyMzE1NDYzN1owDDAKBgNVHRUEAwoBATAyAhMUABG6oOryXpWfTWHBAAIAEbqgFw0yNDAxMjMxNTQ2MzdaMAwwCgYDVR0VBAMKAQEwMgITFAAP47fStjSK2U3kWQACAA/jtxcNMjQwMTIzMTUyNjI5WjAMMAoGA1UdFQQDCgEBMDICExQAD+O29tNqlNVOyuMAAgAP47YXDTI0MDEyMzE1MjYyOVowDDAKBgNVHRUEAwoBATAyAhMUABJgNEu3AQWy8CGRAAIAEmA0Fw0yNDAxMjMwNDAzMTBaMAwwCgYDVR0VBAMKAQEwMgITFAASYDPbExnPDNVjNwACABJgMxcNMjQwMTIzMDQwMzEwWjAMMAoGA1UdFQQDCgEBMDICExQAELbzdSXDCeBnuIoAAgAQtvMXDTI0MDEyMjIxMjAxM1owDDAKBgNVHRUEAwoBATAyAhMUABC28v+oBaSuv0w3AAIAELbyFw0yNDAxMjIyMTIwMTNaMAwwCgYDVR0VBAMKAQEwMgITFAAQ+Nj3YCPo+12p7gACABD42BcNMjQwMTIyMjExOTMyWjAMMAoGA1UdFQQDCgEBMDICExQAEPjXDu0mERLbms8AAgAQ+NcXDTI0MDEyMjIxMTkzMlowDDAKBgNVHRUEAwoBATAyAhMUABEG9t30nqRUqrASAAIAEQb2Fw0yNDAxMjIyMDMwMzhaMAwwCgYDVR0VBAMKAQEwMgITFAARBvXsE2+CRmCNHgACABEG9RcNMjQwMTIyMjAzMDM4WjAMMAoGA1UdFQQDCgEBMDICExQAEv+dDBA9Mz5RiVEAAgAS/50XDTI0MDEyMjIwMjUyNVowDDAKBgNVHRUEAwoBATAyAhMUABL/nJdXD0A7Hi4QAAIAEv+cFw0yNDAxMjIyMDI1MjVaMAwwCgYDVR0VBAMKAQEwMgITFAARBuw3QR3o8IkzYwACABEG7BcNMjQwMTIyMjAxMzU2WjAMMAoGA1UdFQQDCgEBMDICExQAEQbraFp3xtvaL0IAAgARBusXDTI0MDEyMjIwMTM1NlowDDAKBgNVHRUEAwoBATAyAhMUABEwXh3iMn9g26hpAAIAETBeFw0yNDAxMjIxOTMzMDhaMAwwCgYDVR0VBAMKAQEwMgITFAARMF1fHWPAqorFKwACABEwXRcNMjQwMTIyMTkzMzA4WjAMMAoGA1UdFQQDCgEBMDICExQAEv6vBtE9w/9rHzcAAgAS/q8XDTI0MDEyMjE3NDgzNlowDDAKBgNVHRUEAwoBATAyAhMUABL+rjeSOT8MKwqsAAIAEv6uFw0yNDAxMjIxNzQ4MzZaMAwwCgYDVR0VBAMKAQEwMgITFAAS/g24Q1i5Argo3gACABL+DRcNMjQwMTIyMTY0MDU2WjAMMAoGA1UdFQQDCgEBMDICExQAEpxZIe+igFL6UToAAgASnFkXDTI0MDMwMTA0MDIyMlowDDAKBgNVHRUEAwoBATAyAhMUABJS2ltKuA6CJUgEAAIAElLaFw0yNDAyMjkxOTI4MzFaMAwwCgYDVR0VBAMKAQEwMgITFAASUtm+LOOlCeLSswACABJS2RcNMjQwMjI5MTkyODMxWjAMMAoGA1UdFQQDCgEBMDICExQAElx8a2TCHzFLW0YAAgASXHwXDTI0MDIyOTE3NDIzMFowDDAKBgNVHRUEAwoBATAyAhMUABJce8nCvOjd8xDiAAIAElx7Fw0yNDAyMjkxNzQyMzBaMAwwCgYDVR0VBAMKAQEwMgITFAATM/ueAzPlURsTcgACABMz+xcNMjQwMjI5MTcyNzA4WjAMMAoGA1UdFQQDCgEBMDICExQAEzP6o/O7KLjW2aEAAgATM/oXDTI0MDIyOTE3MjcwOFowDDAKBgNVHRUEAwoBATAyAhMUABFu2JwYGOhvDKYWAAIAEW7YFw0yNDAyMjkxNjU5MzdaMAwwCgYDVR0VBAMKAQEwMgITFAARbte0CdCYc8dffAACABFu1xcNMjQwMjI5MTY1OTM3WjAMMAoGA1UdFQQDCgEBMDICExQAEi0HSdnNUkdi54sAAgASLQcXDTI0MDIyOTE2NTcxM1owDDAKBgNVHRUEAwoBATAyAhMUABItBjQvCjf8KHFaAAIAEi0GFw0yNDAyMjkxNjU3MTNaMAwwCgYDVR0VBAMKAQEwMgITFAATa6D5wjizK6JrAQACABNroBcNMjQwMjI5MTU1NjU0WjAMMAoGA1UdFQQDCgEBMDICExQAE2ufPUEArW08x5MAAgATa58XDTI0MDIyOTE1NTY1NFowDDAKBgNVHRUEAwoBATAyAhMUABBXZhAklYf63rs9AAIAEFdmFw0yNDAyMjkxNTUwMzdaMAwwCgYDVR0VBAMKAQEwMgITFAAQV2WZUD9vkwpBTAACABBXZRcNMjQwMjI5MTU1MDM3WjAMMAoGA1UdFQQDCgEBMDICExQAEbBrakDJeqT94qIAAgARsGsXDTI0MDIyOTE0NDgzMVowDDAKBgNVHRUEAwoBATAyAhMUABGwau4kF8se6ofEAAIAEbBqFw0yNDAyMjkxNDQ4MzFaMAwwCgYDVR0VBAMKAQEwMgITFAATamhacrOuab3q/QACABNqaBcNMjQwMjI4MjIzMjI2WjAMMAoGA1UdFQQDCgEBMDICExQAE2pnPPUEBmOVP7EAAgATamcXDTI0MDIyODIyMzIyNlowDDAKBgNVHRUEAwoBATAyAhMUABJHYTkPY4eTlfldAAIAEkdhFw0yNDAyMjgxODQ3MzhaMAwwCgYDVR0VBAMKAQEwMgITFAASR2Bra2QNpABa/AACABJHYBcNMjQwMjI4MTg0NzM4WjAMMAoGA1UdFQQDCgEBMDICExQAEvS/q+wLNnyq9dsAAgAS9L8XDTI0MDIyODA0MDI0OVowDDAKBgNVHRUEAwoBATAyAhMUABL0vj/226UlhIFLAAIAEvS+Fw0yNDAyMjgwNDAyNDlaMAwwCgYDVR0VBAMKAQEwMgITFAAPywsXd6sAOjspswACAA/LCxcNMjQwMjI4MDQwMjMxWjAMMAoGA1UdFQQDCgEBMDICExQAD8sKDfXDNrx01SIAAgAPywoXDTI0MDIyODA0MDIzMVowDDAKBgNVHRUEAwoBATAyAhMUABCaN2e0CVK8jGC5AAIAEJo3Fw0yNDAyMjcyMjE5MzhaMAwwCgYDVR0VBAMKAQEwMgITFAAQmjY2KgiRzaaVBQACABCaNhcNMjQwMjI3MjIxOTM4WjAMMAoGA1UdFQQDCgEBMDICExQAEpHe+H149AVE8i0AAgASkd4XDTI0MDIyNzIwMTIwMFowDDAKBgNVHRUEAwoBATAyAhMUABKR3Yf2BPueUjqlAAIAEpHdFw0yNDAyMjcyMDEyMDBaMAwwCgYDVR0VBAMKAQEwMgITFAATZEib4qdo+817zwACABNkSBcNMjQwMjI3MTYxNTQ1WjAMMAoGA1UdFQQDCgEBMDICExQAE2RH+h+19viJ0ZoAAgATZEcXDTI0MDIyNzE2MTU0NVowDDAKBgNVHRUEAwoBATAyAhMUABNhjPHq7aB1xzd2AAIAE2GMFw0yNDAyMjcwNjEwMDZaMAwwCgYDVR0VBAMKAQEwMgITFAATYYteeyW4Drii6gACABNhixcNMjQwMjI3MDYxMDA2WjAMMAoGA1UdFQQDCgEBMDICExQAE2Esm0xKxjcU6IEAAgATYSwXDTI0MDIyNjE3MDUzM1owDDAKBgNVHRUEAwoBATAyAhMUABNhK7daWHnJdQ4MAAIAE2ErFw0yNDAyMjYxNzA1MzNaMAwwCgYDVR0VBAMKAQEwMgITFAATYPLdA+WqZTHuogACABNg8hcNMjQwMjI2MTY1NTUyWjAMMAoGA1UdFQQDCgEBMDICExQAE2Dxry7QUgyFdxsAAgATYPEXDTI0MDIyNjE2NTU1MlowDDAKBgNVHRUEAwoBATAyAhMUABNgeMWp+RnsESluAAIAE2B4Fw0yNDAyMjYxNTU0MDdaMAwwCgYDVR0VBAMKAQEwMgITFAATYHeL4qFgiLVXxwACABNgdxcNMjQwMjI2MTU1NDA1WjAMMAoGA1UdFQQDCgEBMDICExQAEmwy9vqkT6BXstoAAgASbDIXDTI0MDIyNjE1NDczMFowDDAKBgNVHRUEAwoBATAyAhMUABJsMVE0YIxbUptpAAIAEmwxFw0yNDAyMjYxNTQ3MzBaMAwwCgYDVR0VBAMKAQEwMgITFAASa7D1jG10M81G1wACABJrsBcNMjQwMjI2MTU0NjA2WjAMMAoGA1UdFQQDCgEBMDICExQAEmuv5RSqvUgfmpEAAgASa68XDTI0MDIyNjE1NDYwNVowDDAKBgNVHRUEAwoBATAyAhMUABNf3sa1FGgR1sKcAAIAE1/eFw0yNDAyMjYxNTI4MDFaMAwwCgYDVR0VBAMKAQEwMgITFAATX91oplLDYrK93AACABNf3RcNMjQwMjI2MTUyODAxWjAMMAoGA1UdFQQDCgEBMDICExQAExqHOi8cyAEEIywAAgATGocXDTI0MDIyNjE0NTQyOFowDDAKBgNVHRUEAwoBATAyAhMUABMahlDg8NubKJscAAIAExqGFw0yNDAyMjYxNDU0MjhaMAwwCgYDVR0VBAMKAQEwMgITFAATPjCqYhPzfg9PjAACABM+MBcNMjQwMjI0MTQzNzA0WjAMMAoGA1UdFQQDCgEBMDICExQAEz4v4z/bencmUiQAAgATPi8XDTI0MDIyNDE0MzcwMVowDDAKBgNVHRUEAwoBATAyAhMUABNcZmHa499bT13MAAIAE1xmFw0yNDAyMjQwNjEwMDdaMAwwCgYDVR0VBAMKAQEwMgITFAATXGXHG+izQn3YTwACABNcZRcNMjQwMjI0MDYxMDA3WjAMMAoGA1UdFQQDCgEBMDICExQAEM1Rc2L0Nd26IrwAAgAQzVEXDTI0MDIyMzIxNDEwMlowDDAKBgNVHRUEAwoBATAyAhMUABDNULgYryPKfwR5AAIAEM1QFw0yNDAyMjMyMTQxMDJaMAwwCgYDVR0VBAMKAQEwMgITFAAQ9bh++hGFGQw2UQACABD1uBcNMjQwMjIzMTczOTA3WjAMMAoGA1UdFQQDCgEBMDICExQAEPW3x/gOH8wAZ34AAgAQ9bcXDTI0MDIyMzE3MzkwN1owDDAKBgNVHRUEAwoBATAyAhMUABFO/3GYIEboCms7AAIAEU7/Fw0yNDAyMjMxNzE5MzVaMAwwCgYDVR0VBAMKAQEwMgITFAARTv7/S4PbOt/nqwACABFO/hcNMjQwMjIzMTcxOTM1WjAMMAoGA1UdFQQDCgEBMDICExQAE1k+nj/ISo8jZCAAAgATWT4XDTI0MDIyMzA2MTAwMFowDDAKBgNVHRUEAwoBATAyAhMUABNZPeRr0VUz4bkZAAIAE1k9Fw0yNDAyMjMwNjEwMDBaMAwwCgYDVR0VBAMKAQEwMgITFAAS1O9U4pg9zPSusgACABLU7xcNMjQwMjIzMDQwMjEyWjAMMAoGA1UdFQQDCgEBMDICExQAEtTuvRzTICZZpvUAAgAS1O4XDTI0MDIyMzA0MDIxMlowDDAKBgNVHRUEAwoBATAyAhMUABNa/K0cBCTNVdRmAAIAE1r8Fw0yNDAyMjIyMDU5MDlaMAwwCgYDVR0VBAMKAQEwMgITFAATWvtoXYPDQq8T5wACABNa+xcNMjQwMjIyMjA1OTA4WjAMMAoGA1UdFQQDCgEBMDICExQAEGKkxuEAECUzjmgAAgAQYqQXDTI0MDIyMjE3MjM0OFowDDAKBgNVHRUEAwoBATAyAhMUABBio0Nlcl/wMAoWAAIAEGKjFw0yNDAyMjIxNzIzNDhaMAwwCgYDVR0VBAMKAQEwMgITFAAQ6ycF5L1qrZlMogACABDrJxcNMjQwMjIyMTcxMzU2WjAMMAoGA1UdFQQDCgEBMDICExQAEOsmtBc4vLBxf54AAgAQ6yYXDTI0MDIyMjE3MTM1NVowDDAKBgNVHRUEAwoBATAyAhMUABNZcE0lCPksfEAAAAIAE1lwFw0yNDAyMjIxNzEyMzdaMAwwCgYDVR0VBAMKAQEwMgITFAATWW9HkrRW+CS4gAACABNZbxcNMjQwMjIyMTcxMjM3WjAMMAoGA1UdFQQDCgEBMDICExQAE1UqFhFDP//B5zMAAgATVSoXDTI0MDIyMjA2MTAwM1owDDAKBgNVHRUEAwoBATAyAhMUABNVKV4EX79vsTsRAAIAE1UpFw0yNDAyMjIwNjEwMDJaMAwwCgYDVR0VBAMKAQEwMgITFAAQirdGkT/qvSkyPAACABCKtxcNMjQwMjIyMDMxNjM0WjAMMAoGA1UdFQQDCgEBMDICExQAEIq25M4ZlBtzQF0AAgAQirYXDTI0MDIyMjAzMTYzNFowDDAKBgNVHRUEAwoBATAyAhMUABF7VIy6Sh0JyrP+AAIAEXtUFw0yNDAyMjEyMjEwMTFaMAwwCgYDVR0VBAMKAQEwMgITFAARe1OczbGo2SeKLAACABF7UxcNMjQwMjIxMjIxMDExWjAMMAoGA1UdFQQDCgEBMDICExQAEAjT6QTUHsZ9tmEAAgAQCNMXDTI0MDIyMTIwMjUwNlowDDAKBgNVHRUEAwoBATAyAhMUABAI0hO9VmjySZKNAAIAEAjSFw0yNDAyMjEyMDI1MDZaMAwwCgYDVR0VBAMKAQEwMgITFAASCHBrZnIU/+g0UwACABIIcBcNMjQwMjIxMTc1ODIxWjAMMAoGA1UdFQQDCgEBMDICExQAEghv/qN7CR8Ex3QAAgASCG8XDTI0MDIyMTE3NTgyMVowDDAKBgNVHRUEAwoBATAyAhMUAA+sboXisDWnr4OyAAIAD6xuFw0yNDAyMjExNzMyNDBaMAwwCgYDVR0VBAMKAQEwMgITFAAPrG1S7IY3wHF+/wACAA+sbRcNMjQwMjIxMTczMjQwWjAMMAoGA1UdFQQDCgEBMDICExQAE1PGZvctnt3fSRkAAgATU8YXDTI0MDIyMTE0NTQyMFowDDAKBgNVHRUEAwoBATAyAhMUABNTxZiVBpiSLYw7AAIAE1PFFw0yNDAyMjExNDU0MTlaMAwwCgYDVR0VBAMKAQEwMgITFAATUxbKgQ2hITVhFwACABNTFhcNMjQwMjIxMDYxMDA4WjAMMAoGA1UdFQQDCgEBMDICExQAE1MVii7fK0deC3UAAgATUxUXDTI0MDIyMTA2MTAwN1owDDAKBgNVHRUEAwoBATAyAhMUABNSGD0IP9S0S6qXAAIAE1IYFw0yNDAyMjEwNjEwMDdaMAwwCgYDVR0VBAMKAQEwMgITFAATUhfMpnrWKJj6AAACABNSFxcNMjQwMjIxMDYxMDA3WjAMMAoGA1UdFQQDCgEBMDICExQAE1GyNc4T4u6JMiQAAgATUbIXDTI0MDIyMTA2MTAwN1owDDAKBgNVHRUEAwoBATAyAhMUABNRsSAMPfptQLj7AAIAE1GxFw0yNDAyMjEwNjEwMDdaMAwwCgYDVR0VBAMKAQEwMgITFAATUXQ8tpwLgMTXaQACABNRdBcNMjQwMjIxMDYxMDA2WjAMMAoGA1UdFQQDCgEBMDICExQAE1FzbryHDR0QJMsAAgATUXMXDTI0MDIyMTA2MTAwNlowDDAKBgNVHRUEAwoBATAyAhMUABNRWrkEljRnQjiNAAIAE1FaFw0yNDAyMjEwNjEwMDZaMAwwCgYDVR0VBAMKAQEwMgITFAATUVlCOgpnzqoijAACABNRWRcNMjQwMjIxMDYxMDA2WjAMMAoGA1UdFQQDCgEBMDICExQAEpYUyrFLJt6qdqkAAgASlhQXDTI0MDIyMTA0MDIzNlowDDAKBgNVHRUEAwoBATAyAhMUABKWEyqxWG9ACxcZAAIAEpYTFw0yNDAyMjEwNDAyMzZaMAwwCgYDVR0VBAMKAQEwMgITFAAS70Ea0w0mVTBsXAACABLvQRcNMjQwMjIwMTk0MDI0WjAMMAoGA1UdFQQDCgEBMDICExQAEu9ACIOAj0huIOgAAgAS70AXDTI0MDIyMDE5NDAyNFowDDAKBgNVHRUEAwoBATAyAhMUAA/wofKS3sWP7xO2AAIAD/ChFw0yNDAyMjAxNTUzMzNaMAwwCgYDVR0VBAMKAQEwMgITFAAP8KAKP4RKgcfeugACAA/woBcNMjQwMjIwMTU1MzMzWjAMMAoGA1UdFQQDCgEBMDICExQAE01OXelJ6GYEuKkAAgATTU4XDTI0MDIyMDA2MTAwNVowDDAKBgNVHRUEAwoBATAyAhMUABNNTV4ttfZR1SIgAAIAE01NFw0yNDAyMjAwNjEwMDVaMAwwCgYDVR0VBAMKAQEwMgITFAARMawgZTekskEPagACABExrBcNMjQwMjE5MTk1MzE0WjAMMAoGA1UdFQQDCgEBMDICExQAETGra7ITPvxNezoAAgARMasXDTI0MDIxOTE5NTMxNFowDDAKBgNVHRUEAwoBATAyAhMUABB+oT4OQgCvP848AAIAEH6hFw0yNDAyMTkxOTA4NThaMAwwCgYDVR0VBAMKAQEwMgITFAAQfqBAc2+pw3wbaQACABB+oBcNMjQwMjE5MTkwODU4WjAMMAoGA1UdFQQDCgEBMDICExQAEyphu49Ib0UvqOcAAgATKmEXDTI0MDIxOTE2MDAzNFowDDAKBgNVHRUEAwoBATAyAhMUABMqYJwoorMdFRMQAAIAEypgFw0yNDAyMTkxNjAwMzRaMAwwCgYDVR0VBAMKAQEwMgITFAARADoHryncJA5HoQACABEAOhcNMjQwMjE3MTQyMDM1WjAMMAoGA1UdFQQDCgEBMDICExQAEQA5GiHmew3qttYAAgARADkXDTI0MDIxNzE0MjAzM1owDDAKBgNVHRUEAwoBATAyAhMUABDnS7vhBH5y/QGKAAIAEOdLFw0yNDAyMTcwNDAyMjVaMAwwCgYDVR0VBAMKAQEwMgITFAAQ50o/+6FeU4gBagACABDnShcNMjQwMjE3MDQwMjI1WjAMMAoGA1UdFQQDCgEBMDICExQAEpsabrSBzQutGDkAAgASmxoXDTI0MDIxNjIxMDQxMlowDDAKBgNVHRUEAwoBATAyAhMUABKbGVXPBsdISlEzAAIAEpsZFw0yNDAyMTYyMTA0MTJaMAwwCgYDVR0VBAMKAQEwMgITFAAR9dbWGkWzpCc7WAACABH11hcNMjQwMjE2MjEwMDA4WjAMMAoGA1UdFQQDCgEBMDICExQAEfXV7i4sR27oUykAAgAR9dUXDTI0MDIxNjIxMDAwN1owDDAKBgNVHRUEAwoBATAyAhMUABCJ/d+M2xnJJpPfAAIAEIn9Fw0yNDAyMTUyMDM4MDRaMAwwCgYDVR0VBAMKAQEwMgITFAAQifzL0AFlYXaPuwACABCJ/BcNMjQwMjE1MjAzODA0WjAMMAoGA1UdFQQDCgEBMDICExQAELJdg4xyoNgFz+8AAgAQsl0XDTI0MDIxNTE2NTEyMlowDDAKBgNVHRUEAwoBATAyAhMUABCyXMvrSj8knYtwAAIAELJcFw0yNDAyMTUxNjUxMjJaMAwwCgYDVR0VBAMKAQEwMgITFAAS6B9Qm6qb3vVtkAACABLoHxcNMjQwMjE1MTY0OTUxWjAMMAoGA1UdFQQDCgEBMDICExQAEugeE6O4oCwquTEAAgAS6B4XDTI0MDIxNTE2NDk1MVowDDAKBgNVHRUEAwoBATAyAhMUABNFiG1QzZkuml0VAAIAE0WIFw0yNDAyMTUxNjI1MjRaMAwwCgYDVR0VBAMKAQEwMgITFAATRYdJBin/f+w2VwACABNFhxcNMjQwMjE1MTYyNTI0WjAMMAoGA1UdFQQDCgEBMDICExQAEHEVZP+hWwaTRYcAAgAQcRUXDTI0MDIxNTE1MjE1NVowDDAKBgNVHRUEAwoBATAyAhMUABBxFJO1sZhKURmjAAIAEHEUFw0yNDAyMTUxNTIxNTVaMAwwCgYDVR0VBAMKAQEwMgITFAATQ9ABCoFq3Rp+lAACABND0BcNMjQwMjE0MjEwMjQ5WjAMMAoGA1UdFQQDCgEBMDICExQAE0PP49SFwJ4+sYMAAgATQ88XDTI0MDIxNDIxMDI0OVowDDAKBgNVHRUEAwoBATAyAhMUABHW+WLoerZ6qiyaAAIAEdb5Fw0yNDAyMTQyMDEzMjhaMAwwCgYDVR0VBAMKAQEwMgITFAAR1vi5IRvorPkw3gACABHW+BcNMjQwMjE0MjAxMzI4WjAMMAoGA1UdFQQDCgEBMDICExQAD/wT1yYuKSFMzr0AAgAP/BMXDTI0MDIxNDE4Mzc0NlowDDAKBgNVHRUEAwoBATAyAhMUAA/8EinXVZACzz/pAAIAD/wSFw0yNDAyMTQxODM3NDVaMAwwCgYDVR0VBAMKAQEwMgITFAARfSgSKexUz8tZAwACABF9KBcNMjQwMjE0MDQwMjQ0WjAMMAoGA1UdFQQDCgEBMDICExQAEX0nXx866KmGpW0AAgARfScXDTI0MDIxNDA0MDI0M1owDDAKBgNVHRUEAwoBATAyAhMUABCMR+QWG9+sSEQ2AAIAEIxHFw0yNDAyMTMyMDExNDlaMAwwCgYDVR0VBAMKAQEwMgITFAAQjEaW9t6HxQWM0QACABCMRhcNMjQwMjEzMjAxMTQ5WjAMMAoGA1UdFQQDCgEBMDICExQAEXZM02dPxv55b4gAAgARdkwXDTI0MDIxMzE3MjkzMVowDDAKBgNVHRUEAwoBATAyAhMUABF2S5Eira2BsEgUAAIAEXZLFw0yNDAyMTMxNzI5MzFaMAwwCgYDVR0VBAMKAQEwMgITFAAQNE6jxtilbc+BJQACABA0ThcNMjQwMjEzMTcxOTAxWjAMMAoGA1UdFQQDCgEBMDICExQAEDRNbeN8uZlIVf4AAgAQNE0XDTI0MDIxMzE3MTkwMFowDDAKBgNVHRUEAwoBATAyAhMUABF6zMzmOZT9dy8LAAIAEXrMFw0yNDAyMTMxNTI3NTdaMAwwCgYDVR0VBAMKAQEwMgITFAARest5QY8Whg8DIgACABF6yxcNMjQwMjEzMTUyNzU3WjAMMAoGA1UdFQQDCgEBMDICExQAEDugxVzHbjll8dIAAgAQO6AXDTI0MDIxMjIyMDg0MlowDDAKBgNVHRUEAwoBATAyAhMUABA7n8RwMlNgMxj/AAIAEDufFw0yNDAyMTIyMjA4NDJaMAwwCgYDVR0VBAMKAQEwMgITFAATO+R0WaK/ae1tagACABM75BcNMjQwMjEyMjAyNTU2WjAMMAoGA1UdFQQDCgEBMDICExQAEzvjAfjzN2Ps2IUAAgATO+MXDTI0MDIxMjIwMjU1NlowDDAKBgNVHRUEAwoBATAyAhMUAA+/HOxElXcSiwRRAAIAD78cFw0yNDAyMTIxNzM3MDFaMAwwCgYDVR0VBAMKAQEwMgITFAAPvxsXqUoSghfPqwACAA+/GxcNMjQwMjEyMTczNzAxWjAMMAoGA1UdFQQDCgEBMDICExQAEzriGRH6GkfUXSUAAgATOuIXDTI0MDIxMjE3MjYyMFowDDAKBgNVHRUEAwoBATAyAhMUABM64VAb0+IjCKCkAAIAEzrhFw0yNDAyMTIxNzI2MjBaMAwwCgYDVR0VBAMKAQEwMgITFAAPow9GbMhcFBUY4QACAA+jDxcNMjQwMjEwMDQwMjMzWjAMMAoGA1UdFQQDCgEBMDICExQAD6MO1HNNqyvCbQ4AAgAPow4XDTI0MDIxMDA0MDIzMlowDDAKBgNVHRUEAwoBATAyAhMUABDRvyhgtgbdARdCAAIAENG/Fw0yNDAyMDkyMTAyMDNaMAwwCgYDVR0VBAMKAQEwMgITFAAQ0b5MZGhEQ1q09gACABDRvhcNMjQwMjA5MjEwMjAzWjAMMAoGA1UdFQQDCgEBMDICExQAEktndAGiP3hkuzAAAgASS2cXDTI0MDIwOTIwNTk1MFowDDAKBgNVHRUEAwoBATAyAhMUABJLZmjtJe3Qb3rFAAIAEktmFw0yNDAyMDkyMDU5NDlaMAwwCgYDVR0VBAMKAQEwMgITFAAPxRHkhk9BfGGk2QACAA/FERcNMjQwMjA5MjAzMDU0WjAMMAoGA1UdFQQDCgEBMDICExQAD8UQiitjajS3FUkAAgAPxRAXDTI0MDIwOTIwMzA1NFowDDAKBgNVHRUEAwoBATAyAhMUABM1dQzX89MsqAhwAAIAEzV1Fw0yNDAyMDkxNTM1MzBaMAwwCgYDVR0VBAMKAQEwMgITFAATNXQ/hzfn1KzxwwACABM1dBcNMjQwMjA5MTUzNTMwWjAMMAoGA1UdFQQDCgEBMDICExQAD8mVavgc7J3T1X8AAgAPyZUXDTI0MDIwOTE1MjQ1M1owDDAKBgNVHRUEAwoBATAyAhMUAA/JlKz4fluM9OgxAAIAD8mUFw0yNDAyMDkxNTI0NTJaMAwwCgYDVR0VBAMKAQEwMgITFAARY0Ofv8oCiMF28AACABFjQxcNMjQwMjA5MDQwMjQxWjAMMAoGA1UdFQQDCgEBMDICExQAEWNCT2rA8yScD/8AAgARY0IXDTI0MDIwOTA0MDI0MVowDDAKBgNVHRUEAwoBATAyAhMUAA++XErcObXdoAVhAAIAD75cFw0yNDAyMDgyMTA5MzRaMAwwCgYDVR0VBAMKAQEwMgITFAAPvlsBnhs+wd4itgACAA++WxcNMjQwMjA4MjEwOTM0WjAMMAoGA1UdFQQDCgEBMDICExQAEwL5W/5SJslKVvEAAgATAvkXDTI0MDIwODE2NDA1NVowDDAKBgNVHRUEAwoBATAyAhMUABMC+Nn15XixLWLiAAIAEwL4Fw0yNDAyMDgxNjQwNTVaMAwwCgYDVR0VBAMKAQEwMgITFAAS+vvmE4e4kAduxgACABL6+xcNMjQwMjA4MTYyMTIwWjAMMAoGA1UdFQQDCgEBMDICExQAEvr6E3NXxmewhHIAAgAS+voXDTI0MDIwODE2MjEyMFowDDAKBgNVHRUEAwoBATAyAhMUABBONKihneM9J5xTAAIAEE40Fw0yNDAyMDgxNDQwNDdaMAwwCgYDVR0VBAMKAQEwMgITFAAS8GBX1FPmXcPXZgACABLwYBcNMjQwMzIwMjExMDIzWjAMMAoGA1UdFQQDCgEBMDICExQAE6Cpa2p1jBmh+JoAAgAToKkXDTI0MDMyMDE4NDYyMlowDDAKBgNVHRUEAwoBATAyAhMUABOgqPV1jkNlsDGQAAIAE6CoFw0yNDAzMjAxODQ2MjJaMAwwCgYDVR0VBAMKAQEwMgITFAATeqw9v0YRtX+D0gACABN6rBcNMjQwMzIwMTYyMjI4WjAMMAoGA1UdFQQDCgEBMDICExQAE3qrDbnkxTYU260AAgATeqsXDTI0MDMyMDE2MjIyOFowDDAKBgNVHRUEAwoBATAyAhMUABKJpihehpaD7y0OAAIAEommFw0yNDAzMjAxNjAwMTRaMAwwCgYDVR0VBAMKAQEwMgITFAASiaUvbkJv/ICUEQACABKJpRcNMjQwMzIwMTYwMDE0WjAMMAoGA1UdFQQDCgEBMDICExQAEdS/4iww2/B1ijMAAgAR1L8XDTI0MDMyMDE1NDI1NFowDDAKBgNVHRUEAwoBATAyAhMUABHUvg3wkmNX2UtGAAIAEdS+Fw0yNDAzMjAxNTQyNTRaMAwwCgYDVR0VBAMKAQEwMgITFAATm5UqTDMUA1TA1gACABOblRcNMjQwMzIwMDYxMDA2WjAMMAoGA1UdFQQDCgEBMDICExQAE5uUQ/3ECqfiEJcAAgATm5QXDTI0MDMyMDA2MTAwNlowDDAKBgNVHRUEAwoBATAyAhMUABIAyNCoH9siO5v9AAIAEgDIFw0yNDAzMTkxOTE1NDJaMAwwCgYDVR0VBAMKAQEwMgITFAASAMesTjppXi1IzgACABIAxxcNMjQwMzE5MTkxNTQyWjAMMAoGA1UdFQQDCgEBMDICExQAE5wVzXUZaL0OL+4AAgATnBUXDTI0MDMxOTE1NDIxM1owDDAKBgNVHRUEAwoBATAyAhMUABOcFBtU3Oh/aX96AAIAE5wUFw0yNDAzMTkxNTQyMTNaMAwwCgYDVR0VBAMKAQEwMgITFAAP8/jhd68X79qVVQACAA/z+BcNMjQwMzE5MTUwOTMwWjAMMAoGA1UdFQQDCgEBMDICExQAD/P23BmAeIJZAw4AAgAP8/YXDTI0MDMxOTE1MDkzMFowDDAKBgNVHRUEAwoBATAyAhMUABOaEA9EqVn+2LSrAAIAE5oQFw0yNDAzMTkwNjEwMDZaMAwwCgYDVR0VBAMKAQEwMgITFAATmg9UL88tByKFlAACABOaDxcNMjQwMzE5MDYxMDA1WjAMMAoGA1UdFQQDCgEBMDICExQAEGZcL2oMUE99ao8AAgAQZlwXDTI0MDMxOTA0MDI1NVowDDAKBgNVHRUEAwoBATAyAhMUABBmWxSzPX0EcvscAAIAEGZbFw0yNDAzMTkwNDAyNTVaMAwwCgYDVR0VBAMKAQEwMgITFAATmsIYmtJvfVtMUQACABOawhcNMjQwMzE4MjEyNDIxWjAMMAoGA1UdFQQDCgEBMDICExQAE5rBFhrG8y7Elo8AAgATmsEXDTI0MDMxODIxMjQyMFowDDAKBgNVHRUEAwoBATAyAhMUABOU7uke6/UT3ImzAAIAE5TuFw0yNDAzMTYwNjEwMDhaMAwwCgYDVR0VBAMKAQEwMgITFAATlO0CHS4OsWZjqAACABOU7RcNMjQwMzE2MDYxMDA4WjAMMAoGA1UdFQQDCgEBMDICExQAE5TchvzPsee0zb4AAgATlNwXDTI0MDMxNjA2MTAwN1owDDAKBgNVHRUEAwoBATAyAhMUABOU26MbrFL9iy9zAAIAE5TbFw0yNDAzMTYwNjEwMDdaMAwwCgYDVR0VBAMKAQEwMgITFAATlMJbxuy/pMXOLgACABOUwhcNMjQwMzE2MDYxMDA2WjAMMAoGA1UdFQQDCgEBMDICExQAE5TBwpQWj9DgZjYAAgATlMEXDTI0MDMxNjA2MTAwNlowDDAKBgNVHRUEAwoBATAyAhMUABOUsE1qAKbhny4+AAIAE5SwFw0yNDAzMTYwNjEwMDVaMAwwCgYDVR0VBAMKAQEwMgITFAATlK8BTxSRKa8ZrgACABOUrxcNMjQwMzE2MDYxMDA1WjAMMAoGA1UdFQQDCgEBMDICExQAEK6ja3iKbjBvo6sAAgAQrqMXDTI0MDMxNjA0MDI1OVowDDAKBgNVHRUEAwoBATAyAhMUABCuovOWQzK8oKYQAAIAEK6iFw0yNDAzMTYwNDAyNTlaMAwwCgYDVR0VBAMKAQEwMgITFAATCm3vsW2lYuinXgACABMKbRcNMjQwMzE2MDE0NjM1WjAMMAoGA1UdFQQDCgEBMDICExQAEwpsI0+Ou5NVIJcAAgATCmwXDTI0MDMxNjAxNDYzNVowDDAKBgNVHRUEAwoBATAyAhMUABDh51gV+IJC/T0jAAIAEOHnFw0yNDAzMTYwMTQ1NDlaMAwwCgYDVR0VBAMKAQEwMgITFAAQ4eawrurpK6xgTAACABDh5hcNMjQwMzE2MDE0NTQ5WjAMMAoGA1UdFQQDCgEBMDICExQAE2TiQZIEbHF9sQAAAgATZOIXDTI0MDMxNjAxMzUzOVowDDAKBgNVHRUEAwoBATAyAhMUABNk4TNCNcTgFmHYAAIAE2ThFw0yNDAzMTYwMTM1MzhaMAwwCgYDVR0VBAMKAQEwMgITFAAPwht3IohHSQAo5AACAA/CGxcNMjQwMzE1MTQ0NTI5WjAMMAoGA1UdFQQDCgEBMDICExQAD8IaWB2ht2+LyOAAAgAPwhoXDTI0MDMxNTE0NDUyOVowDDAKBgNVHRUEAwoBATAyAhMUABMf38uYmY5Okcs/AAIAEx/fFw0yNDAzMTQyMDAwMTRaMAwwCgYDVR0VBAMKAQEwMgITFAATH94BkLp8Hjs0cwACABMf3hcNMjQwMzE0MjAwMDEzWjAMMAoGA1UdFQQDCgEBMDICExQAD+fjNxwQnFZwjngAAgAP5+MXDTI0MDMxNDE5MjkyMFowDDAKBgNVHRUEAwoBATAyAhMUAA/n4kv1E5QTBi8+AAIAD+fiFw0yNDAzMTQxOTI5MjBaMAwwCgYDVR0VBAMKAQEwMgITFAATkdbusDpnpIqgtwACABOR1hcNMjQwMzE0MTczOTA3WjAMMAoGA1UdFQQDCgEBMDICExQAE5HVedhxYRLfwfMAAgATkdUXDTI0MDMxNDE3MzkwN1owDDAKBgNVHRUEAwoBATAyAhMUABORHnSkik8be/TSAAIAE5EeFw0yNDAzMTQxNzI5MTRaMAwwCgYDVR0VBAMKAQEwMgITFAATkR3cglBxo8ikZQACABORHRcNMjQwMzE0MTcyOTE0WjAMMAoGA1UdFQQDCgEBMDICExQAE3ziMzzbMHZ9Li4AAgATfOIXDTI0MDMxMzIxNTk1M1owDDAKBgNVHRUEAwoBATAyAhMUABN84Rwf4tepTcjAAAIAE3zhFw0yNDAzMTMyMTU5NTNaMAwwCgYDVR0VBAMKAQEwMgITFAATeVBa5iRi4uY/UwACABN5UBcNMjQwMzEzMjA1MTAyWjAMMAoGA1UdFQQDCgEBMDICExQAE3lPRTLGx6eCDyIAAgATeU8XDTI0MDMxMzIwNTEwMVowDDAKBgNVHRUEAwoBATAyAhMUABONsoy1O351PmwwAAIAE42yFw0yNDAzMTMyMDI1NThaMAwwCgYDVR0VBAMKAQEwMgITFAATjbFb0RsSMTNJcwACABONsRcNMjQwMzEzMjAyNTU4WjAMMAoGA1UdFQQDCgEBMDICExQAE1dGX24pDIK4NMQAAgATV0YXDTI0MDMxMzE4NTA0OVowDDAKBgNVHRUEAwoBATAyAhMUABNXRbSi1VPpyGHRAAIAE1dFFw0yNDAzMTMxODUwNDlaMAwwCgYDVR0VBAMKAQEwMgITFAARkPEgUOv+HINf6QACABGQ8RcNMjQwMzEzMTYzODA4WjAMMAoGA1UdFQQDCgEBMDICExQAEZDw/4b5z3eUKLYAAgARkPAXDTI0MDMxMzE2MzgwOFowDDAKBgNVHRUEAwoBATAyAhMUABDuABaY+Z3Q4RGuAAIAEO4AFw0yNDAzMTMxNjMwMjFaMAwwCgYDVR0VBAMKAQEwMgITFAAQ7f/OG42by+Ta3QACABDt/xcNMjQwMzEzMTYzMDIxWjAMMAoGA1UdFQQDCgEBMDICExQAEOll+L+iBJJMtvQAAgAQ6WUXDTI0MDMxMzA0MDI0MVowDDAKBgNVHRUEAwoBATAyAhMUABDpZMlIwzBXcMlwAAIAEOlkFw0yNDAzMTMwNDAyNDFaMAwwCgYDVR0VBAMKAQEwMgITFAAQsSVB74SoJh38QgACABCxJRcNMjQwMzEyMjAxOTA3WjAMMAoGA1UdFQQDCgEBMDICExQAELEkcAidPddpz/wAAgAQsSQXDTI0MDMxMjIwMTkwN1owDDAKBgNVHRUEAwoBATAyAhMUABBldMy5GFN1QGUVAAIAEGV0Fw0yNDAzMTIxNzM1NThaMAwwCgYDVR0VBAMKAQEwMgITFAAQZXNOLGtoFNNZJwACABBlcxcNMjQwMzEyMTczNTU4WjAMMAoGA1UdFQQDCgEBMDICExQAE4oMu17cH/lcppwAAgATigwXDTI0MDMxMjE2NTUyOVowDDAKBgNVHRUEAwoBATAyAhMUABOKC8NPQRjXRYHVAAIAE4oLFw0yNDAzMTIxNjU1MjlaMAwwCgYDVR0VBAMKAQEwMgITFAATiVbFfriQogI+IgACABOJVhcNMjQwMzEyMTYyNTUzWjAMMAoGA1UdFQQDCgEBMDICExQAE4lVy2Cemq4pSwYAAgATiVUXDTI0MDMxMjE2MjU1M1owDDAKBgNVHRUEAwoBATAyAhMUABL7MfTrvPYPkuMHAAIAEvsxFw0yNDAzMTIxNTUzNTRaMAwwCgYDVR0VBAMKAQEwMgITFAAS+zALreKTySZpFQACABL7MBcNMjQwMzEyMTU1MzUzWjAMMAoGA1UdFQQDCgEBMDICExQAEWOXQIjzE8egpA0AAgARY5cXDTI0MDMxMjAyNTg1NlowDDAKBgNVHRUEAwoBATAyAhMUABFjlkzIu+IOYD4IAAIAEWOWFw0yNDAzMTIwMjU4NTZaMAwwCgYDVR0VBAMKAQEwMgITFAATh9LDcRejpBm0HgACABOH0hcNMjQwMzExMjEyMDU4WjAMMAoGA1UdFQQDCgEBMDICExQAE4fRpvE33bbOD9wAAgATh9EXDTI0MDMxMTIxMjA1OFowDDAKBgNVHRUEAwoBATAyAhMUABAkI7iZ3Cv53s6xAAIAECQjFw0yNDAzMTExOTE1NDBaMAwwCgYDVR0VBAMKAQEwMgITFAAQJCLxUdYHlEQSugACABAkIhcNMjQwMzExMTkxNTQwWjAMMAoGA1UdFQQDCgEBMDICExQAD9JVL9ZE9WJoJskAAgAP0lUXDTI0MDMxMTE4MDkyNVowDDAKBgNVHRUEAwoBATAyAhMUAA/SVJbVovnEeUfXAAIAD9JUFw0yNDAzMTExODA5MjVaMAwwCgYDVR0VBAMKAQEwMgITFAAQjn9quhL1gBwbvgACABCOfxcNMjQwMzExMTY0NjA4WjAMMAoGA1UdFQQDCgEBMDICExQAEI5+2CSNRnBQOTsAAgAQjn4XDTI0MDMxMTE2NDYwOFowDDAKBgNVHRUEAwoBATAyAhMUABIPN5BhQdkFHbJJAAIAEg83Fw0yNDAzMTExNjA4MjZaMAwwCgYDVR0VBAMKAQEwMgITFAASDzZ0lF5xHQRyXwACABIPNhcNMjQwMzExMTYwODI1WjAMMAoGA1UdFQQDCgEBMDICExQAERSuekWSppxnDfQAAgARFK4XDTI0MDMxMTE1MjYzMlowDDAKBgNVHRUEAwoBATAyAhMUABEUrXrsONfAFKbdAAIAERStFw0yNDAzMTExNTI2MzJaMAwwCgYDVR0VBAMKAQEwMgITFAASfwI9mvO7nvg55AACABJ/AhcNMjQwMzExMTUyMTA5WjAMMAoGA1UdFQQDCgEBMDICExQAEn8BM/1PLKiH5AsAAgASfwEXDTI0MDMxMTE1MjEwOFowDDAKBgNVHRUEAwoBATAyAhMUABJHHzcvU297kPEaAAIAEkcfFw0yNDAzMTAxODU2MjBaMAwwCgYDVR0VBAMKAQEwMgITFAASRx6MY9yOta/JPwACABJHHhcNMjQwMzEwMTg1NjE4WjAMMAoGA1UdFQQDCgEBMDICExQAE4LYmowysIPwo5wAAgATgtgXDTI0MDMwOTA2MTAxMlowDDAKBgNVHRUEAwoBATAyAhMUABOC1/ej7xIdRa6aAAIAE4LXFw0yNDAzMDkwNjEwMTJaMAwwCgYDVR0VBAMKAQEwMgITFAAThCQHKmJkY0uQZwACABOEJBcNMjQwMzA5MDYxMDExWjAMMAoGA1UdFQQDCgEBMDICExQAE4QjSJCs1xMUKRYAAgAThCMXDTI0MDMwOTA2MTAxMVowDDAKBgNVHRUEAwoBATAyAhMUABIBoNYXF+eoq3ecAAIAEgGgFw0yNDAzMDgxOTMzMjJaMAwwCgYDVR0VBAMKAQEwMgITFAASAZ/NnhxjUohrygACABIBnxcNMjQwMzA4MTkzMzIyWjAMMAoGA1UdFQQDCgEBMDICExQAElFeaCMNsC40Dd8AAgASUV4XDTI0MDMwODE3MTQzM1owDDAKBgNVHRUEAwoBATAyAhMUABJRXQcIt9wOFdHzAAIAElFdFw0yNDAzMDgxNzE0MzNaMAwwCgYDVR0VBAMKAQEwMgITFAAQ5L9DjxBfK36bdQACABDkvxcNMjQwMzA4MTY0NTU2WjAMMAoGA1UdFQQDCgEBMDICExQAEOS+SA1QmHNeaKAAAgAQ5L4XDTI0MDMwODE2NDU1NlowDDAKBgNVHRUEAwoBATAyAhMUABE0/wZ6sZQck0LMAAIAETT/Fw0yNDAzMDgxNjMwMTBaMAwwCgYDVR0VBAMKAQEwMgITFAARNP4F3VZsc4WioQACABE0/hcNMjQwMzA4MTYzMDEwWjAMMAoGA1UdFQQDCgEBMDICExQAE4Aa4lYxvYPvPLIAAgATgBoXDTI0MDMwODA2MTAwN1owDDAKBgNVHRUEAwoBATAyAhMUABOAGXz+CrIw9DRUAAIAE4AZFw0yNDAzMDgwNjEwMDZaMAwwCgYDVR0VBAMKAQEwMgITFAARqUv+7OWIMDPDawACABGpSxcNMjQwMzA4MDQwMTMwWjAMMAoGA1UdFQQDCgEBMDICExQAEalKtmaPWSW3RZAAAgARqUoXDTI0MDMwODA0MDEzMFowDDAKBgNVHRUEAwoBATAyAhMUABCh4Wjv9OU7Q0uyAAIAEKHhFw0yNDAzMDcyMDIwNTdaMAwwCgYDVR0VBAMKAQEwMgITFAAQoeCo3kaf7T5nSgACABCh4BcNMjQwMzA3MjAyMDU3WjAMMAoGA1UdFQQDCgEBMDICExQAEOnJmn75gb9z7GgAAgAQ6ckXDTI0MDMwNzE2NDQwMlowDDAKBgNVHRUEAwoBATAyAhMUABDpyNwS21hgmf7RAAIAEOnIFw0yNDAzMDcxNjQ0MDJaMAwwCgYDVR0VBAMKAQEwMgITFAAS9gvpXrQdVUw5iAACABL2CxcNMjQwMzA3MTU0MjU4WjAMMAoGA1UdFQQDCgEBMDICExQAEvYKCot3UkMAAX8AAgAS9goXDTI0MDMwNzE1NDI1OFowDDAKBgNVHRUEAwoBATAyAhMUABDCltWpfB+RqZjDAAIAEMKWFw0yNDAzMDcxNTE0MjZaMAwwCgYDVR0VBAMKAQEwMgITFAAQwpUW5PqM2Cor7wACABDClRcNMjQwMzA3MTUxNDI2WjAMMAoGA1UdFQQDCgEBMDICExQAEVHvqLgRz827vq4AAgARUe8XDTI0MDMwNzE1MDM1M1owDDAKBgNVHRUEAwoBATAyAhMUABFR7m+SxKQDO2gSAAIAEVHuFw0yNDAzMDcxNTAzNTNaMAwwCgYDVR0VBAMKAQEwMgITFAATfGCB/m28hQ6UMQACABN8YBcNMjQwMzA3MDYxMDA3WjAMMAoGA1UdFQQDCgEBMDICExQAE3xf32nT+6J/w68AAgATfF8XDTI0MDMwNzA2MTAwN1owDDAKBgNVHRUEAwoBATAyAhMUABN7qoY+WnZgwlE+AAIAE3uqFw0yNDAzMDcwNjEwMDZaMAwwCgYDVR0VBAMKAQEwMgITFAATe6nwk3tu12TrHwACABN7qRcNMjQwMzA3MDYxMDA1WjAMMAoGA1UdFQQDCgEBMDICExQAEuonygB4D5ocOhIAAgAS6icXDTI0MDMwNjIxNDYxMlowDDAKBgNVHRUEAwoBATAyAhMUABLqJnvswQVU3nz9AAIAEuomFw0yNDAzMDYyMTQ2MTJaMAwwCgYDVR0VBAMKAQEwMgITFAATRJTsJDU4OBvSXwACABNElBcNMjQwMzA2MjAxNzQ1WjAMMAoGA1UdFQQDCgEBMDICExQAE0STXXTlLVzoYHMAAgATRJMXDTI0MDMwNjIwMTc0NVowDDAKBgNVHRUEAwoBATAyAhMUABK1IihCxXNGYGDIAAIAErUiFw0yNDAzMDYxNzAyNTRaMAwwCgYDVR0VBAMKAQEwMgITFAAStSH4if9TbgH/qQACABK1IRcNMjQwMzA2MTcwMjU0WjAMMAoGA1UdFQQDCgEBMDICExQAD6Ank6nD+6vNTwIAAgAPoCcXDTI0MDMwNjE1MjYzN1owDDAKBgNVHRUEAwoBATAyAhMUAA+gJqprTxHWecWqAAIAD6AmFw0yNDAzMDYxNTI2MzdaMAwwCgYDVR0VBAMKAQEwMgITFAAQ24+wGOEkwLRfXwACABDbjxcNMjQwMzA2MTUyNTM3WjAMMAoGA1UdFQQDCgEBMDICExQAENuOKe2ZbN/F6TAAAgAQ244XDTI0MDMwNjE1MjUzN1owDDAKBgNVHRUEAwoBATAyAhMUABMEm55GtyokB9uGAAIAEwSbFw0yNDAzMDYxNDI0MzBaMAwwCgYDVR0VBAMKAQEwMgITFAATBJru9WqJWENiSQACABMEmhcNMjQwMzA2MTQyNDMwWjAMMAoGA1UdFQQDCgEBMDICExQAEkDvwtDbdYloSawAAgASQO8XDTI0MDMwNTE4NDA0MlowDDAKBgNVHRUEAwoBATAyAhMUABJA7rZiRuAfpxIcAAIAEkDuFw0yNDAzMDUxODQwNDFaMAwwCgYDVR0VBAMKAQEwMgITFAASuKyABbNiTVVkzQACABK4rBcNMjQwMzA1MTgzOTIzWjAMMAoGA1UdFQQDCgEBMDICExQAErirlGdj8PtVbRcAAgASuKsXDTI0MDMwNTE4MzkyM1owDDAKBgNVHRUEAwoBATAyAhMUABN1zAVvnxrDojHWAAIAE3XMFw0yNDAzMDUxNTI0MzZaMAwwCgYDVR0VBAMKAQEwMgITFAATdcuz3k850+JinQACABN1yxcNMjQwMzA1MTUyNDM2WjAMMAoGA1UdFQQDCgEBMDICExQAEt+jOFBPzxnFKuoAAgAS36MXDTI0MDMwNTE1MDg1NFowDDAKBgNVHRUEAwoBATAyAhMUABLfoJfCDOpcVvxFAAIAEt+gFw0yNDAzMDUxNTA4NTRaMAwwCgYDVR0VBAMKAQEwMgITFAATdSynWyKAyQodkAACABN1LBcNMjQwMzA1MDYxMDA1WjAMMAoGA1UdFQQDCgEBMDICExQAE3UrGAAPHxq4kHkAAgATdSsXDTI0MDMwNTA2MTAwNVowDDAKBgNVHRUEAwoBATAyAhMUABNzsqprQLNRgwm+AAIAE3OyFw0yNDAzMDUwNjEwMDRaMAwwCgYDVR0VBAMKAQEwMgITFAATc7EWZem9WC/hIgACABNzsRcNMjQwMzA1MDYxMDAzWjAMMAoGA1UdFQQDCgEBMDICExQAD8yBjH0GlFYTQzEAAgAPzIEXDTI0MDMwNDIxNDY0NFowDDAKBgNVHRUEAwoBATAyAhMUAA/MgAUX3Yx2rWoQAAIAD8yAFw0yNDAzMDQyMTQ2NDRaMAwwCgYDVR0VBAMKAQEwMgITFAAR3tF7tfDQr/vvMAACABHe0RcNMjQwMzA0MTk1MDQ0WjAMMAoGA1UdFQQDCgEBMDICExQAEd7Q07VnTw+9F28AAgAR3tAXDTI0MDMwNDE5NTA0NFowDDAKBgNVHRUEAwoBATAyAhMUABBROK+S3CvhNLcTAAIAEFE4Fw0yNDAzMDQxODQ1MzVaMAwwCgYDVR0VBAMKAQEwMgITFAAQUTfAPHN70rekqQACABBRNxcNMjQwMzA0MTg0NTM1WjAMMAoGA1UdFQQDCgEBMDICExQAEPNG0/+7oFFWi6UAAgAQ80YXDTI0MDMwNDE4MzgwM1owDDAKBgNVHRUEAwoBATAyAhMUABDzRSUz2Mw63w9uAAIAEPNFFw0yNDAzMDQxODM4MDJaMAwwCgYDVR0VBAMKAQEwMgITFAARZxDzUj/ndMxOggACABFnEBcNMjQwMzA0MTYzMjEyWjAMMAoGA1UdFQQDCgEBMDICExQAEWcPjk4SjobMfmAAAgARZw8XDTI0MDMwNDE2MzIxMlowDDAKBgNVHRUEAwoBATAyAhMUAA+52J30/il27X6OAAIAD7nYFw0yNDAzMDQxNjIxNDBaMAwwCgYDVR0VBAMKAQEwMgITFAAPudcuCW5n+yrnxQACAA+51xcNMjQwMzA0MTYyMTQwWjAMMAoGA1UdFQQDCgEBMDICExQAE3MKSXstFF6VIQ4AAgATcwoXDTI0MDMwNDE1NDgyN1owDDAKBgNVHRUEAwoBATAyAhMUABNzCY3AQKZ+swNvAAIAE3MJFw0yNDAzMDQxNTQ4MjdaMAwwCgYDVR0VBAMKAQEwMgITFAATcvg2c/VYN+DdaQACABNy+BcNMjQwMzA0MTU0MzU4WjAMMAoGA1UdFQQDCgEBMDICExQAE3L3mlwZFhqGwcAAAgATcvcXDTI0MDMwNDE1NDM1OFowDDAKBgNVHRUEAwoBATAyAhMUABFdv6dUGefvJxVJAAIAEV2/Fw0yNDAzMDIwNDAyMzJaMAwwCgYDVR0VBAMKAQEwMgITFAARXb4e0brGcNwK4AACABFdvhcNMjQwMzAyMDQwMjMyWjAMMAoGA1UdFQQDCgEBMDICExQAE2/s1iCUf60vviwAAgATb+wXDTI0MDMwMTE3MTMwN1owDDAKBgNVHRUEAwoBATAyAhMUABNv68BuUsKNKJnxAAIAE2/rFw0yNDAzMDExNzEzMDdaMAwwCgYDVR0VBAMKAQEwMgITFAAQV5xePpNk4bvLXAACABBXnBcNMjQwMzAxMTUzNzI4WjAMMAoGA1UdFQQDCgEBMDICExQAEFebiuqbqjCKYDwAAgAQV5sXDTI0MDMwMTE1MzcyN1owDDAKBgNVHRUEAwoBATAyAhMUABJl9PRsOmLrWaiyAAIAEmX0Fw0yNDAzMDExNDQ2MjlaMAwwCgYDVR0VBAMKAQEwMgITFAASZfOVQVRA0QhUcAACABJl8xcNMjQwMzAxMTQ0NjI5WjAMMAoGA1UdFQQDCgEBMDICExQAEpxas4L267+wSusAAgASnFoXDTI0MDMwMTA0MDIyM1owDDAKBgNVHRUEAwoBATAyAhMUABFU8K6hDkoRGiy2AAIAEVTwFw0yNDA0MTEwNDA0MjJaMAwwCgYDVR0VBAMKAQEwMgITFAATeZBz0aT3G+JmhwACABN5kBcNMjQwNDExMDQwMzIwWjAMMAoGA1UdFQQDCgEBMDICExQAE3mPBqJRrj2aWwcAAgATeY8XDTI0MDQxMTA0MDMxOVowDDAKBgNVHRUEAwoBATAyAhMUABObALoBkzA1fW4QAAIAE5sAFw0yNDA0MTEwNDAyNTFaMAwwCgYDVR0VBAMKAQEwMgITFAATmv9hNwA9Tv3dVwACABOa/xcNMjQwNDExMDQwMjUxWjAMMAoGA1UdFQQDCgEBMDICExQAEryiL+ra5cEuJE0AAgASvKIXDTI0MDQxMDIxMjQzMlowDDAKBgNVHRUEAwoBATAyAhMUABK8oYAnsBTf8J8OAAIAEryhFw0yNDA0MTAyMTI0MzJaMAwwCgYDVR0VBAMKAQEwMgITFAASnWBBmXJ0Ir69/QACABKdYBcNMjQwNDEwMjExNjE2WjAMMAoGA1UdFQQDCgEBMDICExQAEp1fmKICZGdmX5AAAgASnV8XDTI0MDQxMDIxMTYxNlowDDAKBgNVHRUEAwoBATAyAhMUABEtDmiaoz+A2y6EAAIAES0OFw0yNDA0MTAyMTAwMTRaMAwwCgYDVR0VBAMKAQEwMgITFAARLQ2KF5otr3j/WAACABEtDRcNMjQwNDEwMjEwMDE0WjAMMAoGA1UdFQQDCgEBMDICExQAE86vXN0VxTX3TZMAAgATzq8XDTI0MDQxMDE5MzUwNFowDDAKBgNVHRUEAwoBATAyAhMUABPOrmvIW9GVyNY8AAIAE86uFw0yNDA0MTAxOTM1MDRaMAwwCgYDVR0VBAMKAQEwMgITFAATzfMiYABTHLLawQACABPN8xcNMjQwNDEwMTcyNjA1WjAMMAoGA1UdFQQDCgEBMDICExQAE83y/LmSut9XNYgAAgATzfIXDTI0MDQxMDE3MjYwNVowDDAKBgNVHRUEAwoBATAyAhMUABESQLis00uC/zkkAAIAERJAFw0yNDA0MDkyMjE0MzVaMAwwCgYDVR0VBAMKAQEwMgITFAAREj+JTu8ZAZR/1wACABESPxcNMjQwNDA5MjIxNDM1WjAMMAoGA1UdFQQDCgEBMDICExQAEhhpWovGOOdetF4AAgASGGkXDTI0MDQwOTE2NTcxM1owDDAKBgNVHRUEAwoBATAyAhMUABIYaF7hOb9TQQ3dAAIAEhhoFw0yNDA0MDkxNjU3MTNaMAwwCgYDVR0VBAMKAQEwMgITFAATcnJ8YzoDATjSqwACABNychcNMjQwNDA5MTYzNzU4WjAMMAoGA1UdFQQDCgEBMDICExQAE3Jx9rOy8GTyEeUAAgATcnEXDTI0MDQwOTE2Mzc1OFowDDAKBgNVHRUEAwoBATAyAhMUAA+mxmxZ72rdxXWsAAIAD6bGFw0yNDA0MDkxNjIxMDVaMAwwCgYDVR0VBAMKAQEwMgITFAAPpsX2XtwH9rLXkwACAA+mxRcNMjQwNDA5MTYyMTA1WjAMMAoGA1UdFQQDCgEBMDICExQAE8mHb+6MOY08nEkAAgATyYcXDTI0MDQwOTE2MTA0MVowDDAKBgNVHRUEAwoBATAyAhMUABPJhqRXO3Mb0OLnAAIAE8mGFw0yNDA0MDkxNjEwNDFaMAwwCgYDVR0VBAMKAQEwMgITFAAPv/rOowX9r5d1/wACAA+/+hcNMjQwNDA5MTU0NjE4WjAMMAoGA1UdFQQDCgEBMDICExQAD7/5VD104I1c9VYAAgAPv/kXDTI0MDQwOTE1NDYxOFowDDAKBgNVHRUEAwoBATAyAhMUABKzQjECAim7C27DAAIAErNCFw0yNDA0MDkwNDAyMThaMAwwCgYDVR0VBAMKAQEwMgITFAASs0FnvFuTnlg4BAACABKzQRcNMjQwNDA5MDQwMjE4WjAMMAoGA1UdFQQDCgEBMDICExQAEKx5S3mwQo7U6UgAAgAQrHkXDTI0MDQwODIxNTMwNlowDDAKBgNVHRUEAwoBATAyAhMUABCseJZHZgZYsM5NAAIAEKx4Fw0yNDA0MDgyMTUzMDZaMAwwCgYDVR0VBAMKAQEwMgITFAATx9PGK1g2DmeIwAACABPH0xcNMjQwNDA4MjA0MDE1WjAMMAoGA1UdFQQDCgEBMDICExQAE8fSCIfpUa7V5/oAAgATx9IXDTI0MDQwODIwNDAxNVowDDAKBgNVHRUEAwoBATAyAhMUAA/PadXwNLgUBktTAAIAD89pFw0yNDA0MDgxOTI5NTFaMAwwCgYDVR0VBAMKAQEwMgITFAAPz2h3rQxRGEcqWQACAA/PaBcNMjQwNDA4MTkyOTUxWjAMMAoGA1UdFQQDCgEBMDICExQAE8bTrGi0xvvoRhMAAgATxtMXDTI0MDQwODE3MTYxOFowDDAKBgNVHRUEAwoBATAyAhMUABPG0pbdXrKF1e5WAAIAE8bSFw0yNDA0MDgxNzE2MThaMAwwCgYDVR0VBAMKAQEwMgITFAAQrT8HlzYe3XPBkgACABCtPxcNMjQwNDA4MTUyMjI5WjAMMAoGA1UdFQQDCgEBMDICExQAEK0+kZ3ulQ/xFF8AAgAQrT4XDTI0MDQwODE1MjIyOVowDDAKBgNVHRUEAwoBATAyAhMUABFqugH8r6XQ/SENAAIAEWq6Fw0yNDA0MDgwNDAxNTNaMAwwCgYDVR0VBAMKAQEwMgITFAARarmIOLQU2+IqVwACABFquRcNMjQwNDA4MDQwMTUzWjAMMAoGA1UdFQQDCgEBMDICExQAEptokLcYawvykPIAAgASm2gXDTI0MDQwNzA0MDMxNlowDDAKBgNVHRUEAwoBATAyAhMUABKbZ1YST9fhhJJAAAIAEptnFw0yNDA0MDcwNDAzMTJaMAwwCgYDVR0VBAMKAQEwMgITFAAS7lf//I/txpuajAACABLuVxcNMjQwNDA3MDQwMjUyWjAMMAoGA1UdFQQDCgEBMDICExQAEu5WeaP80t8Oz7UAAgAS7lYXDTI0MDQwNzA0MDI0OFowDDAKBgNVHRUEAwoBATAyAhMUABKpXt4sLVxGHQo4AAIAEqleFw0yNDA0MDYxOTA4MTdaMAwwCgYDVR0VBAMKAQEwMgITFAASqV2jts8qfj/fxAACABKpXRcNMjQwNDA2MTkwODE2WjAMMAoGA1UdFQQDCgEBMDICExQAE2Z4lAvfg01Aw3gAAgATZngXDTI0MDQwNTE0MzczNlowDDAKBgNVHRUEAwoBATAyAhMUABNmd9iOJBJQt1OnAAIAE2Z3Fw0yNDA0MDUxNDM3MzZaMAwwCgYDVR0VBAMKAQEwMgITFAASRoWzt4TVE9wL7wACABJGhRcNMjQwNDA1MDQwNDQ0WjAMMAoGA1UdFQQDCgEBMDICExQAEkaENLa8UJIF/OcAAgASRoQXDTI0MDQwNTA0MDQ0NFowDDAKBgNVHRUEAwoBATAyAhMUABMlVWXdDNNukG1vAAIAEyVVFw0yNDA0MDQyMjQ1MjRaMAwwCgYDVR0VBAMKAQEwMgITFAATJVTszjGecDIyMgACABMlVBcNMjQwNDA0MjI0NTI0WjAMMAoGA1UdFQQDCgEBMDICExQAEPfQpGCzaETHROQAAgAQ99AXDTI0MDQwNDE3MjcwOFowDDAKBgNVHRUEAwoBATAyAhMUABD3zylSOW04WJLOAAIAEPfPFw0yNDA0MDQxNzI3MDhaMAwwCgYDVR0VBAMKAQEwMgITFAARa6JfOkfiw1RPsQACABFrohcNMjQwNDA0MDQwNjEyWjAMMAoGA1UdFQQDCgEBMDICExQAEWuhNVT581CLV1cAAgARa6EXDTI0MDQwNDA0MDYxMlowDDAKBgNVHRUEAwoBATAyAhMUABK6ivF+zJpnzV9nAAIAErqKFw0yNDA0MDQwNDA1NTZaMAwwCgYDVR0VBAMKAQEwMgITFAASuolA9zMriS1sRAACABK6iRcNMjQwNDA0MDQwNTU2WjAMMAoGA1UdFQQDCgEBMDICExQAD7smt6tSgv0DGk8AAgAPuyYXDTI0MDQwNDA0MDUzM1owDDAKBgNVHRUEAwoBATAyAhMUAA+7JSui+0xp+m7dAAIAD7slFw0yNDA0MDQwNDA1MzNaMAwwCgYDVR0VBAMKAQEwMgITFAAS5AOuNllVC06bIQACABLkAxcNMjQwNDAzMjM0NjEwWjAMMAoGA1UdFQQDCgEBMDICExQAEuQCOJ5nza5yoPsAAgAS5AIXDTI0MDQwMzIzNDYxMFowDDAKBgNVHRUEAwoBATAyAhMUABOYZrCX2lCwqtD7AAIAE5hmFw0yNDA0MDMyMjU2MjNaMAwwCgYDVR0VBAMKAQEwMgITFAATmGWNQyPNGCDYIwACABOYZRcNMjQwNDAzMjI1NjIzWjAMMAoGA1UdFQQDCgEBMDICExQAErsSrJcjKTmqyL4AAgASuxIXDTI0MDQwMzIxNTAwMFowDDAKBgNVHRUEAwoBATAyAhMUABK7EUnYeZOMgFxLAAIAErsRFw0yNDA0MDMyMTUwMDBaMAwwCgYDVR0VBAMKAQEwMgITFAATvBuz5Djl5YL7eAACABO8GxcNMjQwNDAzMTczNDU3WjAMMAoGA1UdFQQDCgEBMDICExQAE7wa5HwGe5CsL9QAAgATvBoXDTI0MDQwMzE3MzQ1NlowDDAKBgNVHRUEAwoBATAyAhMUABCPsbnzqURfdRH2AAIAEI+xFw0yNDA0MDMxNjQ3NTBaMAwwCgYDVR0VBAMKAQEwMgITFAAQj7DEn8Oylejz2AACABCPsBcNMjQwNDAzMTY0NzUwWjAMMAoGA1UdFQQDCgEBMDICExQAE7urCVtj+2UpM14AAgATu6sXDTI0MDQwMzE2Mzk1NFowDDAKBgNVHRUEAwoBATAyAhMUABO7quWnsnzaRdjSAAIAE7uqFw0yNDA0MDMxNjM5NTNaMAwwCgYDVR0VBAMKAQEwMgITFAATu126ByUE+kJ/KAACABO7XRcNMjQwNDAzMTYyMTQ3WjAMMAoGA1UdFQQDCgEBMDICExQAE7tcYrAqvrTuMSoAAgATu1wXDTI0MDQwMzE2MjE0N1owDDAKBgNVHRUEAwoBATAyAhMUABO6m+MqPxGYLUBjAAIAE7qbFw0yNDA0MDMxNTAxNThaMAwwCgYDVR0VBAMKAQEwMgITFAATuprkz6dOg26ClAACABO6mhcNMjQwNDAzMTUwMTU4WjAMMAoGA1UdFQQDCgEBMDICExQAE507p8fNYk32bOoAAgATnTsXDTI0MDQwMzAxMTEzOVowDDAKBgNVHRUEAwoBATAyAhMUABOdOjWkeGBpUi3HAAIAE506Fw0yNDA0MDMwMTExMzlaMAwwCgYDVR0VBAMKAQEwMgITFAAPrwSijynlB38XxwACAA+vBBcNMjQwNDAyMjMxOTAwWjAMMAoGA1UdFQQDCgEBMDICExQAD68DbryDGhIYACwAAgAPrwMXDTI0MDQwMjIzMTkwMFowDDAKBgNVHRUEAwoBATAyAhMUABKwcD8s1VNNN1bmAAIAErBwFw0yNDA0MDIyMDU2MjNaMAwwCgYDVR0VBAMKAQEwMgITFAASsG+KDCZHRxB6LAACABKwbxcNMjQwNDAyMjA1NjIzWjAMMAoGA1UdFQQDCgEBMDICExQAE7fHLquyYGWXM/EAAgATt8cXDTI0MDQwMjE2MDEzOFowDDAKBgNVHRUEAwoBATAyAhMUABO3xskEdyIdyS4CAAIAE7fGFw0yNDA0MDIxNjAxMzhaMAwwCgYDVR0VBAMKAQEwMgITFAAQU+pp1dF1IrrdqAACABBT6hcNMjQwNDAyMTM1ODAwWjAMMAoGA1UdFQQDCgEBMDICExQAEFPp4YA/uQmQcjwAAgAQU+kXDTI0MDQwMjEzNTgwMFowDDAKBgNVHRUEAwoBATAyAhMUABCnMfkDIUboJ39pAAIAEKcxFw0yNDA0MDEyMjA0MTFaMAwwCgYDVR0VBAMKAQEwMgITFAAQpzAphDs1tAvu6gACABCnMBcNMjQwNDAxMjIwNDExWjAMMAoGA1UdFQQDCgEBMDICExQAEWMZArqtywp0lbUAAgARYxkXDTI0MDQwMTIxNDkwOVowDDAKBgNVHRUEAwoBATAyAhMUABFjGIfJU8h9KeDGAAIAEWMYFw0yNDA0MDEyMTQ5MDlaMAwwCgYDVR0VBAMKAQEwMgITFAATihTUsIWCvCpM7QACABOKFBcNMjQwNDAxMTcyNDU0WjAMMAoGA1UdFQQDCgEBMDICExQAE4oTG2gog58HhbAAAgATihMXDTI0MDQwMTE3MjQ1NFowDDAKBgNVHRUEAwoBATAyAhMUABOeHZ8ofEEbutqlAAIAE54dFw0yNDA0MDExNzIzNTdaMAwwCgYDVR0VBAMKAQEwMgITFAATnhzHpglc7mvdXQACABOeHBcNMjQwNDAxMTcyMzU3WjAMMAoGA1UdFQQDCgEBMDICExQAEq4akrfE6R3BHzsAAgASrhoXDTI0MDQwMTE2NDEyMVowDDAKBgNVHRUEAwoBATAyAhMUABKuGeJ/GWd2BWMaAAIAEq4ZFw0yNDA0MDExNjQxMjFaMAwwCgYDVR0VBAMKAQEwMgITFAARrANhC5GPgj3zsAACABGsAxcNMjQwNDAxMTQzNDE5WjAMMAoGA1UdFQQDCgEBMDICExQAEawCGX8Y8T1VCjwAAgARrAIXDTI0MDQwMTE0MzQxOVowDDAKBgNVHRUEAwoBATAyAhMUABFggZSpEcZzX4hJAAIAEWCBFw0yNDA0MDExNDEzNTVaMAwwCgYDVR0VBAMKAQEwMgITFAARYIDdM9m8+7QQQQACABFggBcNMjQwNDAxMTQxMzU1WjAMMAoGA1UdFQQDCgEBMDICExQAEbg/U/HeyTgRGYsAAgARuD8XDTI0MDQwMTEzMjkxN1owDDAKBgNVHRUEAwoBATAyAhMUABG4PnnmVYo2AvqnAAIAEbg+Fw0yNDA0MDExMzI5MTVaMAwwCgYDVR0VBAMKAQEwMgITFAATs9UROk7pE5NbwgACABOz1RcNMjQwMzI3MjExNTAyWjAMMAoGA1UdFQQDCgEBMDICExQAE7PUq79/7GrS6gsAAgATs9QXDTI0MDMyNzIxMTUwMVowDDAKBgNVHRUEAwoBATAyAhMUABEMuoi0mECETVcmAAIAEQy6Fw0yNDAzMjcxNzEzNDJaMAwwCgYDVR0VBAMKAQEwMgITFAARDLnZZkRsn//YIAACABEMuRcNMjQwMzI3MTcxMzQyWjAMMAoGA1UdFQQDCgEBMDICExQAE7KXnczfflyJ6J0AAgATspcXDTI0MDMyNzE2MzYyMlowDDAKBgNVHRUEAwoBATAyAhMUABOylkQxYelh3tI7AAIAE7KWFw0yNDAzMjcxNjM2MjJaMAwwCgYDVR0VBAMKAQEwMgITFAAPls0PW5Nb8c13JwACAA+WzRcNMjQwMzI3MTUzMDI1WjAMMAoGA1UdFQQDCgEBMDICExQAD5bMwyhYXHBZ2wgAAgAPlswXDTI0MDMyNzE1MzAyNVowDDAKBgNVHRUEAwoBATAyAhMUABBe9lNCiE9FwAo+AAIAEF72Fw0yNDAzMjcxNDM5MzBaMAwwCgYDVR0VBAMKAQEwMgITFAAQXvU7oLZgBK/s1AACABBe9RcNMjQwMzI3MTQzOTI5WjAMMAoGA1UdFQQDCgEBMDICExQAEkv7BIStY65D/DAAAgASS/sXDTI0MDMyNzAxMDk0OFowDDAKBgNVHRUEAwoBATAyAhMUABJL+qFovXaTqF5RAAIAEkv6Fw0yNDAzMjcwMTA5NDdaMAwwCgYDVR0VBAMKAQEwMgITFAAQtEc8nDUSpzcrTwACABC0RxcNMjQwMzI2MjAwNjE1WjAMMAoGA1UdFQQDCgEBMDICExQAELRGiVsHD49cycwAAgAQtEYXDTI0MDMyNjIwMDYxNVowDDAKBgNVHRUEAwoBATAyAhMUABGEn7GnPA93ws75AAIAEYSfFw0yNDAzMjYxOTA4MDVaMAwwCgYDVR0VBAMKAQEwMgITFAARhJ7SgDybdZP3OwACABGEnhcNMjQwMzI2MTkwODA1WjAMMAoGA1UdFQQDCgEBMDICExQAE69X30TQwzc+TNIAAgATr1cXDTI0MDMyNjE2MDcyNlowDDAKBgNVHRUEAwoBATAyAhMUABOvVnTpsDhP1mkHAAIAE69WFw0yNDAzMjYxNjA3MjZaMAwwCgYDVR0VBAMKAQEwMgITFAAPrKrxnB0Ym5PMCQACAA+sqhcNMjQwMzI2MTU1MTI4WjAMMAoGA1UdFQQDCgEBMDICExQAD6yn4HOEU/oge10AAgAPrKcXDTI0MDMyNjE1NTEyOFowDDAKBgNVHRUEAwoBATAyAhMUABNk7pBO8nz77PYdAAIAE2TuFw0yNDAzMjYxNTUwMzFaMAwwCgYDVR0VBAMKAQEwMgITFAATZO0pOxGIJm0c9AACABNk7RcNMjQwMzI2MTU1MDMxWjAMMAoGA1UdFQQDCgEBMDICExQAE62vStJOeyOLBDIAAgATra8XDTI0MDMyNjA2MTAwM1owDDAKBgNVHRUEAwoBATAyAhMUABOtrvoYGy/GfsVWAAIAE62uFw0yNDAzMjYwNjEwMDNaMAwwCgYDVR0VBAMKAQEwMgITFAASYGgp3DZdlFR7bgACABJgaBcNMjQwMzIzMTYwNjU4WjAMMAoGA1UdFQQDCgEBMDICExQAEmBnr5gzHCq1m08AAgASYGcXDTI0MDMyMzE2MDY1OFowDDAKBgNVHRUEAwoBATAyAhMUABCY0/u2+jH8bEnMAAIAEJjTFw0yNDAzMjMwNDAzMDBaMAwwCgYDVR0VBAMKAQEwMgITFAAQmNLX1MarxeEH6wACABCY0hcNMjQwMzIzMDQwMzAwWjAMMAoGA1UdFQQDCgEBMDICExQAEHdlz+RiE48Og7IAAgAQd2UXDTI0MDMyMzAxMzUzM1owDDAKBgNVHRUEAwoBATAyAhMUABB3ZJ7h3xUQoRCQAAIAEHdkFw0yNDAzMjMwMTM1MzNaMAwwCgYDVR0VBAMKAQEwMgITFAASnajMdmLBm+9V9wACABKdqBcNMjQwMzIyMTkwMzM0WjAMMAoGA1UdFQQDCgEBMDICExQAEp2nEfds8AXvdhkAAgASnacXDTI0MDMyMjE5MDMzNFowDDAKBgNVHRUEAwoBATAyAhMUABAFYbHo2+AZEa8TAAIAEAVhFw0yNDAzMjIxNzAyMjFaMAwwCgYDVR0VBAMKAQEwMgITFAAQBWB/gN5PWcrE0wACABAFYBcNMjQwMzIyMTcwMjIxWjAMMAoGA1UdFQQDCgEBMDICExQAE6hJ2qgozWL1KCAAAgATqEkXDTI0MDMyMjE2MDQwM1owDDAKBgNVHRUEAwoBATAyAhMUABOoSCRnWPbIU36fAAIAE6hIFw0yNDAzMjIxNjA0MDNaMAwwCgYDVR0VBAMKAQEwMgITFAAQgsnxUk1v5hdkDQACABCCyRcNMjQwMzIyMTUyNzE5WjAMMAoGA1UdFQQDCgEBMDICExQAEILIoXEfIOnCOawAAgAQgsgXDTI0MDMyMjE1MjcxOVowDDAKBgNVHRUEAwoBATAyAhMUAA/Chbq77gDhkPeeAAIAD8KFFw0yNDAzMjIxMzEzMjlaMAwwCgYDVR0VBAMKAQEwMgITFAAPwoRwwxzREVJd7AACAA/ChBcNMjQwMzIyMTMxMzI5WjAMMAoGA1UdFQQDCgEBMDICExQAE6b/6sr1yvvmPbYAAgATpv8XDTI0MDMyMjA2MTAwN1owDDAKBgNVHRUEAwoBATAyAhMUABOm/pFXFiHuJaTNAAIAE6b+Fw0yNDAzMjIwNjEwMDdaMAwwCgYDVR0VBAMKAQEwMgITFAATphOS7ZHuIJajQgACABOmExcNMjQwMzIyMDYxMDA3WjAMMAoGA1UdFQQDCgEBMDICExQAE6YSY0CEIYrP2wYAAgATphIXDTI0MDMyMjA2MTAwN1owDDAKBgNVHRUEAwoBATAyAhMUABOlO6our8Q/xDK3AAIAE6U7Fw0yNDAzMjIwNjEwMDZaMAwwCgYDVR0VBAMKAQEwMgITFAATpTohOV543iApPgACABOlOhcNMjQwMzIyMDYxMDA1WjAMMAoGA1UdFQQDCgEBMDICExQAEYLYWq6rXhZKP8EAAgARgtgXDTI0MDMyMjA0MDIyNFowDDAKBgNVHRUEAwoBATAyAhMUABGC1y02zsYFVumfAAIAEYLXFw0yNDAzMjIwNDAyMjRaMAwwCgYDVR0VBAMKAQEwMgITFAARfMpoqheAQev+4wACABF8yhcNMjQwMzIxMjIwMzI1WjAMMAoGA1UdFQQDCgEBMDICExQAEXzJTy2jxOBXd6gAAgARfMkXDTI0MDMyMTIyMDMyNVowDDAKBgNVHRUEAwoBATAyAhMUABB36bsoVkFPgGmhAAIAEHfpFw0yNDAzMjExODQ1NTlaMAwwCgYDVR0VBAMKAQEwMgITFAAQd+b3qvudeJZR1gACABB35hcNMjQwMzIxMTg0NTU5WjAMMAoGA1UdFQQDCgEBMDICExQAEQHAGn0ZzZEUBQQAAgARAcAXDTI0MDMyMTE4MDI0NlowDDAKBgNVHRUEAwoBATAyAhMUABEBv4HfBCazUg4ZAAIAEQG/Fw0yNDAzMjExODAyNDZaMAwwCgYDVR0VBAMKAQEwMgITFAAThEUyr+ewXGcvWAACABOERRcNMjQwMzIxMTcxOTQ2WjAMMAoGA1UdFQQDCgEBMDICExQAE4RELlZdk/umVLcAAgAThEQXDTI0MDMyMTE3MTk0NlowDDAKBgNVHRUEAwoBATAyAhMUABA45PuHxqNCDtTdAAIAEDjkFw0yNDAzMjExNTUwMjlaMAwwCgYDVR0VBAMKAQEwMgITFAAQOONGWONVBInhjQACABA44xcNMjQwMzIxMTU1MDI5WjAMMAoGA1UdFQQDCgEBMDICExQAEEo+R8EETonqVrYAAgAQSj4XDTI0MDMyMTE1MDkzNFowDDAKBgNVHRUEAwoBATAyAhMUABBKPbvdBSwj/9rpAAIAEEo9Fw0yNDAzMjExNTA5MzRaMAwwCgYDVR0VBAMKAQEwMgITFAAThh6CFWYWKWn//QACABOGHhcNMjQwMzIxMDQwNTA3WjAMMAoGA1UdFQQDCgEBMDICExQAE4Ydk8XrcaWmGGEAAgAThh0XDTI0MDMyMTA0MDUwN1owDDAKBgNVHRUEAwoBATAyAhMUABMye+91InR1wkVnAAIAEzJ7Fw0yNDAzMjEwNDA0MDdaMAwwCgYDVR0VBAMKAQEwMgITFAATMnpQF3zt9EB1CwACABMyehcNMjQwMzIxMDQwNDA3WjAMMAoGA1UdFQQDCgEBMDICExQAD/FHbL5TtpV1TAEAAgAP8UcXDTI0MDMyMTA0MDM0M1owDDAKBgNVHRUEAwoBATAyAhMUAA/xRs7TRHx8wR9bAAIAD/FGFw0yNDAzMjEwNDAzNDNaMAwwCgYDVR0VBAMKAQEwMgITFAAS8GG8UEooCy2+ygACABLwYRcNMjQwMzIwMjExMDIzWjAMMAoGA1UdFQQDCgEBMDICExQAE/MNjq46oqxvH9oAAgAT8w0XDTI0MDQyNDE5MTIxOVowDDAKBgNVHRUEAwoBATAyAhMUAA+9ug2fPqiyUwisAAIAD726Fw0yNDA0MjQxODQwMzhaMAwwCgYDVR0VBAMKAQEwMgITFAAPvbm+UUsIMlgiugACAA+9uRcNMjQwNDI0MTg0MDM4WjAMMAoGA1UdFQQDCgEBMDICExQAE/IAEkaAq4kEsowAAgAT8gAXDTI0MDQyNDE2NDYxOFowDDAKBgNVHRUEAwoBATAyAhMUABPx/3Dee+8wnq5IAAIAE/H/Fw0yNDA0MjQxNjQ2MThaMAwwCgYDVR0VBAMKAQEwMgITFAASK/sDY/tyXXDDlgACABIr+xcNMjQwNDI0MTYxOTA3WjAMMAoGA1UdFQQDCgEBMDICExQAEiv654r6wuF/FSIAAgASK/oXDTI0MDQyNDE2MTkwN1owDDAKBgNVHRUEAwoBATAyAhMUABCkrRhk04VvjhOTAAIAEKStFw0yNDA0MjQxNjA0MThaMAwwCgYDVR0VBAMKAQEwMgITFAAQpKys7/rjpfEe9QACABCkrBcNMjQwNDI0MTYwNDE4WjAMMAoGA1UdFQQDCgEBMDICExQAEBbXNJhGIOXBV1kAAgAQFtcXDTI0MDQyNDE1MTQxMVowDDAKBgNVHRUEAwoBATAyAhMUABAW1uyHnwoaCYPeAAIAEBbWFw0yNDA0MjQxNTE0MTFaMAwwCgYDVR0VBAMKAQEwMgITFAATdyIks8q3EwWMCAACABN3IhcNMjQwNDI0MTQ0NzE3WjAMMAoGA1UdFQQDCgEBMDICExQAE3chQa7R6Kmr+X8AAgATdyEXDTI0MDQyNDE0NDcxN1owDDAKBgNVHRUEAwoBATAyAhMUABLb489Tka481zbpAAIAEtvjFw0yNDA0MjQxNDM4MjRaMAwwCgYDVR0VBAMKAQEwMgITFAAS2+JT8al3fRQQhQACABLb4hcNMjQwNDI0MTQzODIzWjAMMAoGA1UdFQQDCgEBMDICExQAE+AriNctDB8FMb8AAgAT4CsXDTI0MDQyNDA2MzQyMFowDDAKBgNVHRUEAwoBATAyAhMUABPgKl3gCiU9aPyFAAIAE+AqFw0yNDA0MjQwNjM0MjBaMAwwCgYDVR0VBAMKAQEwMgITFAATEEd4QgSSlVXYhAACABMQRxcNMjQwNDI0MDQwMjQ2WjAMMAoGA1UdFQQDCgEBMDICExQAExBGs8qF7oDGfigAAgATEEYXDTI0MDQyNDA0MDI0NlowDDAKBgNVHRUEAwoBATAyAhMUABPwbMHGqtdesBqXAAIAE/BsFw0yNDA0MjMyMjUxMDdaMAwwCgYDVR0VBAMKAQEwMgITFAAT8GuOf+hiyyAhIgACABPwaxcNMjQwNDIzMjI1MTA3WjAMMAoGA1UdFQQDCgEBMDICExQAEsb2dVX6x0kFRQAAAgASxvYXDTI0MDQyMzIyMTAxOFowDDAKBgNVHRUEAwoBATAyAhMUABLG9U2ExOfg4n9pAAIAEsb1Fw0yNDA0MjMyMjEwMThaMAwwCgYDVR0VBAMKAQEwMgITFAATE/1ULnUq4eFqxAACABMT/RcNMjQwNDIzMjAxMTAxWjAMMAoGA1UdFQQDCgEBMDICExQAExP88GesDzgPT0MAAgATE/wXDTI0MDQyMzIwMTEwMVowDDAKBgNVHRUEAwoBATAyAhMUABJ9rLALMomLxvhPAAIAEn2sFw0yNDA0MjMyMDA5MzlaMAwwCgYDVR0VBAMKAQEwMgITFAASfatiZy/8nVZa7QACABJ9qxcNMjQwNDIzMjAwOTM5WjAMMAoGA1UdFQQDCgEBMDICExQAE+8+WPClFtcoIakAAgAT7z4XDTI0MDQyMzE5MTIwNVowDDAKBgNVHRUEAwoBATAyAhMUABPvPbvYJsM7iLODAAIAE+89Fw0yNDA0MjMxOTEyMDVaMAwwCgYDVR0VBAMKAQEwMgITFAAQ2x2RaxDhxp8uEgACABDbHRcNMjQwNDIzMTg0ODIyWjAMMAoGA1UdFQQDCgEBMDICExQAENscrKnAYm3AeRAAAgAQ2xwXDTI0MDQyMzE4NDgyMlowDDAKBgNVHRUEAwoBATAyAhMUABG1EafI8CQMMOwWAAIAEbURFw0yNDA0MjMxNzMxMzhaMAwwCgYDVR0VBAMKAQEwMgITFAARtRCvnJlLuaZbEgACABG1EBcNMjQwNDIzMTczMTM4WjAMMAoGA1UdFQQDCgEBMDICExQAE+5citC5zzXP5RIAAgAT7lwXDTI0MDQyMzE3MDYyOFowDDAKBgNVHRUEAwoBATAyAhMUABPuW2YLUpHrF4ZGAAIAE+5bFw0yNDA0MjMxNzA2MjhaMAwwCgYDVR0VBAMKAQEwMgITFAAT7PxOWeTSU3nKEwACABPs/BcNMjQwNDIzMTUzMTQ2WjAMMAoGA1UdFQQDCgEBMDICExQAE+z7xSmcn7luJfgAAgAT7PsXDTI0MDQyMzE1MzE0NlowDDAKBgNVHRUEAwoBATAyAhMUABPtFD9q7BOwVAunAAIAE+0UFw0yNDA0MjMxNTI0MzRaMAwwCgYDVR0VBAMKAQEwMgITFAAT7ROCOJOoub+NtwACABPtExcNMjQwNDIzMTUyNDM0WjAMMAoGA1UdFQQDCgEBMDICExQAEewSXfjr2D3wkjMAAgAR7BIXDTI0MDQyMzA0MDEzOFowDDAKBgNVHRUEAwoBATAyAhMUABHsEbUhntYkrULzAAIAEewRFw0yNDA0MjMwNDAxMzhaMAwwCgYDVR0VBAMKAQEwMgITFAAQj0UjUQCHt4yPIwACABCPRRcNMjQwNDIzMDQwMTIzWjAMMAoGA1UdFQQDCgEBMDICExQAEI9Ehpbb4DI+Jd0AAgAQj0QXDTI0MDQyMzA0MDEyMlowDDAKBgNVHRUEAwoBATAyAhMUABBbuB+JzPjnD1EMAAIAEFu4Fw0yNDA0MjIyMDUwMThaMAwwCgYDVR0VBAMKAQEwMgITFAAQW7dJ+vooN3DQfAACABBbtxcNMjQwNDIyMjA1MDE4WjAMMAoGA1UdFQQDCgEBMDICExQAEpaO6APxCTOITXYAAgASlo4XDTI0MDQyMjE5NDcwNVowDDAKBgNVHRUEAwoBATAyAhMUABKWjXXCUgnZsBkZAAIAEpaNFw0yNDA0MjIxOTQ3MDVaMAwwCgYDVR0VBAMKAQEwMgITFAAT62AwDqFOOhc2cAACABPrYBcNMjQwNDIyMTkzMjMxWjAMMAoGA1UdFQQDCgEBMDICExQAE+tfszMKZjDcQ7YAAgAT618XDTI0MDQyMjE5MzIzMVowDDAKBgNVHRUEAwoBATAyAhMUABPqhJJr7ayVMzzZAAIAE+qEFw0yNDA0MjIxODU4MTJaMAwwCgYDVR0VBAMKAQEwMgITFAAT6oO48m7A0BN2oQACABPqgxcNMjQwNDIyMTg1ODEyWjAMMAoGA1UdFQQDCgEBMDICExQAEx8dMETcrAqibEkAAgATHx0XDTI0MDQyMjE1NDcwN1owDDAKBgNVHRUEAwoBATAyAhMUABMfHFNcUSG+BNiKAAIAEx8cFw0yNDA0MjIxNTQ3MDdaMAwwCgYDVR0VBAMKAQEwMgITFAATBwmufL4+m2NM6AACABMHCRcNMjQwNDIyMDQwMjQyWjAMMAoGA1UdFQQDCgEBMDICExQAEwcIkHKGJky1LJIAAgATBwgXDTI0MDQyMjA0MDI0MlowDDAKBgNVHRUEAwoBATAyAhMUABPoQ8awoR+iHzELAAIAE+hDFw0yNDA0MjAwNjEwMDdaMAwwCgYDVR0VBAMKAQEwMgITFAAT6EKzUfsHUJhaaAACABPoQhcNMjQwNDIwMDYxMDA3WjAMMAoGA1UdFQQDCgEBMDICExQAE+S7kAIZ5CIgA8EAAgAT5LsXDTI0MDQyMDA2MTAwNlowDDAKBgNVHRUEAwoBATAyAhMUABPkulHwMlNcLP/BAAIAE+S6Fw0yNDA0MjAwNjEwMDZaMAwwCgYDVR0VBAMKAQEwMgITFAAScFarMQTAz4dOHgACABJwVhcNMjQwNDIwMDQwMjAzWjAMMAoGA1UdFQQDCgEBMDICExQAEnBVQ4KB18mINQMAAgAScFUXDTI0MDQyMDA0MDIwMlowDDAKBgNVHRUEAwoBATAyAhMUAA+44oXKnvdOIvMdAAIAD7jiFw0yNDA0MjAwNDAxNTZaMAwwCgYDVR0VBAMKAQEwMgITFAAPuOGbcicKaD6D3wACAA+44RcNMjQwNDIwMDQwMTU2WjAMMAoGA1UdFQQDCgEBMDICExQAE+gbQAv5c5aNpNcAAgAT6BsXDTI0MDQxOTIxNTQxOFowDDAKBgNVHRUEAwoBATAyAhMUABPoGhLb3TM26eaPAAIAE+gaFw0yNDA0MTkyMTU0MThaMAwwCgYDVR0VBAMKAQEwMgITFAAT57OlFLa3awCT1wACABPnsxcNMjQwNDE5MjA0MjIxWjAMMAoGA1UdFQQDCgEBMDICExQAE+eyiR6QL7VLo/4AAgAT57IXDTI0MDQxOTIwNDIyMVowDDAKBgNVHRUEAwoBATAyAhMUABCbBWnj1nNdqGiQAAIAEJsFFw0yNDA0MTkxODM0NTVaMAwwCgYDVR0VBAMKAQEwMgITFAAQmwR/PMPBSAojpQACABCbBBcNMjQwNDE5MTgzNDU1WjAMMAoGA1UdFQQDCgEBMDICExQAEZStEByrGN8Zou0AAgARlK0XDTI0MDQxOTE4MzA1NVowDDAKBgNVHRUEAwoBATAyAhMUABGUrO8AC+32Abv0AAIAEZSsFw0yNDA0MTkxODMwNTRaMAwwCgYDVR0VBAMKAQEwMgITFAATRla8d2RXFmD0PQACABNGVhcNMjQwNDE5MTcyNzIzWjAMMAoGA1UdFQQDCgEBMDICExQAE0ZVispbBwhUZUcAAgATRlUXDTI0MDQxOTE3MjcyM1owDDAKBgNVHRUEAwoBATAyAhMUABPlMZmjMj90yGtjAAIAE+UxFw0yNDA0MTkxNTMyNTlaMAwwCgYDVR0VBAMKAQEwMgITFAAT5TBLH9V6bHuhRwACABPlMBcNMjQwNDE5MTUzMjU5WjAMMAoGA1UdFQQDCgEBMDICExQAECpsu4BqZmWfzn0AAgAQKmwXDTI0MDQxOTE1MjczMFowDDAKBgNVHRUEAwoBATAyAhMUABAqa5Zu9EJY6DQ9AAIAECprFw0yNDA0MTkxNTI3MjlaMAwwCgYDVR0VBAMKAQEwMgITFAAQOg7qjOjlpdYXxQACABA6DhcNMjQwNDE5MTQzNzQ3WjAMMAoGA1UdFQQDCgEBMDICExQAEDoNnv+MWwtM1k0AAgAQOg0XDTI0MDQxOTE0Mzc0N1owDDAKBgNVHRUEAwoBATAyAhMUABPglWYxTEZ/wS5uAAIAE+CVFw0yNDA0MTkwNjEwMDhaMAwwCgYDVR0VBAMKAQEwMgITFAAT4JTYs/iDAD+zRwACABPglBcNMjQwNDE5MDYxMDA4WjAMMAoGA1UdFQQDCgEBMDICExQAEVnxxzJXNjz0PZ0AAgARWfEXDTI0MDQxOTA0MDI1N1owDDAKBgNVHRUEAwoBATAyAhMUABFZ8LpmwSCYv3ihAAIAEVnwFw0yNDA0MTkwNDAyNTdaMAwwCgYDVR0VBAMKAQEwMgITFAASWk6057B/EqfqrQACABJaThcNMjQwNDE5MDQwMjQ3WjAMMAoGA1UdFQQDCgEBMDICExQAElpNwfgCvs5T64UAAgASWk0XDTI0MDQxOTA0MDI0N1owDDAKBgNVHRUEAwoBATAyAhMUABIfZynowhyQpZD1AAIAEh9nFw0yNDA0MTgyMjE2MDVaMAwwCgYDVR0VBAMKAQEwMgITFAASH2ZJdm0EcSXytgACABIfZhcNMjQwNDE4MjIxNjA0WjAMMAoGA1UdFQQDCgEBMDICExQAE+J55mZginqnkzUAAgAT4nkXDTI0MDQxODE4MTIzMVowDDAKBgNVHRUEAwoBATAyAhMUABPiePJRee9eF9RwAAIAE+J4Fw0yNDA0MTgxODEyMzFaMAwwCgYDVR0VBAMKAQEwMgITFAAT4gsIYCQbaLHGiwACABPiCxcNMjQwNDE4MTcxMDI5WjAMMAoGA1UdFQQDCgEBMDICExQAE+IKTFNYW1faYAgAAgAT4goXDTI0MDQxODE3MTAyOVowDDAKBgNVHRUEAwoBATAyAhMUABPh6VjyGAAnf/NIAAIAE+HpFw0yNDA0MTgxNzAyMTFaMAwwCgYDVR0VBAMKAQEwMgITFAAT4ehDv+V/ks/L+gACABPh6BcNMjQwNDE4MTcwMjExWjAMMAoGA1UdFQQDCgEBMDICExQAD96vTxgIwy3fYq4AAgAP3q8XDTI0MDQxODE1MDYwMFowDDAKBgNVHRUEAwoBATAyAhMUAA/ern8zwgtHL+hcAAIAD96uFw0yNDA0MTgxNTA2MDBaMAwwCgYDVR0VBAMKAQEwMgITFAASxIqwXD4CSDg4TAACABLEihcNMjQwNDE4MTQzNzUyWjAMMAoGA1UdFQQDCgEBMDICExQAEsSJU3aBXOs0ejAAAgASxIkXDTI0MDQxODE0Mzc1MlowDDAKBgNVHRUEAwoBATAyAhMUAA+2nA9bSnYr8VTdAAIAD7acFw0yNDA0MTgxNDIyMThaMAwwCgYDVR0VBAMKAQEwMgITFAAPtpvLjeJHnKH+ggACAA+2mxcNMjQwNDE4MTQyMjE4WjAMMAoGA1UdFQQDCgEBMDICExQAEvYx9ayAXda4ygAAAgAS9jEXDTI0MDQxODA0MDIwOVowDDAKBgNVHRUEAwoBATAyAhMUABL2ME5nVNNR6HbbAAIAEvYwFw0yNDA0MTgwNDAyMDlaMAwwCgYDVR0VBAMKAQEwMgITFAAT3tGQb+YhanM9lwACABPe0RcNMjQwNDE3MTk0ODU3WjAMMAoGA1UdFQQDCgEBMDICExQAE97QvRN01yWEpYsAAgAT3tAXDTI0MDQxNzE5NDg1N1owDDAKBgNVHRUEAwoBATAyAhMUABIgJ9KoaveLyKqDAAIAEiAnFw0yNDA0MTcxOTAxMDRaMAwwCgYDVR0VBAMKAQEwMgITFAASICaDZhiBea398wACABIgJhcNMjQwNDE3MTkwMTAzWjAMMAoGA1UdFQQDCgEBMDICExQAEtWvn4sVTJsXYGkAAgAS1a8XDTI0MDQxNzE4MTQxMlowDDAKBgNVHRUEAwoBATAyAhMUABLVrt+tK/5VGK7dAAIAEtWuFw0yNDA0MTcxODE0MTJaMAwwCgYDVR0VBAMKAQEwMgITFAAT3ecFDgXxvdoyFQACABPd5xcNMjQwNDE3MTc1MzA2WjAMMAoGA1UdFQQDCgEBMDICExQAE93mbvNOGx6oxugAAgAT3eYXDTI0MDQxNzE3NTMwNlowDDAKBgNVHRUEAwoBATAyAhMUABH6irRxXhjFNAc9AAIAEfqKFw0yNDA0MTcxNDM5MjNaMAwwCgYDVR0VBAMKAQEwMgITFAAR+onXpD+W3C3VLAACABH6iRcNMjQwNDE3MTQzOTIzWjAMMAoGA1UdFQQDCgEBMDICExQAE9rz4hiI8GFwk4QAAgAT2vMXDTI0MDQxNzA2MTAxMVowDDAKBgNVHRUEAwoBATAyAhMUABPa8nlsPZfBEoeGAAIAE9ryFw0yNDA0MTcwNjEwMTBaMAwwCgYDVR0VBAMKAQEwMgITFAAT2S3JoQRLAKIVJQACABPZLRcNMjQwNDE3MDYxMDEwWjAMMAoGA1UdFQQDCgEBMDICExQAE9ksSnN6FG0QIZ4AAgAT2SwXDTI0MDQxNzA2MTAxMFowDDAKBgNVHRUEAwoBATAyAhMUABParf8efVLlAL3BAAIAE9qtFw0yNDA0MTYyMTQ1MjlaMAwwCgYDVR0VBAMKAQEwMgITFAAT2qyXTIMi0NFDagACABParBcNMjQwNDE2MjE0NTI4WjAMMAoGA1UdFQQDCgEBMDICExQAE9o9gMrHEsm220cAAgAT2j0XDTI0MDQxNjIwMjQzMVowDDAKBgNVHRUEAwoBATAyAhMUABPaPEkz8NkjEpg0AAIAE9o8Fw0yNDA0MTYyMDI0MzFaMAwwCgYDVR0VBAMKAQEwMgITFAAT2Idfb42I1Z2mtAACABPYhxcNMjQwNDE2MTYzNTIwWjAMMAoGA1UdFQQDCgEBMDICExQAE9iGTrO2b/hfEPgAAgAT2IYXDTI0MDQxNjE2MzUyMFowDDAKBgNVHRUEAwoBATAyAhMUABF8ph0JY7irjiCgAAIAEXymFw0yNDA0MTYxNjI4NDdaMAwwCgYDVR0VBAMKAQEwMgITFAARfKVFdP1B8g4kwwACABF8pRcNMjQwNDE2MTYyODQ3WjAMMAoGA1UdFQQDCgEBMDICExQAEHqThUB4PI4pxqYAAgAQepMXDTI0MDQxNjE1NTA0M1owDDAKBgNVHRUEAwoBATAyAhMUABB6kozMWsu//IRhAAIAEHqSFw0yNDA0MTYxNTUwNDNaMAwwCgYDVR0VBAMKAQEwMgITFAASSGX4Tl+pw6bYAAACABJIZRcNMjQwNDE2MTUyMDUyWjAMMAoGA1UdFQQDCgEBMDICExQAEkhkQZgIIorRskoAAgASSGQXDTI0MDQxNjE1MjA1MlowDDAKBgNVHRUEAwoBATAyAhMUABN3Bulnn4xUHWHMAAIAE3cGFw0yNDA0MTMxNzExNDRaMAwwCgYDVR0VBAMKAQEwMgITFAATdwV4z/4abEn8bQACABN3BRcNMjQwNDEzMTcxMTQ0WjAMMAoGA1UdFQQDCgEBMDICExQAE9X1pwvBMRXRHysAAgAT1fUXDTI0MDQxMzA2MTAwN1owDDAKBgNVHRUEAwoBATAyAhMUABPV9L/Bj1YaVZqbAAIAE9X0Fw0yNDA0MTMwNjEwMDdaMAwwCgYDVR0VBAMKAQEwMgITFAAQHNUfU5xTprXDyAACABAc1RcNMjQwNDEzMDQwMjQ0WjAMMAoGA1UdFQQDCgEBMDICExQAEBzUf7+N3mb98OMAAgAQHNQXDTI0MDQxMzA0MDI0NFowDDAKBgNVHRUEAwoBATAyAhMUABDrUQwN0zG+fYvyAAIAEOtRFw0yNDA0MTIyMTI1MjJaMAwwCgYDVR0VBAMKAQEwMgITFAAQ61DOQaDWiQ/D9QACABDrUBcNMjQwNDEyMjEyNTIyWjAMMAoGA1UdFQQDCgEBMDICExQAE4j6Us9sMbVRHVAAAgATiPoXDTI0MDQxMjIwMDQ0OFowDDAKBgNVHRUEAwoBATAyAhMUABOI+TApzi6xU4qsAAIAE4j5Fw0yNDA0MTIyMDA0NDhaMAwwCgYDVR0VBAMKAQEwMgITFAAQvRoDjZIAuwAXbAACABC9GhcNMjQwNDEyMTcxNjQwWjAMMAoGA1UdFQQDCgEBMDICExQAEL0Z5bw93J6YnUsAAgAQvRkXDTI0MDQxMjE3MTY0MFowDDAKBgNVHRUEAwoBATAyAhMUABNtyN9MjX7L4gxoAAIAE23IFw0yNDA0MTIxNjU5MDdaMAwwCgYDVR0VBAMKAQEwMgITFAATbceiA9dp1MtGIQACABNtxxcNMjQwNDEyMTY1OTA3WjAMMAoGA1UdFQQDCgEBMDICExQAEjgRjS80hqaseLYAAgASOBEXDTI0MDQxMjE2NTAwNlowDDAKBgNVHRUEAwoBATAyAhMUABI4ELgLBAh5SKVBAAIAEjgQFw0yNDA0MTIxNjUwMDZaMAwwCgYDVR0VBAMKAQEwMgITFAATAJeqPhi/qUBnOAACABMAlxcNMjQwNDEyMTYyMTMzWjAMMAoGA1UdFQQDCgEBMDICExQAEwCWeJEPdNu9P2MAAgATAJYXDTI0MDQxMjE2MjEzM1owDDAKBgNVHRUEAwoBATAyAhMUABNeOj609+ac2xBEAAIAE146Fw0yNDA0MTIxNTQ2MjFaMAwwCgYDVR0VBAMKAQEwMgITFAATXjklSFeOrOs27gACABNeORcNMjQwNDEyMTU0NjIxWjAMMAoGA1UdFQQDCgEBMDICExQAE9OBwDCANbxq5GcAAgAT04EXDTI0MDQxMjE1MjgwNVowDDAKBgNVHRUEAwoBATAyAhMUABPTgGAhUQYo9rk2AAIAE9OAFw0yNDA0MTIxNTI4MDVaMAwwCgYDVR0VBAMKAQEwMgITFAAT0ydh79Exz+0AZgACABPTJxcNMjQwNDEyMTUxNDUzWjAMMAoGA1UdFQQDCgEBMDICExQAE9MmMsccHQEVduMAAgAT0yYXDTI0MDQxMjE1MTQ1M1owDDAKBgNVHRUEAwoBATAyAhMUABGDbDZebno/XvCUAAIAEYNsFw0yNDA0MTIxNDI4NThaMAwwCgYDVR0VBAMKAQEwMgITFAARg2tpuLWGrNpfxAACABGDaxcNMjQwNDEyMTQyODU4WjAMMAoGA1UdFQQDCgEBMDICExQAEPSg8XzYVI7F+gQAAgAQ9KAXDTI0MDQxMjA0MDIyOVowDDAKBgNVHRUEAwoBATAyAhMUABD0nyHBy5qY6F7dAAIAEPSfFw0yNDA0MTIwNDAyMjlaMAwwCgYDVR0VBAMKAQEwMgITFAASR9HqQamzMiOWbQACABJH0RcNMjQwNDExMjIyODU3WjAMMAoGA1UdFQQDCgEBMDICExQAEkfQaZwF5tfh/skAAgASR9AXDTI0MDQxMTIyMjg1N1owDDAKBgNVHRUEAwoBATAyAhMUABIjc/sF+daiOtDxAAIAEiNzFw0yNDA0MTEyMjI1MzBaMAwwCgYDVR0VBAMKAQEwMgITFAASI3LcadjAVnkAlQACABIjchcNMjQwNDExMjIyNTMwWjAMMAoGA1UdFQQDCgEBMDICExQAEgf+NkXxutWnhlAAAgASB/4XDTI0MDQxMTIwMjEwMVowDDAKBgNVHRUEAwoBATAyAhMUABIH/SUrb1g6Yt6EAAIAEgf9Fw0yNDA0MTEyMDIxMDFaMAwwCgYDVR0VBAMKAQEwMgITFAASviDJru5EFC7YFQACABK+IBcNMjQwNDExMTkzNDAyWjAMMAoGA1UdFQQDCgEBMDICExQAEr4fvb86/wxro0wAAgASvh8XDTI0MDQxMTE5MzQwMlowDDAKBgNVHRUEAwoBATAyAhMUABFsAn2ZCrG3BKyPAAIAEWwCFw0yNDA0MTExNTU5MDJaMAwwCgYDVR0VBAMKAQEwMgITFAARbAEr50dANg42gwACABFsARcNMjQwNDExMTU1OTAyWjAMMAoGA1UdFQQDCgEBMDICExQAEQkAc6KLdYJN0gYAAgARCQAXDTI0MDQxMTE0MDYxN1owDDAKBgNVHRUEAwoBATAyAhMUABEI/zUdJvtUZisvAAIAEQj/Fw0yNDA0MTExNDA2MTdaMAwwCgYDVR0VBAMKAQEwMgITFAATzZ1YqZ8foc30nAACABPNnRcNMjQwNDExMDYxMDA2WjAMMAoGA1UdFQQDCgEBMDICExQAE82cDHKF4LbuR10AAgATzZwXDTI0MDQxMTA2MTAwNlowDDAKBgNVHRUEAwoBATAyAhMUABFU8TZcGNYuQwCmAAIAEVTxFw0yNDA0MTEwNDA0MjJaMAwwCgYDVR0VBAMKAQEwMgITFAASPVXbArik5WUcMgACABI9VRcNMjQwNTEzMTUyMjE3WjAMMAoGA1UdFQQDCgEBMDICExQAEj1Ull9cRDFFCiYAAgASPVQXDTI0MDUxMzE1MjIxNlowDDAKBgNVHRUEAwoBATAyAhMUABQnpk0nPGlYFII3AAIAFCemFw0yNDA1MTExNTIxMTBaMAwwCgYDVR0VBAMKAQEwMgITFAAUJ6WDk9K7+0WgPwACABQnpRcNMjQwNTExMTUyMTEwWjAMMAoGA1UdFQQDCgEBMDICExQAEtBMg4j+slw154IAAgAS0EwXDTI0MDUxMTA0MDIzM1owDDAKBgNVHRUEAwoBATAyAhMUABLQS+5gyYzJxraqAAIAEtBLFw0yNDA1MTEwNDAyMzNaMAwwCgYDVR0VBAMKAQEwMgITFAAS1qExPyqZNyjQiQACABLWoRcNMjQwNTEwMTc1MDU2WjAMMAoGA1UdFQQDCgEBMDICExQAEtagbOe6ZNQxrSwAAgAS1qAXDTI0MDUxMDE3NTA1NlowDDAKBgNVHRUEAwoBATAyAhMUABEvqMWtTgs/z+q6AAIAES+oFw0yNDA1MTAxNjU4MTlaMAwwCgYDVR0VBAMKAQEwMgITFAARL6e0ZHkltZw7HAACABEvpxcNMjQwNTEwMTY1ODE5WjAMMAoGA1UdFQQDCgEBMDICExQAFCT+HVfZqqJZ1gAAAgAUJP4XDTI0MDUxMDE2MDYzNlowDDAKBgNVHRUEAwoBATAyAhMUABQk/bkZR2DCEBqPAAIAFCT9Fw0yNDA1MTAxNjA2MzZaMAwwCgYDVR0VBAMKAQEwMgITFAASU7K+XdZQ5X4WaAACABJTshcNMjQwNTEwMTQ1MTUzWjAMMAoGA1UdFQQDCgEBMDICExQAElOxwc6rCumZ69wAAgASU7EXDTI0MDUxMDE0NTE1M1owDDAKBgNVHRUEAwoBATAyAhMUABQgJkxDkJ8+isOGAAIAFCAmFw0yNDA1MTAwNjEwMDZaMAwwCgYDVR0VBAMKAQEwMgITFAAUICUNWJUypuFbggACABQgJRcNMjQwNTEwMDYxMDA1WjAMMAoGA1UdFQQDCgEBMDICExQAFCNt1xHjW4C1nNUAAgAUI20XDTI0MDUwOTIxMzQyOVowDDAKBgNVHRUEAwoBBTAyAhMUABQjgbUaVsQHVWeAAAIAFCOBFw0yNDA1MDkyMTMyNDhaMAwwCgYDVR0VBAMKAQEwMgITFAAUI4BKZI1yLi4n8gACABQjgBcNMjQwNTA5MjEzMjQ4WjAMMAoGA1UdFQQDCgEBMDICExQAFCNh89giEknl8ugAAgAUI2EXDTI0MDUwOTIxMTY1MlowDDAKBgNVHRUEAwoBBTAyAhMUABCVt3vtisN4BR3nAAIAEJW3Fw0yNDA1MDkyMDMxMjRaMAwwCgYDVR0VBAMKAQEwMgITFAAQlbZxYOoDw8yhMAACABCVthcNMjQwNTA5MjAzMTIzWjAMMAoGA1UdFQQDCgEBMDICExQAD8BQRd1r/lix4GMAAgAPwFAXDTI0MDUwOTIwMzAyNlowDDAKBgNVHRUEAwoBATAyAhMUAA/AT8ZBo4wVzjNEAAIAD8BPFw0yNDA1MDkyMDMwMjZaMAwwCgYDVR0VBAMKAQEwMgITFAAUIwa6B+dp6Z9eggACABQjBhcNMjQwNTA5MjAyNzQ5WjAMMAoGA1UdFQQDCgEBMDICExQAFCMFItvWo3rU1t8AAgAUIwUXDTI0MDUwOTIwMjc0OVowDDAKBgNVHRUEAwoBATAyAhMUABFeiQG2JxZM2pcoAAIAEV6JFw0yNDA1MDkxOTQzMzdaMAwwCgYDVR0VBAMKAQEwMgITFAARXogjiJlYQhjx4gACABFeiBcNMjQwNTA5MTk0MzM3WjAMMAoGA1UdFQQDCgEBMDICExQAFCIh/ZpC7gt9Rg0AAgAUIiEXDTI0MDUwOTE3NTk1MVowDDAKBgNVHRUEAwoBBTAyAhMUABKHe9tLXQTAw8taAAIAEod7Fw0yNDA1MDkxNzUyMDZaMAwwCgYDVR0VBAMKAQUwMgITFAASiX71DAE2ToTsKwACABKJfhcNMjQwNTA5MTc0NzI2WjAMMAoGA1UdFQQDCgEBMDICExQAEol9YKZGo/NwyPYAAgASiX0XDTI0MDUwOTE3NDcyNlowDDAKBgNVHRUEAwoBATAyAhMUAA/SuWhI4uT6LTJ9AAIAD9K5Fw0yNDA1MDkxNzM2NDZaMAwwCgYDVR0VBAMKAQEwMgITFAAP0rh3g9vf5dxWpgACAA/SuBcNMjQwNTA5MTczNjQ2WjAMMAoGA1UdFQQDCgEBMDICExQAD7IaxkEUjmEKkvMAAgAPshoXDTI0MDUwOTE3MjUyM1owDDAKBgNVHRUEAwoBATAyAhMUAA+yGReXgs2Mqa/dAAIAD7IZFw0yNDA1MDkxNzI1MjJaMAwwCgYDVR0VBAMKAQEwMgITFAATFAc3SpALv4XelQACABMUBxcNMjQwNTA5MTYwOTMwWjAMMAoGA1UdFQQDCgEBMDICExQAExQG8+lFZQdZobYAAgATFAYXDTI0MDUwOTE2MDkzMFowDDAKBgNVHRUEAwoBATAyAhMUABQBx0I2VAKB8bzyAAIAFAHHFw0yNDA1MDkxNTQ3MTVaMAwwCgYDVR0VBAMKAQEwMgITFAAUAcbp6wcZ2L8gMgACABQBxhcNMjQwNTA5MTU0NzE1WjAMMAoGA1UdFQQDCgEBMDICExQAD/45dsR2LerLslMAAgAP/jkXDTI0MDUwOTA0MDMwNVowDDAKBgNVHRUEAwoBATAyAhMUAA/+OOBwBUrk3DSeAAIAD/44Fw0yNDA1MDkwNDAzMDVaMAwwCgYDVR0VBAMKAQEwMgITFAAT6CFwRL/XWUCGTwACABPoIRcNMjQwNTA4MjE1NDM1WjAMMAoGA1UdFQQDCgEBMDICExQAE+gg3vfCuGJAH70AAgAT6CAXDTI0MDUwODIxNTQzNVowDDAKBgNVHRUEAwoBATAyAhMUABDan8g4HNKWNw5lAAIAENqfFw0yNDA1MDgyMTE5MThaMAwwCgYDVR0VBAMKAQEwMgITFAAQ2p759m819GFlsQACABDanhcNMjQwNTA4MjExOTE4WjAMMAoGA1UdFQQDCgEBMDICExQAErHjSMq5VcCoxvIAAgASseMXDTI0MDUwODE3Mjc1MVowDDAKBgNVHRUEAwoBBTAyAhMUABQYW+x2nCyMH0H/AAIAFBhbFw0yNDA1MDgxNzI0MDVaMAwwCgYDVR0VBAMKAQEwMgITFAAUGFrbVD9znu/phQACABQYWhcNMjQwNTA4MTcyNDA1WjAMMAoGA1UdFQQDCgEBMDICExQAE8KLdGoxHdQKm2QAAgATwosXDTI0MDUwNzIyMTY0NFowDDAKBgNVHRUEAwoBATAyAhMUABPCigFbCeOGGfNeAAIAE8KKFw0yNDA1MDcyMjE2NDRaMAwwCgYDVR0VBAMKAQEwMgITFAASR626m0xkFRqcKwACABJHrRcNMjQwNTA3MjEyODI5WjAMMAoGA1UdFQQDCgEBMDICExQAEkesYKBpQRVgRPUAAgASR6wXDTI0MDUwNzIxMjgyOVowDDAKBgNVHRUEAwoBATAyAhMUABMOWVOLV6tEuzsKAAIAEw5ZFw0yNDA1MDcxNzEyMjVaMAwwCgYDVR0VBAMKAQEwMgITFAATDlj8ITE/0mEKwwACABMOWBcNMjQwNTA3MTcxMjI1WjAMMAoGA1UdFQQDCgEBMDICExQAEVpTSaFn1brJgpUAAgARWlMXDTI0MDUwNzE3MDUyNFowDDAKBgNVHRUEAwoBATAyAhMUABFaUsaxnRly0Zg6AAIAEVpSFw0yNDA1MDcxNzA1MjRaMAwwCgYDVR0VBAMKAQEwMgITFAASi+iKdimExyDi3wACABKL6BcNMjQwNTA3MTY1MTQzWjAMMAoGA1UdFQQDCgEBMDICExQAEovnnU+EZmeD30QAAgASi+cXDTI0MDUwNzE2NTE0M1owDDAKBgNVHRUEAwoBATAyAhMUAA/4z+/4HJdZR1lmAAIAD/jPFw0yNDA1MDcxNTUyNThaMAwwCgYDVR0VBAMKAQEwMgITFAAP+M5ZeGDPHGvFGAACAA/4zhcNMjQwNTA3MTU1MjU4WjAMMAoGA1UdFQQDCgEBMDICExQAErrEvSQyqzFHYRYAAgASusQXDTI0MDUwNzE0NTYwMFowDDAKBgNVHRUEAwoBATAyAhMUABK6w7x0Chd69k7kAAIAErrDFw0yNDA1MDcxNDU2MDBaMAwwCgYDVR0VBAMKAQEwMgITFAAQNOT56GcMSDkrjQACABA05BcNMjQwNTA3MTQwOTU4WjAMMAoGA1UdFQQDCgEBMDICExQAEDTj98f5xegy4+8AAgAQNOMXDTI0MDUwNzE0MDk1OFowDDAKBgNVHRUEAwoBATAyAhMUABMDf3w+GEqTD3I8AAIAEwN/Fw0yNDA1MDcxNDA1MzVaMAwwCgYDVR0VBAMKAQEwMgITFAATA36ND6XEbFFsEgACABMDfhcNMjQwNTA3MTQwNTMyWjAMMAoGA1UdFQQDCgEBMDICExQAE/64KFE5boNyp0cAAgAT/rgXDTI0MDUwNzAzMzA1M1owDDAKBgNVHRUEAwoBATAyAhMUABP+tzbH5Nv81n9kAAIAE/63Fw0yNDA1MDcwMzMwNTJaMAwwCgYDVR0VBAMKAQEwMgITFAASsRjgxOEe8h/QqQACABKxGBcNMjQwNTA2MjEzMTE2WjAMMAoGA1UdFQQDCgEBMDICExQAErEXzvrxtt6IstoAAgASsRcXDTI0MDUwNjIxMzExNlowDDAKBgNVHRUEAwoBATAyAhMUABBWFiOpMhZHiKl9AAIAEFYWFw0yNDA1MDYxNjM4NTRaMAwwCgYDVR0VBAMKAQEwMgITFAAQVhUhrhSYIUJsYwACABBWFRcNMjQwNTA2MTYzODU0WjAMMAoGA1UdFQQDCgEBMDICExQAEsiuY4+aBMz1SSQAAgASyK4XDTI0MDUwNTA0MDIwMFowDDAKBgNVHRUEAwoBATAyAhMUABLIrRD2uChRV9l8AAIAEsitFw0yNDA1MDUwNDAyMDBaMAwwCgYDVR0VBAMKAQEwMgITFAAS7BsXB71HAp3gYwACABLsGxcNMjQwNTA0MDQwMTM1WjAMMAoGA1UdFQQDCgEBMDICExQAEuwa1aGBFODSbHkAAgAS7BoXDTI0MDUwNDA0MDEzNVowDDAKBgNVHRUEAwoBATAyAhMUAA/99xUychpWKHK0AAIAD/33Fw0yNDA1MDMyMTU5MjdaMAwwCgYDVR0VBAMKAQEwMgITFAAP/fYpVRVafvwvOgACAA/99hcNMjQwNTAzMjE1OTI3WjAMMAoGA1UdFQQDCgEBMDICExQAE6Cj+DXbPNjAnZgAAgAToKMXDTI0MDUwMzIxMzM1N1owDDAKBgNVHRUEAwoBATAyAhMUABOgovM7u0ugVFLGAAIAE6CiFw0yNDA1MDMyMTMzNTdaMAwwCgYDVR0VBAMKAQEwMgITFAAUETfyruKEmszLBQACABQRNxcNMjQwNTAzMTk0NTA3WjAMMAoGA1UdFQQDCgEBMDICExQAFBE2i7Z0qyHeAP4AAgAUETYXDTI0MDUwMzE5NDUwN1owDDAKBgNVHRUEAwoBATAyAhMUABQQKR5HUuVlKB3JAAIAFBApFw0yNDA1MDMxNzMwMDZaMAwwCgYDVR0VBAMKAQEwMgITFAAUECgn2Bx06G7RwgACABQQKBcNMjQwNTAzMTczMDA1WjAMMAoGA1UdFQQDCgEBMDICExQAERZCtklv2nyIGnMAAgARFkIXDTI0MDUwMzE2MzUzNFowDDAKBgNVHRUEAwoBATAyAhMUABEWQdf5K2trrZhgAAIAERZBFw0yNDA1MDMxNjM1MzRaMAwwCgYDVR0VBAMKAQEwMgITFAAQ+iJrHNyG9tq3dgACABD6IhcNMjQwNTAzMTYyOTAwWjAMMAoGA1UdFQQDCgEBMDICExQAEPohS1nmNa+0QyUAAgAQ+iEXDTI0MDUwMzE2MjkwMFowDDAKBgNVHRUEAwoBATAyAhMUABIDmFg7iKkrXwODAAIAEgOYFw0yNDA1MDMxNTM5MjlaMAwwCgYDVR0VBAMKAQEwMgITFAASA5fWn/NSvbZROgACABIDlxcNMjQwNTAzMTUzOTI5WjAMMAoGA1UdFQQDCgEBMDICExQAFA6/dTH85coN1KEAAgAUDr8XDTI0MDUwMzE0NDYzNlowDDAKBgNVHRUEAwoBATAyAhMUABQOvg2ABZpHlMYjAAIAFA6+Fw0yNDA1MDMxNDQ2MzZaMAwwCgYDVR0VBAMKAQEwMgITFAARWlVS79kLqE8hWwACABFaVRcNMjQwNTAzMTQ0NTE2WjAMMAoGA1UdFQQDCgEBMDICExQAEVpUAFWzX0KsBLQAAgARWlQXDTI0MDUwMzE0NDUxNlowDDAKBgNVHRUEAwoBATAyAhMUAA/X3yKHaxR1fw+QAAIAD9ffFw0yNDA1MDMxMzI3NTRaMAwwCgYDVR0VBAMKAQEwMgITFAAP194u4Omf88h8EAACAA/X3hcNMjQwNTAzMTMyNzU0WjAMMAoGA1UdFQQDCgEBMDICExQAESRI08eogW5YtvMAAgARJEgXDTI0MDUwMjIwNTcwNFowDDAKBgNVHRUEAwoBATAyAhMUABEkR8+gY06TT+IJAAIAESRHFw0yNDA1MDIyMDU3MDRaMAwwCgYDVR0VBAMKAQEwMgITFAAUDWFW6SR7Gk3L5wACABQNYRcNMjQwNTAyMjAzOTI3WjAMMAoGA1UdFQQDCgEBMDICExQAFA1gUEqOPb1SWXQAAgAUDWAXDTI0MDUwMjIwMzkyN1owDDAKBgNVHRUEAwoBATAyAhMUABCI10CcfTqkN62JAAIAEIjXFw0yNDA1MDIxMzE1MzRaMAwwCgYDVR0VBAMKAQEwMgITFAAQiNY6PQGhhKK0KwACABCI1hcNMjQwNTAyMTMxNTMyWjAMMAoGA1UdFQQDCgEBMDICExQAD8x92dCpSJmhLRoAAgAPzH0XDTI0MDUwMTA0MDQ0MlowDDAKBgNVHRUEAwoBATAyAhMUAA/MfGIOzYBulpSwAAIAD8x8Fw0yNDA1MDEwNDA0NDJaMAwwCgYDVR0VBAMKAQEwMgITFAAPyx2eT8bwgea6LwACAA/LHRcNMjQwNTAxMDQwNDI3WjAMMAoGA1UdFQQDCgEBMDICExQAD8sc61LgiqlZLxgAAgAPyxwXDTI0MDUwMTA0MDQyN1owDDAKBgNVHRUEAwoBATAyAhMUAA/y8SGJb7N99TGCAAIAD/LxFw0yNDA1MDEwNDAzNTdaMAwwCgYDVR0VBAMKAQEwMgITFAAP8vDMAU/IDhZGggACAA/y8BcNMjQwNTAxMDQwMzU3WjAMMAoGA1UdFQQDCgEBMDICExQAExctwpxA2RlgHr8AAgATFy0XDTI0MDUwMTA0MDMwMFowDDAKBgNVHRUEAwoBATAyAhMUABMXLFw6lQpAgYEOAAIAExcsFw0yNDA1MDEwNDAzMDBaMAwwCgYDVR0VBAMKAQEwMgITFAARLsT7ZerfSjVBhwACABEuxBcNMjQwNDMwMjExNzQyWjAMMAoGA1UdFQQDCgEBMDICExQAES7DM2UqHCf+9HoAAgARLsMXDTI0MDQzMDIxMTc0MlowDDAKBgNVHRUEAwoBATAyAhMUABDpa+N7kNn8KIjkAAIAEOlrFw0yNDA0MzAxNjQzMjhaMAwwCgYDVR0VBAMKAQEwMgITFAAQ6Wox+6LrS19BzgACABDpahcNMjQwNDMwMTY0MzI4WjAMMAoGA1UdFQQDCgEBMDICExQAE04S1m7/RM3atAcAAgATThIXDTI0MDQzMDE2MzUwNFowDDAKBgNVHRUEAwoBATAyAhMUABNOESLtq5xbmk86AAIAE04RFw0yNDA0MzAxNjM1MDRaMAwwCgYDVR0VBAMKAQEwMgITFAATKrdyz35l8usfawACABMqtxcNMjQwNDMwMDQwMzQxWjAMMAoGA1UdFQQDCgEBMDICExQAEyq2z5riGEX3ahkAAgATKrYXDTI0MDQzMDA0MDM0MVowDDAKBgNVHRUEAwoBATAyAhMUABHs7IPUTU1q1gE6AAIAEezsFw0yNDA0MzAwNDAyMjhaMAwwCgYDVR0VBAMKAQEwMgITFAAR7OsUVdfloRz/UgACABHs6xcNMjQwNDMwMDQwMjI3WjAMMAoGA1UdFQQDCgEBMDICExQAE/UEulnIc30VuucAAgAT9QQXDTI0MDQyOTIxMTcyN1owDDAKBgNVHRUEAwoBATAyAhMUABP1A/rkUgS5G0GPAAIAE/UDFw0yNDA0MjkyMTE3MjdaMAwwCgYDVR0VBAMKAQEwMgITFAAUAd/oSE6u57ns6AACABQB3xcNMjQwNDI5MTYxMjAxWjAMMAoGA1UdFQQDCgEBMDICExQAFAHes1iIeoiz83QAAgAUAd4XDTI0MDQyOTE2MTIwMVowDDAKBgNVHRUEAwoBATAyAhMUABDfUypNmcz6UNfiAAIAEN9TFw0yNDA0MjkxNDQwMTBaMAwwCgYDVR0VBAMKAQEwMgITFAAQ31JZh7/scxwY+gACABDfUhcNMjQwNDI5MTQ0MDEwWjAMMAoGA1UdFQQDCgEBMDICExQAEKv5P77KA53FW40AAgAQq/kXDTI0MDQyOTA0MDIwMlowDDAKBgNVHRUEAwoBATAyAhMUABCr+GGNZXee5QYOAAIAEKv4Fw0yNDA0MjkwNDAyMDBaMAwwCgYDVR0VBAMKAQEwMgITFAASMYuVPuJRRg3eJAACABIxixcNMjQwNDI3MDEwMDQ4WjAMMAoGA1UdFQQDCgEBMDICExQAEjGKNvkVYTzQV5IAAgASMYoXDTI0MDQyNzAxMDA0OFowDDAKBgNVHRUEAwoBATAyAhMUABBNeIGsdqrO3sBFAAIAEE14Fw0yNDA0MjYxODAwMTRaMAwwCgYDVR0VBAMKAQEwMgITFAAQTXcIURu6AiSw2wACABBNdxcNMjQwNDI2MTgwMDE0WjAMMAoGA1UdFQQDCgEBMDICExQAEQ9S+d8HmHLg43kAAgARD1IXDTI0MDQyNjE2MTM1MFowDDAKBgNVHRUEAwoBATAyAhMUABEPUbzOkpY4QQ28AAIAEQ9RFw0yNDA0MjYxNjEzNTBaMAwwCgYDVR0VBAMKAQEwMgITFAAQ0jV0k8Cgm9AnAgACABDSNRcNMjQwNDI2MTU0ODEzWjAMMAoGA1UdFQQDCgEBMDICExQAENI0xMzCNW2TTQ0AAgAQ0jQXDTI0MDQyNjE1NDgxMlowDDAKBgNVHRUEAwoBATAyAhMUABB5lUmB5zeYJVyjAAIAEHmVFw0yNDA0MjYxNTQwMzdaMAwwCgYDVR0VBAMKAQEwMgITFAAQeZS6LkhbByskhQACABB5lBcNMjQwNDI2MTU0MDM3WjAMMAoGA1UdFQQDCgEBMDICExQAEVi3CWy1CiHPGcEAAgARWLcXDTI0MDQyNjE1NDAzN1owDDAKBgNVHRUEAwoBATAyAhMUABFYtp6JfsJ/pAx4AAIAEVi2Fw0yNDA0MjYxNTQwMzdaMAwwCgYDVR0VBAMKAQEwMgITFAAT+ZihmsXYbGXzPAACABP5mBcNMjQwNDI2MTUzMDU4WjAMMAoGA1UdFQQDCgEBMDICExQAE/mX89Xxtdd5f+UAAgAT+ZcXDTI0MDQyNjE1MzA1N1owDDAKBgNVHRUEAwoBATAyAhMUABPcRb/G4qpGk0VRAAIAE9xFFw0yNDA0MjYxNDU4MjdaMAwwCgYDVR0VBAMKAQEwMgITFAAT3ERHl/O3cJiAcAACABPcRBcNMjQwNDI2MTQ1ODI3WjAMMAoGA1UdFQQDCgEBMDICExQAEgiczDnH5UO57+AAAgASCJwXDTI0MDQyNjA0MDM0NVowDDAKBgNVHRUEAwoBATAyAhMUABIIm4bEfqAt9ut8AAIAEgibFw0yNDA0MjYwNDAzNDVaMAwwCgYDVR0VBAMKAQEwMgITFAAQCCcRuk5TsV0tvQACABAIJxcNMjQwNDI2MDQwMjQ0WjAMMAoGA1UdFQQDCgEBMDICExQAEAgmlm6WGwV49bkAAgAQCCYXDTI0MDQyNjA0MDI0NFowDDAKBgNVHRUEAwoBATAyAhMUABNJ0DyrTmvm22atAAIAE0nQFw0yNDA0MjUyMTE4MzRaMAwwCgYDVR0VBAMKAQEwMgITFAATSc+D4efjxMuJ1wACABNJzxcNMjQwNDI1MjExODM0WjAMMAoGA1UdFQQDCgEBMDICExQAEGLWl4KP9TAyv+oAAgAQYtYXDTI0MDQyNTIxMTUwMlowDDAKBgNVHRUEAwoBATAyAhMUABBi1dbc9iUWDr7bAAIAEGLVFw0yNDA0MjUyMTE1MDJaMAwwCgYDVR0VBAMKAQEwMgITFAASNDtoIv/8CWa1WAACABI0OxcNMjQwNDI1MTkxMTU5WjAMMAoGA1UdFQQDCgEBMDICExQAEjQ6zl4kqYOOjEIAAgASNDoXDTI0MDQyNTE5MTE1OVowDDAKBgNVHRUEAwoBATAyAhMUABAWU8/VJTtBg27zAAIAEBZTFw0yNDA0MjUxNTQzMzBaMAwwCgYDVR0VBAMKAQEwMgITFAAQFlJkvAPAyiK8BQACABAWUhcNMjQwNDI1MTU0MzMwWjAMMAoGA1UdFQQDCgEBMDICExQAEwyLUNUFrstLhscAAgATDIsXDTI0MDQyNTE1NDMzMFowDDAKBgNVHRUEAwoBATAyAhMUABMMik/3/qTCUKR8AAIAEwyKFw0yNDA0MjUxNTQzMzBaMAwwCgYDVR0VBAMKAQEwMgITFAAQxmQygBRQLdsLBQACABDGZBcNMjQwNDI1MTQ1MzQzWjAMMAoGA1UdFQQDCgEBMDICExQAEMZjH5QOHd5kTOcAAgAQxmMXDTI0MDQyNTE0NTM0M1owDDAKBgNVHRUEAwoBATAyAhMUABPz3FPn+KrAvqPpAAIAE/PcFw0yNDA0MjUwNjEwMTFaMAwwCgYDVR0VBAMKAQEwMgITFAAT89vHiFVn1b2YHAACABPz2xcNMjQwNDI1MDYxMDEwWjAMMAoGA1UdFQQDCgEBMDICExQAEA9P/+y9yjV61VMAAgAQD08XDTI0MDQyNTA0MDE1OFowDDAKBgNVHRUEAwoBATAyAhMUABAPTgwAKglWpcPhAAIAEA9OFw0yNDA0MjUwNDAxNThaMAwwCgYDVR0VBAMKAQEwMgITFAASNV00j+DuYsIbBAACABI1XRcNMjQwNDI1MDQwMTUzWjAMMAoGA1UdFQQDCgEBMDICExQAEjVccb4S1AsrUrIAAgASNVwXDTI0MDQyNTA0MDE1MlowDDAKBgNVHRUEAwoBATAyAhMUABH5qhFQcR6XyTxYAAIAEfmqFw0yNDA0MjQyMDE3NDRaMAwwCgYDVR0VBAMKAQEwMgITFAAR+akasZOEb4EHeAACABH5qRcNMjQwNDI0MjAxNzQ0WjAMMAoGA1UdFQQDCgEBMDICExQAE/MOLp9Vn+z4Bn4AAgAT8w4XDTI0MDQyNDE5MTIxOVowDDAKBgNVHRUEAwoBATAyAhMUABRaKHC2+tbqB6vNAAIAFFooFw0yNDA1MjUwNjEwMTNaMAwwCgYDVR0VBAMKAQEwMgITFAAUWie4OBPwfvP3DwACABRaJxcNMjQwNTI1MDYxMDEzWjAMMAoGA1UdFQQDCgEBMDICExQAFFlGO8VNX+GbW6EAAgAUWUYXDTI0MDUyNTA2MTAxMlowDDAKBgNVHRUEAwoBATAyAhMUABRZRVjuECTASKn2AAIAFFlFFw0yNDA1MjUwNjEwMTJaMAwwCgYDVR0VBAMKAQEwMgITFAAUWTzzbQjwK5ZCMAACABRZPBcNMjQwNTI1MDYxMDEyWjAMMAoGA1UdFQQDCgEBMDICExQAFFk73i8G7twO164AAgAUWTsXDTI0MDUyNTA2MTAxMlowDDAKBgNVHRUEAwoBATAyAhMUABRZLO4em+wKiND6AAIAFFksFw0yNDA1MjUwNjEwMTJaMAwwCgYDVR0VBAMKAQEwMgITFAAUWSuj5YOKz4u+PAACABRZKxcNMjQwNTI1MDYxMDEyWjAMMAoGA1UdFQQDCgEBMDICExQAFFkWUtG6wM7TABUAAgAUWRYXDTI0MDUyNTA2MTAxMlowDDAKBgNVHRUEAwoBATAyAhMUABRZFaB2+aqfaYl6AAIAFFkVFw0yNDA1MjUwNjEwMTFaMAwwCgYDVR0VBAMKAQEwMgITFAAUWRRkqksL8w68awACABRZFBcNMjQwNTI1MDYxMDExWjAMMAoGA1UdFQQDCgEBMDICExQAFFkT3o5HedF2SSMAAgAUWRMXDTI0MDUyNTA2MTAxMVowDDAKBgNVHRUEAwoBATAyAhMUABRY+hvjcxU67vdiAAIAFFj6Fw0yNDA1MjUwNjEwMTFaMAwwCgYDVR0VBAMKAQEwMgITFAAUWPmbgyJVV95GvwACABRY+RcNMjQwNTI1MDYxMDExWjAMMAoGA1UdFQQDCgEBMDICExQAFFjYOlVN5NIfgPwAAgAUWNgXDTI0MDUyNTA2MTAxMVowDDAKBgNVHRUEAwoBATAyAhMUABRY15RrcFM2Ow7oAAIAFFjXFw0yNDA1MjUwNjEwMTFaMAwwCgYDVR0VBAMKAQEwMgITFAAUWNTc6bB2/LqrGAACABRY1BcNMjQwNTI1MDYxMDEwWjAMMAoGA1UdFQQDCgEBMDICExQAFFjTUVnGBhx+Hi8AAgAUWNMXDTI0MDUyNTA2MTAxMFowDDAKBgNVHRUEAwoBATAyAhMUABRYy35MX4bqZRTlAAIAFFjLFw0yNDA1MjUwNjEwMTBaMAwwCgYDVR0VBAMKAQEwMgITFAAUWMoTguTYrcTQPQACABRYyhcNMjQwNTI1MDYxMDEwWjAMMAoGA1UdFQQDCgEBMDICExQAFFiwWRnyIK3wUG8AAgAUWLAXDTI0MDUyNTA2MTAxMFowDDAKBgNVHRUEAwoBATAyAhMUABRYr8BHzh+GCxEzAAIAFFivFw0yNDA1MjUwNjEwMTBaMAwwCgYDVR0VBAMKAQEwMgITFAAUWLIKYKkk919NVgACABRYshcNMjQwNTI1MDYxMDA5WjAMMAoGA1UdFQQDCgEBMDICExQAFFixuWs4rYm8f5kAAgAUWLEXDTI0MDUyNTA2MTAwOVowDDAKBgNVHRUEAwoBATAyAhMUABRYpOsk2PB2Z490AAIAFFikFw0yNDA1MjUwNjEwMDhaMAwwCgYDVR0VBAMKAQEwMgITFAAUWKOcLRCFu7VeMwACABRYoxcNMjQwNTI1MDYxMDA4WjAMMAoGA1UdFQQDCgEBMDICExQAE9KvirhRT9facUMAAgAT0q8XDTI0MDUyNDIwMjA0NVowDDAKBgNVHRUEAwoBATAyAhMUABPSrmRHo7QMfe46AAIAE9KuFw0yNDA1MjQyMDIwNDVaMAwwCgYDVR0VBAMKAQEwMgITFAAQyCxCnLxxxzNImAACABDILBcNMjQwNTI0MTk1MDA5WjAMMAoGA1UdFQQDCgEBMDICExQAEMgrzUGVogp2AY0AAgAQyCsXDTI0MDUyNDE5NTAwOFowDDAKBgNVHRUEAwoBATAyAhMUABKKJgs7JYTubOPxAAIAEoomFw0yNDA1MjQxOTMyMzRaMAwwCgYDVR0VBAMKAQEwMgITFAASiiXo+Ka5h7oCIwACABKKJRcNMjQwNTI0MTkzMjM0WjAMMAoGA1UdFQQDCgEBMDICExQAEvvziO9pAwkWnMwAAgAS+/MXDTI0MDUyNDE3MTU0MVowDDAKBgNVHRUEAwoBATAyAhMUABL78miM1GD+7LcRAAIAEvvyFw0yNDA1MjQxNzE1NDFaMAwwCgYDVR0VBAMKAQEwMgITFAAQp6+4Sq55jN6oUwACABCnrxcNMjQwNTI0MTYxODEwWjAMMAoGA1UdFQQDCgEBMDICExQAEKeu/xjtwNrJXfMAAgAQp64XDTI0MDUyNDE2MTgxMFowDDAKBgNVHRUEAwoBATAyAhMUABRWrX3w4Krn2rg8AAIAFFatFw0yNDA1MjQxNTM3MzVaMAwwCgYDVR0VBAMKAQUwMgITFAAUVcGUgH3DFGmJbQACABRVwRcNMjQwNTI0MTUyNzMxWjAMMAoGA1UdFQQDCgEFMDICExQAEAJnoCp82F5zuToAAgAQAmcXDTI0MDUyNDE0MjA0MVowDDAKBgNVHRUEAwoBATAyAhMUABACZgjrppapsphTAAIAEAJmFw0yNDA1MjQxNDIwNDFaMAwwCgYDVR0VBAMKAQEwMgITFAAUUuxBaaRoozwBUQACABRS7BcNMjQwNTI0MDYxMDA3WjAMMAoGA1UdFQQDCgEBMDICExQAFFLr37lXnOfCHaoAAgAUUusXDTI0MDUyNDA2MTAwNlowDDAKBgNVHRUEAwoBATAyAhMUABGYRXJmG62tKck9AAIAEZhFFw0yNDA1MjQwNDA0MzJaMAwwCgYDVR0VBAMKAQEwMgITFAARmESq1NIHC8xmIgACABGYRBcNMjQwNTI0MDQwNDMyWjAMMAoGA1UdFQQDCgEBMDICExQAEg6P6DBXMGXff+EAAgASDo8XDTI0MDUyMzE3MzIwMFowDDAKBgNVHRUEAwoBATAyAhMUABIOjvYa7wy7LeN4AAIAEg6OFw0yNDA1MjMxNzMyMDBaMAwwCgYDVR0VBAMKAQEwMgITFAAUUnrz/GFWMM4eLAACABRSehcNMjQwNTIzMTY0MTIyWjAMMAoGA1UdFQQDCgEBMDICExQAFFJ5IXAptOuLLGAAAgAUUnkXDTI0MDUyMzE2NDEyMlowDDAKBgNVHRUEAwoBATAyAhMUABLmDyON+jtGx3tnAAIAEuYPFw0yNDA1MjMxNTQ3MDBaMAwwCgYDVR0VBAMKAQEwMgITFAAS5g4QTqdAjHgzmgACABLmDhcNMjQwNTIzMTU0NzAwWjAMMAoGA1UdFQQDCgEBMDICExQAD68QKfp1F9Ns3REAAgAPrxAXDTI0MDUyMzE1MzU0MFowDDAKBgNVHRUEAwoBATAyAhMUAA+vD9iYDKBj4OX4AAIAD68PFw0yNDA1MjMxNTM1NDBaMAwwCgYDVR0VBAMKAQEwMgITFAAR90QAU5RTQPThgQACABH3RBcNMjQwNTIzMDQwNTMwWjAMMAoGA1UdFQQDCgEBMDICExQAEfdDwoPiyyXTOnYAAgAR90MXDTI0MDUyMzA0MDUzMFowDDAKBgNVHRUEAwoBATAyAhMUABKqCghj/spGD5IUAAIAEqoKFw0yNDA1MjMwNDA1MjZaMAwwCgYDVR0VBAMKAQEwMgITFAASqgliCjp2xhWYpgACABKqCRcNMjQwNTIzMDQwNTI2WjAMMAoGA1UdFQQDCgEBMDICExQAD+K3mkz0c49Q9oYAAgAP4rcXDTI0MDUyMzA0MDQ1NFowDDAKBgNVHRUEAwoBATAyAhMUAA/itkKFoDbYsCniAAIAD+K2Fw0yNDA1MjMwNDA0NTRaMAwwCgYDVR0VBAMKAQEwMgITFAAPvXRPh6jEFWk2rwACAA+9dBcNMjQwNTIzMDQwNDAwWjAMMAoGA1UdFQQDCgEBMDICExQAD71zAoQ+RTceFZ0AAgAPvXMXDTI0MDUyMzA0MDQwMFowDDAKBgNVHRUEAwoBATAyAhMUABRQd29wPZ0hJKoRAAIAFFB3Fw0yNDA1MjIyMjU1NTRaMAwwCgYDVR0VBAMKAQUwMgITFAAUHe6xnJsPWDJxHwACABQd7hcNMjQwNTIyMjIyNDI4WjAMMAoGA1UdFQQDCgEFMDICExQAFBurLpbRY8cUGLoAAgAUG6sXDTI0MDUyMjIxMTkzMVowDDAKBgNVHRUEAwoBATAyAhMUABQbqrSPoV7t6eXRAAIAFBuqFw0yNDA1MjIyMTE5MzFaMAwwCgYDVR0VBAMKAQEwMgITFAAUT7CJhhzsO0vYMwACABRPsBcNMjQwNTIyMjAzMDAxWjAMMAoGA1UdFQQDCgEBMDICExQAFE+vXb3xY/mMEhEAAgAUT68XDTI0MDUyMjIwMzAwMFowDDAKBgNVHRUEAwoBATAyAhMUABMhN57HYa02L3S0AAIAEyE3Fw0yNDA1MjIxNzA5MjNaMAwwCgYDVR0VBAMKAQEwMgITFAATITbcEzmE+okrWQACABMhNhcNMjQwNTIyMTcwOTIyWjAMMAoGA1UdFQQDCgEBMDICExQAEJQRVjOCkYMinP0AAgAQlBEXDTI0MDUyMjE2NDgwN1owDDAKBgNVHRUEAwoBATAyAhMUABCUEFANc4dhYDXWAAIAEJQQFw0yNDA1MjIxNjQ4MDZaMAwwCgYDVR0VBAMKAQEwMgITFAAUTbTawb5+4APuVwACABRNtBcNMjQwNTIyMTY0MjI2WjAMMAoGA1UdFQQDCgEBMDICExQAFE2zRRvIEDP4K+MAAgAUTbMXDTI0MDUyMjE2NDIyNlowDDAKBgNVHRUEAwoBATAyAhMUABFZV1zejBjEctWNAAIAEVlXFw0yNDA1MjIxNjIxNDlaMAwwCgYDVR0VBAMKAQEwMgITFAARWVYUSB+ussj1OAACABFZVhcNMjQwNTIyMTYyMTQ5WjAMMAoGA1UdFQQDCgEBMDICExQAFEz0xws8aNV5zd8AAgAUTPQXDTI0MDUyMjE1NTIxNlowDDAKBgNVHRUEAwoBATAyAhMUABRM82AwxDydW2GEAAIAFEzzFw0yNDA1MjIxNTUyMTZaMAwwCgYDVR0VBAMKAQEwMgITFAAQpMPwmKlfs3s2UAACABCkwxcNMjQwNTIyMDQwMjEyWjAMMAoGA1UdFQQDCgEBMDICExQAEKTC+Xq6D2Exo60AAgAQpMIXDTI0MDUyMjA0MDIxMlowDDAKBgNVHRUEAwoBATAyAhMUAA//AccFHs61+ugdAAIAD/8BFw0yNDA1MjIwNDAxNTlaMAwwCgYDVR0VBAMKAQEwMgITFAAP/wDdifCGTyioqQACAA//ABcNMjQwNTIyMDQwMTU4WjAMMAoGA1UdFQQDCgEBMDICExQAFEF/goecosa0FLcAAgAUQX8XDTI0MDUyMTIxMDkzNFowDDAKBgNVHRUEAwoBBTAyAhMUABRIf4lAw6JETuV/AAIAFEh/Fw0yNDA1MjExNjU5NThaMAwwCgYDVR0VBAMKAQEwMgITFAAUSH5IkhAchfdInQACABRIfhcNMjQwNTIxMTY1OTU4WjAMMAoGA1UdFQQDCgEBMDICExQAFEhZ3GrsLMv28YwAAgAUSFkXDTI0MDUyMTE2NTIzMFowDDAKBgNVHRUEAwoBATAyAhMUABRIWJIMl3GsmENTAAIAFEhYFw0yNDA1MjExNjUyMjlaMAwwCgYDVR0VBAMKAQEwMgITFAAPz/cN6aC89hbU7AACAA/P9xcNMjQwNTIwMjIzMTQwWjAMMAoGA1UdFQQDCgEBMDICExQAD8/2HFCLHzClijoAAgAPz/YXDTI0MDUyMDIyMzE0MFowDDAKBgNVHRUEAwoBATAyAhMUABF7spwPg6rK+UupAAIAEXuyFw0yNDA1MjAyMDQ3MDNaMAwwCgYDVR0VBAMKAQEwMgITFAARe7GYvTCKT9Th5wACABF7sRcNMjQwNTIwMjA0NzAzWjAMMAoGA1UdFQQDCgEBMDICExQAECJVi5N2S3H7JA4AAgAQIlUXDTI0MDUyMDIwMjIzNFowDDAKBgNVHRUEAwoBATAyAhMUABAiVMruCarx9nvuAAIAECJUFw0yNDA1MjAyMDIyMzRaMAwwCgYDVR0VBAMKAQEwMgITFAAS9KGNriI6GnokYAACABL0oRcNMjQwNTIwMTU1ODQxWjAMMAoGA1UdFQQDCgEBMDICExQAEvSgb552CZqq+JwAAgAS9KAXDTI0MDUyMDE1NTg0MFowDDAKBgNVHRUEAwoBATAyAhMUABIOSe9PmTGfoTDPAAIAEg5JFw0yNDA1MjAxNTUxMjRaMAwwCgYDVR0VBAMKAQEwMgITFAASDkh9VVjoOytVwgACABIOSBcNMjQwNTIwMTU1MTIzWjAMMAoGA1UdFQQDCgEBMDICExQAFCIql/zQMuYLHtYAAgAUIioXDTI0MDUyMDE0MTYzN1owDDAKBgNVHRUEAwoBBTAyAhMUABMTXQ6BbTEZ7JtlAAIAExNdFw0yNDA1MjAwNDA0MzlaMAwwCgYDVR0VBAMKAQEwMgITFAATE1wdvOwBK5CA0gACABMTXBcNMjQwNTIwMDQwNDM4WjAMMAoGA1UdFQQDCgEBMDICExQAFD/4THHzle+r0PYAAgAUP/gXDTI0MDUxOTA2MTAwNlowDDAKBgNVHRUEAwoBATAyAhMUABQ/981bPUsErlgKAAIAFD/3Fw0yNDA1MTkwNjEwMDVaMAwwCgYDVR0VBAMKAQEwMgITFAAUP+Ybr4o2j+HHkgACABQ/5hcNMjQwNTE5MDYxMDA1WjAMMAoGA1UdFQQDCgEBMDICExQAFD/lEMyA2uovK1cAAgAUP+UXDTI0MDUxOTA2MTAwNFowDDAKBgNVHRUEAwoBATAyAhMUABQ/xBSnmsMBdeKmAAIAFD/EFw0yNDA1MTkwNjEwMDNaMAwwCgYDVR0VBAMKAQEwMgITFAAUP8O97CbjSjT0NAACABQ/wxcNMjQwNTE5MDYxMDAzWjAMMAoGA1UdFQQDCgEBMDICExQAD8+RdZqfe2pl6oQAAgAPz5EXDTI0MDUxOTA0MDIyOVowDDAKBgNVHRUEAwoBATAyAhMUAA/PkJ5MNJpNyLemAAIAD8+QFw0yNDA1MTkwNDAyMDBaMAwwCgYDVR0VBAMKAQEwMgITFAAQIFllKSaxkZWAkQACABAgWRcNMjQwNTE3MjI0NjIyWjAMMAoGA1UdFQQDCgEBMDICExQAECBYH7yfZRG3wXcAAgAQIFgXDTI0MDUxNzIyNDYyMlowDDAKBgNVHRUEAwoBATAyAhMUABOOPhVUrIhjc6CnAAIAE44+Fw0yNDA1MTcxODQwMzdaMAwwCgYDVR0VBAMKAQEwMgITFAATjj1akE2QsrEcVwACABOOPRcNMjQwNTE3MTg0MDM3WjAMMAoGA1UdFQQDCgEBMDICExQAFDiUGEqkFRSyz88AAgAUOJQXDTI0MDUxNzE2NDU1NlowDDAKBgNVHRUEAwoBATAyAhMUABQ4k+ObGIYQdQV7AAIAFDiTFw0yNDA1MTcxNjQ1NTZaMAwwCgYDVR0VBAMKAQEwMgITFAAUKVD9J6I4BUz+jgACABQpUBcNMjQwNTE3MTYzMzM5WjAMMAoGA1UdFQQDCgEBMDICExQAFClPx0A3n8HOIU0AAgAUKU8XDTI0MDUxNzE2MzMzOVowDDAKBgNVHRUEAwoBATAyAhMUABJUhk0uZA3rEnldAAIAElSGFw0yNDA1MTcxNTU0MDVaMAwwCgYDVR0VBAMKAQEwMgITFAASVIVtCtVjJ/KuUwACABJUhRcNMjQwNTE3MTU1NDA1WjAMMAoGA1UdFQQDCgEBMDICExQAETdVlVDiWhiHnz8AAgARN1UXDTI0MDUxNzA0MDYzNVowDDAKBgNVHRUEAwoBATAyAhMUABE3VJTbqPKhl9yxAAIAETdUFw0yNDA1MTcwNDA2MzRaMAwwCgYDVR0VBAMKAQEwMgITFAAUORTbXOGM2J1NHQACABQ5FBcNMjQwNTE2MjAwOTAzWjAMMAoGA1UdFQQDCgEBMDICExQAFDkTdaE0bXIxd8AAAgAUORMXDTI0MDUxNjIwMDkwM1owDDAKBgNVHRUEAwoBATAyAhMUABBBVEkeKUwVmRZ4AAIAEEFUFw0yNDA1MTYxODU0NTZaMAwwCgYDVR0VBAMKAQEwMgITFAAQQVIRwzhBcunIGAACABBBUhcNMjQwNTE2MTg1NDU2WjAMMAoGA1UdFQQDCgEBMDICExQAEhtrMnkPzAHdtT4AAgASG2sXDTI0MDUxNjE3MjI0NVowDDAKBgNVHRUEAwoBATAyAhMUABIbauoHvCS30z48AAIAEhtqFw0yNDA1MTYxNzIyNDVaMAwwCgYDVR0VBAMKAQEwMgITFAAQWCopILBKytr8tAACABBYKhcNMjQwNTE2MTcxNDM5WjAMMAoGA1UdFQQDCgEBMDICExQAEFgp8Q21hxrPSFcAAgAQWCkXDTI0MDUxNjE3MTQzOVowDDAKBgNVHRUEAwoBATAyAhMUABJEo/Ew7JEz4hzTAAIAEkSjFw0yNDA1MTYxNjE4NDNaMAwwCgYDVR0VBAMKAQEwMgITFAASRKIE0ApF8+cmXAACABJEohcNMjQwNTE2MTYxODQzWjAMMAoGA1UdFQQDCgEBMDICExQAEZ2DxZhZcCHt0MoAAgARnYMXDTI0MDUxNjE0NTk0M1owDDAKBgNVHRUEAwoBATAyAhMUABGdglx8tBrCZnwUAAIAEZ2CFw0yNDA1MTYxNDU5NDNaMAwwCgYDVR0VBAMKAQEwMgITFAATbv5eAlmxzyfRhQACABNu/hcNMjQwNTE2MTQ0NDIyWjAMMAoGA1UdFQQDCgEBMDICExQAE279UxAULAa2avAAAgATbv0XDTI0MDUxNjE0NDQyMlowDDAKBgNVHRUEAwoBATAyAhMUABBr2Xk7/G9mJKWsAAIAEGvZFw0yNDA1MTYxNDM2NTFaMAwwCgYDVR0VBAMKAQEwMgITFAAQa9hQZMM6qMY9SgACABBr2BcNMjQwNTE2MTQzNjUwWjAMMAoGA1UdFQQDCgEBMDICExQAEUuzz9AUTnan/tUAAgARS7MXDTI0MDUxNTE5NDczNlowDDAKBgNVHRUEAwoBATAyAhMUABFLsmU7RXwMFY9cAAIAEUuyFw0yNDA1MTUxOTQ3MzZaMAwwCgYDVR0VBAMKAQEwMgITFAAST/LLSG6raB8fCwACABJP8hcNMjQwNTE1MTc0NTE1WjAMMAoGA1UdFQQDCgEBMDICExQAEk/xMz/27tixITYAAgAST/EXDTI0MDUxNTE3NDUxNVowDDAKBgNVHRUEAwoBATAyAhMUABM9jHLOAO7WjJbjAAIAEz2MFw0yNDA1MTUxNDU2MzlaMAwwCgYDVR0VBAMKAQEwMgITFAATPYswnzfXR3zo/AACABM9ixcNMjQwNTE1MTQ1NjM5WjAMMAoGA1UdFQQDCgEBMDICExQAErnKNjcgEeOfFOEAAgASucoXDTI0MDUxNTE0Mzc0OVowDDAKBgNVHRUEAwoBATAyAhMUABK5yVs2EKYJkdSaAAIAErnJFw0yNDA1MTUxNDM3NDlaMAwwCgYDVR0VBAMKAQEwMgITFAASlsr/l1Q78kuaHwACABKWyhcNMjQwNTE1MTQyODM3WjAMMAoGA1UdFQQDCgEBMDICExQAEpbJLYehatvwFpIAAgASlskXDTI0MDUxNTE0MjgzNlowDDAKBgNVHRUEAwoBATAyAhMUABQlCiFvWzLrHHAdAAIAFCUKFw0yNDA1MTQyMTQ0MDZaMAwwCgYDVR0VBAMKAQEwMgITFAAUJQn48Xn9SBkv8QACABQlCRcNMjQwNTE0MjE0NDA2WjAMMAoGA1UdFQQDCgEBMDICExQAE6spraCg68fASowAAgATqykXDTI0MDUxNDIxMjIwMVowDDAKBgNVHRUEAwoBATAyAhMUABOrKDrHp5V0VOuHAAIAE6soFw0yNDA1MTQyMTIyMDFaMAwwCgYDVR0VBAMKAQEwMgITFAAQJal+AbDhPZ8NmgACABAlqRcNMjQwNTE0MjAyNjA3WjAMMAoGA1UdFQQDCgEBMDICExQAECWo/mOJ64d5hSMAAgAQJagXDTI0MDUxNDIwMjYwN1owDDAKBgNVHRUEAwoBATAyAhMUABQsVul8m6/uGWxYAAIAFCxWFw0yNDA1MTQxNTQwMDVaMAwwCgYDVR0VBAMKAQEwMgITFAAULFXpHYrR+o/KoQACABQsVRcNMjQwNTE0MTU0MDA1WjAMMAoGA1UdFQQDCgEBMDICExQAFCe4k9dWQpCqlfoAAgAUJ7gXDTI0MDUxNDE1MzEwNVowDDAKBgNVHRUEAwoBATAyAhMUABQnt5/QJ8MnF3TWAAIAFCe3Fw0yNDA1MTQxNTMxMDVaMAwwCgYDVR0VBAMKAQEwMgITFAAUK4BBxyINQfCENAACABQrgBcNMjQwNTEzMjIyMTAxWjAMMAoGA1UdFQQDCgEBMDICExQAFCt/6xsYHXI1D2gAAgAUK38XDTI0MDUxMzIyMjEwMVowDDAKBgNVHRUEAwoBATAyAhMUABQq5IqthsJbT78PAAIAFCrkFw0yNDA1MTMyMDMxMDVaMAwwCgYDVR0VBAMKAQEwMgITFAAUKuMjBidG2DdTbQACABQq4xcNMjQwNTEzMjAzMTA1WjAMMAoGA1UdFQQDCgEBMDICExQAENrFtdj/xvKiSqcAAgAQ2sUXDTI0MDUxMzIwMDMyMlowDDAKBgNVHRUEAwoBATAyAhMUABDaxKlGmK5qWc2KAAIAENrEFw0yNDA1MTMyMDAzMjFaMAwwCgYDVR0VBAMKAQEwMgITFAAT7xjqZFhJZWRcxAACABPvGBcNMjQwNTEzMTkzMzQ0WjAMMAoGA1UdFQQDCgEBMDICExQAE+8Xk6Kpgyx97goAAgAT7xcXDTI0MDUxMzE5MzM0NFowDDAKBgNVHRUEAwoBATAyAhMUABAlfxu8pjmgmjooAAIAECV/Fw0yNDA1MTMxOTA4NTVaMAwwCgYDVR0VBAMKAQEwMgITFAAQJX63aYVCDKi5ugACABAlfhcNMjQwNTEzMTkwODU0WjAMMAoGA1UdFQQDCgEBMDICExQAFCoaAdx2iRogOQ0AAgAUKhoXDTI0MDUxMzE3NDU1OVowDDAKBgNVHRUEAwoBATAyAhMUABQqGQg2wTMEwhNYAAIAFCoZFw0yNDA1MTMxNzQ1NTlaMAwwCgYDVR0VBAMKAQEwMgITFAAUKXJlEk3IbNIvwwACABQpchcNMjQwNTEzMTYzMjMxWjAMMAoGA1UdFQQDCgEBMDICExQAFClxuWrZhvP+FcYAAgAUKXEXDTI0MDUxMzE2MzIzMVowDDAKBgNVHRUEAwoBATAyAhMUABQpLOECCidnCt4UAAIAFCksFw0yNDA1MTMxNjExMDdaMAwwCgYDVR0VBAMKAQEwMgITFAAUKSuZiZcwhdP+JAACABQpKxcNMjQwNTEzMTYxMTA3WjAMMAoGA1UdFQQDCgEBMDICExQAD9ZMiE7AoJTDwvQAAgAP1kwXDTI0MDYwNzE5MTk0M1owDDAKBgNVHRUEAwoBATAyAhMUABGbtZ27YTMo+jMtAAIAEZu1Fw0yNDA2MDcxNjA4MjJaMAwwCgYDVR0VBAMKAQEwMgITFAARm7SFpHZAyFQ0UAACABGbtBcNMjQwNjA3MTYwODIyWjAMMAoGA1UdFQQDCgEBMDICExQAEgRo61kgLYslmiMAAgASBGgXDTI0MDYwNzEzMzMzMFowDDAKBgNVHRUEAwoBATAyAhMUABIEZ6IkyP9TboF1AAIAEgRnFw0yNDA2MDcxMzMzMzBaMAwwCgYDVR0VBAMKAQEwMgITFAASBxasQU29kWNtSQACABIHFhcNMjQwNjA3MTMzMDUyWjAMMAoGA1UdFQQDCgEBMDICExQAEgcV3iA2+hMeIbMAAgASBxUXDTI0MDYwNzEzMzA1MlowDDAKBgNVHRUEAwoBATAyAhMUABQYY6ofNWsKpRBlAAIAFBhjFw0yNDA2MDYyMDU5MzFaMAwwCgYDVR0VBAMKAQEwMgITFAAUGGL8zFzxSx6mmAACABQYYhcNMjQwNjA2MjA1OTMwWjAMMAoGA1UdFQQDCgEBMDICExQAD99heW19XXne/MoAAgAP32EXDTI0MDYwNjE5NDAwNlowDDAKBgNVHRUEAwoBATAyAhMUAA/fYHJusCo/ByxUAAIAD99gFw0yNDA2MDYxOTQwMDVaMAwwCgYDVR0VBAMKAQEwMgITFAAUKd5r/cZT4A9qTgACABQp3hcNMjQwNjA2MTkxNzUxWjAMMAoGA1UdFQQDCgEBMDICExQAFCndYytQsk+5sB4AAgAUKd0XDTI0MDYwNjE5MTc1MVowDDAKBgNVHRUEAwoBATAyAhMUABPHGYabI3zHKx1cAAIAE8cZFw0yNDA2MDYxOTA3MDFaMAwwCgYDVR0VBAMKAQEwMgITFAATxxjfr0fBMtk4EAACABPHGBcNMjQwNjA2MTkwNzAxWjAMMAoGA1UdFQQDCgEBMDICExQAFGJ5OapXhtuTLKkAAgAUYnkXDTI0MDYwNjE1NDkxMFowDDAKBgNVHRUEAwoBBTAyAhMUABSAiQqmPGf9w+XEAAIAFICJFw0yNDA2MDYxNDE1NTZaMAwwCgYDVR0VBAMKAQEwMgITFAAUgIg/2xt7Yz+2GgACABSAiBcNMjQwNjA2MTQxNTU2WjAMMAoGA1UdFQQDCgEBMDICExQAEKOZdmvTKoZOVegAAgAQo5kXDTI0MDYwNjE0MTUxNlowDDAKBgNVHRUEAwoBATAyAhMUABCjmJ/GvNZVNQyKAAIAEKOYFw0yNDA2MDYxNDE1MTZaMAwwCgYDVR0VBAMKAQEwMgITFAASlmWkP9j514u7ewACABKWZRcNMjQwNjA2MDEzNjE2WjAMMAoGA1UdFQQDCgEFMDICExQAEgr1oc4OeFBR50AAAgASCvUXDTI0MDYwNTIxMTY1NFowDDAKBgNVHRUEAwoBATAyAhMUABIK9HLH7qNq8e3RAAIAEgr0Fw0yNDA2MDUyMTE2NTNaMAwwCgYDVR0VBAMKAQEwMgITFAAQwvoI9pp3hV3sdQACABDC+hcNMjQwNjA1MjEwNDMzWjAMMAoGA1UdFQQDCgEBMDICExQAEML5i68e+JTOmlMAAgAQwvkXDTI0MDYwNTIxMDQzM1owDDAKBgNVHRUEAwoBATAyAhMUABR/lvg/3RGn5ELlAAIAFH+WFw0yNDA2MDUyMDM4MzFaMAwwCgYDVR0VBAMKAQEwMgITFAAUf5Vc548uXJQriAACABR/lRcNMjQwNjA1MjAzODMwWjAMMAoGA1UdFQQDCgEBMDICExQAEIBBTlUurc63GkwAAgAQgEEXDTI0MDYwNTIwMDIxNlowDDAKBgNVHRUEAwoBATAyAhMUABCAQDui1+MY18IIAAIAEIBAFw0yNDA2MDUyMDAyMTZaMAwwCgYDVR0VBAMKAQEwMgITFAAQVwpr4OiCt8jaqgACABBXChcNMjQwNjA1MTk1NTQwWjAMMAoGA1UdFQQDCgEBMDICExQAEFcJpuDt1as4xbYAAgAQVwkXDTI0MDYwNTE5NTU0MFowDDAKBgNVHRUEAwoBATAyAhMUABORHP5p0hDRlU3dAAIAE5EcFw0yNDA2MDUxNzU4MTVaMAwwCgYDVR0VBAMKAQEwMgITFAATkRvZQ2idP71dYAACABORGxcNMjQwNjA1MTc1ODE1WjAMMAoGA1UdFQQDCgEBMDICExQAEYspq+z/2GGp8UIAAgARiykXDTI0MDYwNTE3MDE0NFowDDAKBgNVHRUEAwoBATAyAhMUABGLKOgO/XiPNjeLAAIAEYsoFw0yNDA2MDUxNzAxNDRaMAwwCgYDVR0VBAMKAQEwMgITFAAQgnnznR12OppfuQACABCCeRcNMjQwNjA1MTU1NTEzWjAMMAoGA1UdFQQDCgEBMDICExQAEIJ4VKyFtGp8WtEAAgAQgngXDTI0MDYwNTE1NTUxM1owDDAKBgNVHRUEAwoBATAyAhMUABJCmQNYMC+VZWP6AAIAEkKZFw0yNDA2MDUxNTUyMDNaMAwwCgYDVR0VBAMKAQEwMgITFAASQpjFTEM04NGncwACABJCmBcNMjQwNjA1MTU1MjAyWjAMMAoGA1UdFQQDCgEBMDICExQAEFgASwTmj0k48/cAAgAQWAAXDTI0MDYwNTE1MzE1NFowDDAKBgNVHRUEAwoBATAyAhMUABBX/w6Xrqr1oWCeAAIAEFf/Fw0yNDA2MDUxNTMxNTNaMAwwCgYDVR0VBAMKAQEwMgITFAAUfGDOmG6KQ0zKxwACABR8YBcNMjQwNjA1MDY0OTQ0WjAMMAoGA1UdFQQDCgEBMDICExQAFHxfUL5r7WhChVoAAgAUfF8XDTI0MDYwNTA2NDk0NFowDDAKBgNVHRUEAwoBATAyAhMUABPfo5ajYgTLem2NAAIAE9+jFw0yNDA2MDUwNjI2MTVaMAwwCgYDVR0VBAMKAQEwMgITFAAT36I7IWpz8Q1dogACABPfohcNMjQwNjA1MDYyNjE0WjAMMAoGA1UdFQQDCgEBMDICExQAE6sNjDWnuidEDVcAAgATqw0XDTI0MDYwNDE4MjAyMlowDDAKBgNVHRUEAwoBATAyAhMUABOrDALiiBTAYobvAAIAE6sMFw0yNDA2MDQxODIwMjFaMAwwCgYDVR0VBAMKAQEwMgITFAATuL0iOVo0fGV2SwACABO4vRcNMjQwNjA0MTYwOTI5WjAMMAoGA1UdFQQDCgEBMDICExQAE7i8Enznbl1iJxEAAgATuLwXDTI0MDYwNDE2MDkyOFowDDAKBgNVHRUEAwoBATAyAhMUABR3eMS3RlldJeJuAAIAFHd4Fw0yNDA2MDQwNDE1MTlaMAwwCgYDVR0VBAMKAQUwMgITFAATFsG+qQxbbfyL5wACABMWwRcNMjQwNjA0MDQwMzA5WjAMMAoGA1UdFQQDCgEBMDICExQAExbANNKLSTxJ8lEAAgATFsAXDTI0MDYwNDA0MDMwOVowDDAKBgNVHRUEAwoBATAyAhMUABP8raxFGv7A9ISBAAIAE/ytFw0yNDA2MDQwMTQyNTBaMAwwCgYDVR0VBAMKAQUwMgITFAAUb6rtp5v4DbDsdwACABRvqhcNMjQwNjA0MDEwMjMzWjAMMAoGA1UdFQQDCgEFMDICExQAEXEq1X1GmGQrF1wAAgARcSoXDTI0MDYwMzE3NTQwN1owDDAKBgNVHRUEAwoBATAyAhMUABFxKRITeH07tWciAAIAEXEpFw0yNDA2MDMxNzU0MDdaMAwwCgYDVR0VBAMKAQEwMgITFAAR/Sbo5bA05m2LuQACABH9JhcNMjQwNjAzMTQzNTUxWjAMMAoGA1UdFQQDCgEBMDICExQAEf0lrkRCNyw7MHIAAgAR/SUXDTI0MDYwMzE0MzU1MVowDDAKBgNVHRUEAwoBATAyAhMUABPXiJfiuShK355HAAIAE9eIFw0yNDA2MDMwNDA5MTZaMAwwCgYDVR0VBAMKAQUwMgITFAAUWEdEmjVR4GjUzwACABRYRxcNMjQwNjAyMTcyOTI1WjAMMAoGA1UdFQQDCgEFMDICExQAFHIbTkXA5QJYp1oAAgAUchsXDTI0MDYwMjA2MTAwNlowDDAKBgNVHRUEAwoBATAyAhMUABRyGquqn0ACCiltAAIAFHIaFw0yNDA2MDIwNjEwMDZaMAwwCgYDVR0VBAMKAQEwMgITFAAQ6fnXX0UWLsRAFQACABDp+RcNMjQwNjAyMDQwMzU3WjAMMAoGA1UdFQQDCgEBMDICExQAEOn4MBE9QR/Bwd8AAgAQ6fgXDTI0MDYwMjA0MDM1N1owDDAKBgNVHRUEAwoBATAyAhMUABLs6srMCjaqhETAAAIAEuzqFw0yNDA2MDIwMjAyMTZaMAwwCgYDVR0VBAMKAQUwMgITFAAR2p36Dyu+ETbQFwACABHanRcNMjQwNjAxMTE1NDU3WjAMMAoGA1UdFQQDCgEBMDICExQAEdqclgIdT6U9xAMAAgAR2pwXDTI0MDYwMTExNTQ1N1owDDAKBgNVHRUEAwoBATAyAhMUABGqUtlml2+dVX4rAAIAEapSFw0yNDA2MDExMDM3MjdaMAwwCgYDVR0VBAMKAQUwMgITFAAUcHiVlWNT40zbzwACABRweBcNMjQwNjAxMDYxMDMxWjAMMAoGA1UdFQQDCgEBMDICExQAFHB3wIR8XSQRSDoAAgAUcHcXDTI0MDYwMTA2MTAzMVowDDAKBgNVHRUEAwoBATAyAhMUABRwbgx4LRzBfWXyAAIAFHBuFw0yNDA2MDEwNjEwMzFaMAwwCgYDVR0VBAMKAQEwMgITFAAUcG33py9Xytjm5gACABRwbRcNMjQwNjAxMDYxMDMxWjAMMAoGA1UdFQQDCgEBMDICExQAFHBOsugWNyUy5G0AAgAUcE4XDTI0MDYwMTA2MTAzMFowDDAKBgNVHRUEAwoBATAyAhMUABRwTcbEpY8smoxyAAIAFHBNFw0yNDA2MDEwNjEwMzBaMAwwCgYDVR0VBAMKAQEwMgITFAAUcFD0BQ2nIqIfRAACABRwUBcNMjQwNjAxMDYxMDMwWjAMMAoGA1UdFQQDCgEBMDICExQAFHBPa/lxkjXq3zwAAgAUcE8XDTI0MDYwMTA2MTAzMFowDDAKBgNVHRUEAwoBATAyAhMUABRwNjaD+xodiUquAAIAFHA2Fw0yNDA2MDEwNjEwMzBaMAwwCgYDVR0VBAMKAQEwMgITFAAUcDXvobKwZll63gACABRwNRcNMjQwNjAxMDYxMDI5WjAMMAoGA1UdFQQDCgEBMDICExQAFHAytpHnclpOzdsAAgAUcDIXDTI0MDYwMTA2MTAyOVowDDAKBgNVHRUEAwoBATAyAhMUABRwMe7K+QO0qpbxAAIAFHAxFw0yNDA2MDEwNjEwMjlaMAwwCgYDVR0VBAMKAQEwMgITFAAUcCkdgZP7WR2pfgACABRwKRcNMjQwNjAxMDYxMDI5WjAMMAoGA1UdFQQDCgEBMDICExQAFHAobs49Po1U4QUAAgAUcCgXDTI0MDYwMTA2MTAyOFowDDAKBgNVHRUEAwoBATAyAhMUABRv7rBGiLMl6fhjAAIAFG/uFw0yNDA2MDEwNjEwMjhaMAwwCgYDVR0VBAMKAQEwMgITFAAUb+0NXH55jVLsEAACABRv7RcNMjQwNjAxMDYxMDI4WjAMMAoGA1UdFQQDCgEBMDICExQAFG/gLASuwDSTC4wAAgAUb+AXDTI0MDYwMTA2MTAyOFowDDAKBgNVHRUEAwoBATAyAhMUABRv31dkLYYjAmWuAAIAFG/fFw0yNDA2MDEwNjEwMjdaMAwwCgYDVR0VBAMKAQEwMgITFAAUb8JLQKrZT5Y16gACABRvwhcNMjQwNjAxMDYxMDI3WjAMMAoGA1UdFQQDCgEBMDICExQAFG/BnXEJoYuPvVoAAgAUb8EXDTI0MDYwMTA2MTAxMVowDDAKBgNVHRUEAwoBATAyAhMUABRvyBw6PVI+d/MjAAIAFG/IFw0yNDA2MDEwNjEwMDlaMAwwCgYDVR0VBAMKAQEwMgITFAAUb8flbUNvciNZwQACABRvxxcNMjQwNjAxMDYxMDA4WjAMMAoGA1UdFQQDCgEBMDICExQAD8eBS18OYmw5S/MAAgAPx4EXDTI0MDYwMTA0MDYzOFowDDAKBgNVHRUEAwoBATAyAhMUAA/HgG2EC3Iwju65AAIAD8eAFw0yNDA2MDEwNDA2MzhaMAwwCgYDVR0VBAMKAQEwMgITFAAQQIbvMWIZIAb2ugACABBAhhcNMjQwNjAxMDQwNTU2WjAMMAoGA1UdFQQDCgEBMDICExQAEECFaVCfFeLiHkgAAgAQQIUXDTI0MDYwMTA0MDU1NlowDDAKBgNVHRUEAwoBATAyAhMUABKFHvVnJYRzVpm9AAIAEoUeFw0yNDA2MDEwNDA0NThaMAwwCgYDVR0VBAMKAQEwMgITFAAShR3hDp/QWZpjwwACABKFHRcNMjQwNjAxMDQwNDU3WjAMMAoGA1UdFQQDCgEBMDICExQAFHGmBY6KQbdy0oQAAgAUcaYXDTI0MDYwMTAxMzU1MlowDDAKBgNVHRUEAwoBBTAyAhMUABPWX5Tn3ExjUOogAAIAE9ZfFw0yNDA1MzEyMzE2NDBaMAwwCgYDVR0VBAMKAQEwMgITFAAT1l7pmNLeq3qVXwACABPWXhcNMjQwNTMxMjMxNjQwWjAMMAoGA1UdFQQDCgEBMDICExQAFHFa8TElFEBciysAAgAUcVoXDTI0MDUzMTIyMDc0OVowDDAKBgNVHRUEAwoBATAyAhMUABRxWfw1Vm2DdZkeAAIAFHFZFw0yNDA1MzEyMjA3NDhaMAwwCgYDVR0VBAMKAQEwMgITFAAUBOhtEOftfkosfAACABQE6BcNMjQwNTMxMjIwNTExWjAMMAoGA1UdFQQDCgEFMDICExQAFBCt89HVbQXHA0gAAgAUEK0XDTI0MDUzMTIwMTc0N1owDDAKBgNVHRUEAwoBATAyAhMUABQQrOIXfxr4ImmUAAIAFBCsFw0yNDA1MzEyMDE3NDdaMAwwCgYDVR0VBAMKAQEwMgITFAATVpgD69OVWOExfwACABNWmBcNMjQwNTMxMTc0NTI0WjAMMAoGA1UdFQQDCgEBMDICExQAE1aXFFmf+qK9+QUAAgATVpcXDTI0MDUzMTE3NDUyM1owDDAKBgNVHRUEAwoBATAyAhMUABRB3M+naE8cgQu3AAIAFEHcFw0yNDA1MzExMTM2MDBaMAwwCgYDVR0VBAMKAQUwMgITFAATzUFf/xMzvwiywQACABPNQRcNMjQwNTMxMDQwNzM5WjAMMAoGA1UdFQQDCgEBMDICExQAE81AtU+2YEGMG2EAAgATzUAXDTI0MDUzMTA0MDczOVowDDAKBgNVHRUEAwoBATAyAhMUABOkl/a/dvug8ZMNAAIAE6SXFw0yNDA1MzEwNDA0NDBaMAwwCgYDVR0VBAMKAQEwMgITFAATpJbL81J2QOBo/wACABOklhcNMjQwNTMxMDQwNDQwWjAMMAoGA1UdFQQDCgEBMDICExQAEcYRdSwzjsM+GY4AAgARxhEXDTI0MDUzMTA0MDQyM1owDDAKBgNVHRUEAwoBATAyAhMUABHGEPmQt2nIztmDAAIAEcYQFw0yNDA1MzEwNDA0MjNaMAwwCgYDVR0VBAMKAQEwMgITFAAQoBdkX1HR+8RBpgACABCgFxcNMjQwNTMxMDQwNDE2WjAMMAoGA1UdFQQDCgEBMDICExQAEKAWgj5ICaofNiEAAgAQoBYXDTI0MDUzMTA0MDQxNlowDDAKBgNVHRUEAwoBATAyAhMUABE3N2NtnrkEGqG9AAIAETc3Fw0yNDA1MzAyMTMwMjhaMAwwCgYDVR0VBAMKAQEwMgITFAARNzYpSa+IPKrDJQACABE3NhcNMjQwNTMwMjEzMDI4WjAMMAoGA1UdFQQDCgEBMDICExQAEPQQ+WSNgd3pt6kAAgAQ9BAXDTI0MDUzMDIxMDkwOVowDDAKBgNVHRUEAwoBATAyAhMUABD0D02hADeZRetbAAIAEPQPFw0yNDA1MzAyMTA5MDlaMAwwCgYDVR0VBAMKAQEwMgITFAAUXTRBKdOH9MbOIAACABRdNBcNMjQwNTMwMTc0MTAxWjAMMAoGA1UdFQQDCgEBMDICExQAFF0zlPFTdYEQn94AAgAUXTMXDTI0MDUzMDE3NDEwMVowDDAKBgNVHRUEAwoBATAyAhMUABBYflNBnQ5euZc3AAIAEFh+Fw0yNDA1MzAxNzQwMDNaMAwwCgYDVR0VBAMKAQEwMgITFAAQWH0/G615rlm8dQACABBYfRcNMjQwNTMwMTc0MDAyWjAMMAoGA1UdFQQDCgEBMDICExQAFG0rBUL+MfRxqlcAAgAUbSsXDTI0MDUzMDE3MDkwNFowDDAKBgNVHRUEAwoBATAyAhMUABRtKmMDM3yf5Bd5AAIAFG0qFw0yNDA1MzAxNzA5MDRaMAwwCgYDVR0VBAMKAQEwMgITFAAUbRODVluuPEZ5FwACABRtExcNMjQwNTMwMTcwMDI2WjAMMAoGA1UdFQQDCgEBMDICExQAFG0SNDuaGSxkFdsAAgAUbRIXDTI0MDUzMDE3MDAyNlowDDAKBgNVHRUEAwoBATAyAhMUABRs4a5pYRbHbGw2AAIAFGzhFw0yNDA1MzAxNjQ4MDZaMAwwCgYDVR0VBAMKAQEwMgITFAAUbOB+J93Q9Kyz+wACABRs4BcNMjQwNTMwMTY0ODA1WjAMMAoGA1UdFQQDCgEBMDICExQAExuBH/biYxOPL3MAAgATG4EXDTI0MDUzMDE1MjExNVowDDAKBgNVHRUEAwoBATAyAhMUABMbgBw82ScCnsvnAAIAExuAFw0yNDA1MzAxNTIxMTVaMAwwCgYDVR0VBAMKAQEwMgITFAASJpNKBlHqTss1nAACABImkxcNMjQwNTI5MTU1MjU0WjAMMAoGA1UdFQQDCgEBMDICExQAEiaSspIhVx17yycAAgASJpIXDTI0MDUyOTE1NTI1NFowDDAKBgNVHRUEAwoBATAyAhMUABRks4IL9SC4okAVAAIAFGSzFw0yNDA1MjkwNjEwMDdaMAwwCgYDVR0VBAMKAQEwMgITFAAUZLLiW0QIAu6SpAACABRkshcNMjQwNTI5MDYxMDA3WjAMMAoGA1UdFQQDCgEBMDICExQAE1bGyOyHKLxWn2oAAgATVsYXDTI0MDUyOTA0MDI1NVowDDAKBgNVHRUEAwoBATAyAhMUABNWxcG7g7KY0/aRAAIAE1bFFw0yNDA1MjkwNDAyNTVaMAwwCgYDVR0VBAMKAQEwMgITFAAP1YHZTkF84LWEOAACAA/VgRcNMjQwNTI5MDQwMjE4WjAMMAoGA1UdFQQDCgEBMDICExQAD9WAU5g+d2N55ZMAAgAP1YAXDTI0MDUyOTA0MDIxOFowDDAKBgNVHRUEAwoBATAyAhMUABRlqlKVrni344S4AAIAFGWqFw0yNDA1MjgyMTE5NDVaMAwwCgYDVR0VBAMKAQUwMgITFAAUVs5qQvlANy9GQAACABRWzhcNMjQwNTI4MjExNDI0WjAMMAoGA1UdFQQDCgEFMDICExQAErTCd2e29pwtR7gAAgAStMIXDTI0MDUyODIwMDU0NlowDDAKBgNVHRUEAwoBATAyAhMUABK0wTpLS7rk7UEeAAIAErTBFw0yNDA1MjgyMDA1NDZaMAwwCgYDVR0VBAMKAQEwMgITFAAUKUX+PI/yW+6rvQACABQpRRcNMjQwNTI4MTgxODI4WjAMMAoGA1UdFQQDCgEFMDICExQAFGMELvx7nCJ/OEoAAgAUYwQXDTI0MDUyODE2MTAwN1owDDAKBgNVHRUEAwoBATAyAhMUABRjA+tpnMgzc8bbAAIAFGMDFw0yNDA1MjgxNjEwMDdaMAwwCgYDVR0VBAMKAQEwMgITFAAQyxbktarhXze0WgACABDLFhcNMjQwNTI4MTUwNzMyWjAMMAoGA1UdFQQDCgEBMDICExQAEMsV04nqs7zjeEYAAgAQyxUXDTI0MDUyODE1MDczMlowDDAKBgNVHRUEAwoBATAyAhMUABRgnj+XIOEqG0OBAAIAFGCeFw0yNDA1MjgwNjEwMDRaMAwwCgYDVR0VBAMKAQEwMgITFAAUYJ1cJCr7WUkM5wACABRgnRcNMjQwNTI4MDYxMDAyWjAMMAoGA1UdFQQDCgEBMDICExQAELC5+snGAdFBmx8AAgAQsLkXDTI0MDUyNzIyMzQ1MlowDDAKBgNVHRUEAwoBATAyAhMUABCwuEx9qQyPHJE7AAIAELC4Fw0yNDA1MjcyMjM0NTJaMAwwCgYDVR0VBAMKAQEwMgITFAAQH2mnO2KQZp1a8gACABAfaRcNMjQwNTI3MjIwMjQ1WjAMMAoGA1UdFQQDCgEBMDICExQAEB9o359An5zgX3IAAgAQH2gXDTI0MDUyNzIyMDI0NVowDDAKBgNVHRUEAwoBATAyAhMUABRgiASA5OQYp+ZvAAIAFGCIFw0yNDA1MjcyMDU3MjZaMAwwCgYDVR0VBAMKAQEwMgITFAAUYId/34nwdysEhQACABRghxcNMjQwNTI3MjA1NzI2WjAMMAoGA1UdFQQDCgEBMDICExQAFGBUGmSW4bSgcJsAAgAUYFQXDTI0MDUyNzIwNTIzMFowDDAKBgNVHRUEAwoBATAyAhMUABRgU2JXqFOLrjSGAAIAFGBTFw0yNDA1MjcyMDUyMzBaMAwwCgYDVR0VBAMKAQEwMgITFAAUYHbs4rfDvC/srAACABRgdhcNMjQwNTI3MjA0NjQ2WjAMMAoGA1UdFQQDCgEBMDICExQAFGB1I8xfrb+SqqAAAgAUYHUXDTI0MDUyNzIwNDY0NlowDDAKBgNVHRUEAwoBATAyAhMUABC5y2k07KCFHI7/AAIAELnLFw0yNDA1MjcyMDMyNTlaMAwwCgYDVR0VBAMKAQEwMgITFAAQuco6nr6CFO8n1QACABC5yhcNMjQwNTI3MjAzMjU5WjAMMAoGA1UdFQQDCgEBMDICExQAD9jNc2fZrP0wgIsAAgAP2M0XDTI0MDUyNzIwMTU1NlowDDAKBgNVHRUEAwoBATAyAhMUAA/YzFR/gU92q4PKAAIAD9jMFw0yNDA1MjcyMDE1NTZaMAwwCgYDVR0VBAMKAQEwMgITFAAUB42zMo2kj4IehwACABQHjRcNMjQwNTI3MTU1MTQyWjAMMAoGA1UdFQQDCgEBMDICExQAFAeMKBiESUdSBAgAAgAUB4wXDTI0MDUyNzE1NTE0MlowDDAKBgNVHRUEAwoBATAyAhMUABN36keaOWv0ZLWgAAIAE3fqFw0yNDA1MjcxNDMxMjBaMAwwCgYDVR0VBAMKAQEwMgITFAATd+k14u92pG6TrQACABN36RcNMjQwNTI3MTQzMTE5WjAMMAoGA1UdFQQDCgEBMDICExQAEu9pUs8bjGVlsYUAAgAS72kXDTI0MDUyNjA0MDMzN1owDDAKBgNVHRUEAwoBATAyAhMUABLvaOdEFn3aqs7/AAIAEu9oFw0yNDA1MjYwNDAzMTlaMAwwCgYDVR0VBAMKAQEwMgITFAAUrOjGsIIZh7hhdQACABSs6BcNMjQwNjE5MTczMzMzWjAMMAoGA1UdFQQDCgEBMDICExQAE9IVJsJSJ1Ck2lMAAgAT0hUXDTI0MDYxOTE1MjgyM1owDDAKBgNVHRUEAwoBATAyAhMUABPSFCWLOl5ilurvAAIAE9IUFw0yNDA2MTkxNTI4MjNaMAwwCgYDVR0VBAMKAQEwMgITFAARqjN5+QfSCf7gwwACABGqMxcNMjQwNjE5MTQyMzQwWjAMMAoGA1UdFQQDCgEBMDICExQAEaoyvxu2oYH6KQgAAgARqjIXDTI0MDYxOTE0MjMzOVowDDAKBgNVHRUEAwoBATAyAhMUABSmL+avDlzNnYXmAAIAFKYvFw0yNDA2MTkwNjEwMDhaMAwwCgYDVR0VBAMKAQEwMgITFAAUpi6RxtAFzecCMAACABSmLhcNMjQwNjE5MDYxMDA3WjAMMAoGA1UdFQQDCgEBMDICExQAEiAR+AU2qCTnjdAAAgASIBEXDTI0MDYxOTA0MDQxMFowDDAKBgNVHRUEAwoBATAyAhMUABIgEJW8MzX71PblAAIAEiAQFw0yNDA2MTkwNDA0MTBaMAwwCgYDVR0VBAMKAQEwMgITFAAUqo495iEJYcopVAACABSqjhcNMjQwNjE5MDIzOTMyWjAMMAoGA1UdFQQDCgEFMDICExQAFKAPUh98UjpdbF4AAgAUoA8XDTI0MDYxOTAwMzU0OVowDDAKBgNVHRUEAwoBBTAyAhMUABHRACNNLlkAQ2AeAAIAEdEAFw0yNDA2MTgyMzQ3NTZaMAwwCgYDVR0VBAMKAQUwMgITFAAUpL4vk3EKF3qiMgACABSkvhcNMjQwNjE4MjI0NjM0WjAMMAoGA1UdFQQDCgEBMDICExQAFKS9keiFqcWqcKcAAgAUpL0XDTI0MDYxODIyNDYzNFowDDAKBgNVHRUEAwoBATAyAhMUABSSM7+AVks09WouAAIAFJIzFw0yNDA2MTgyMjI0MjhaMAwwCgYDVR0VBAMKAQUwMgITFAAQHpBduRfyoLpYVgACABAekBcNMjQwNjE4MjE0ODE3WjAMMAoGA1UdFQQDCgEFMDICExQAFKn7z3mlO1JvxEkAAgAUqfsXDTI0MDYxODIxNDcxOFowDDAKBgNVHRUEAwoBATAyAhMUABSp+tIXPYrLBrKUAAIAFKn6Fw0yNDA2MTgyMTQ3MTdaMAwwCgYDVR0VBAMKAQEwMgITFAASjPhzDg1vIk6FHwACABKM+BcNMjQwNjE4MTk1MTE1WjAMMAoGA1UdFQQDCgEBMDICExQAEoz33nknQAIZOtYAAgASjPcXDTI0MDYxODE5NTExNVowDDAKBgNVHRUEAwoBATAyAhMUABPQfaV5JjEV1PJJAAIAE9B9Fw0yNDA2MTgxODI3NDVaMAwwCgYDVR0VBAMKAQEwMgITFAAT0Hw3yxtXGlNoJgACABPQfBcNMjQwNjE4MTgyNzQ1WjAMMAoGA1UdFQQDCgEBMDICExQAD9KnlM3qch3NXhEAAgAP0qcXDTI0MDYxODE3NTM1NVowDDAKBgNVHRUEAwoBATAyAhMUAA/Spsd4f0smOcVQAAIAD9KmFw0yNDA2MTgxNzUzNTVaMAwwCgYDVR0VBAMKAQEwMgITFAAS41WvVbkvrrza1gACABLjVRcNMjQwNjE4MTc1MjMxWjAMMAoGA1UdFQQDCgEBMDICExQAEuNUuqGrR/aLDsMAAgAS41QXDTI0MDYxODE3NTIzMVowDDAKBgNVHRUEAwoBATAyAhMUABSnI62+mdJsq0kwAAIAFKcjFw0yNDA2MTgxNjUwNThaMAwwCgYDVR0VBAMKAQEwMgITFAAUpyJRKBFxhg7VKQACABSnIhcNMjQwNjE4MTY1MDU4WjAMMAoGA1UdFQQDCgEBMDICExQAFDLuMEdk8CRADSsAAgAUMu4XDTI0MDYxODE0NDE1N1owDDAKBgNVHRUEAwoBATAyAhMUABQy7bno8ZnpcpCrAAIAFDLtFw0yNDA2MTgxNDQxNTdaMAwwCgYDVR0VBAMKAQEwMgITFAARdBLzl1aKy57pCQACABF0EhcNMjQwNjE4MTQyNjM1WjAMMAoGA1UdFQQDCgEBMDICExQAEXQRabzpPoSOzz8AAgARdBEXDTI0MDYxODE0MjYzNVowDDAKBgNVHRUEAwoBATAyAhMUABSaE7qsLxTfE85nAAIAFJoTFw0yNDA2MTgwMDQ4NDZaMAwwCgYDVR0VBAMKAQUwMgITFAASxaAj5qAazFyFeQACABLFoBcNMjQwNjE3MjMxNDQ3WjAMMAoGA1UdFQQDCgEBMDICExQAEsWfzuxn2krFueIAAgASxZ8XDTI0MDYxNzIzMTQ0NlowDDAKBgNVHRUEAwoBATAyAhMUABSkYEq/peZhgFKGAAIAFKRgFw0yNDA2MTcyMTE4MTlaMAwwCgYDVR0VBAMKAQEwMgITFAAUpF9BeiVWpAzSSgACABSkXxcNMjQwNjE3MjExODE5WjAMMAoGA1UdFQQDCgEBMDICExQAEdGH4WOKi45MvTwAAgAR0YcXDTI0MDYxNzIwMjIxOVowDDAKBgNVHRUEAwoBATAyAhMUABHRhk8qxt4HZJ7SAAIAEdGGFw0yNDA2MTcyMDIyMThaMAwwCgYDVR0VBAMKAQEwMgITFAAQpAdn+KswEFJHKwACABCkBxcNMjQwNjE3MjAwODU4WjAMMAoGA1UdFQQDCgEBMDICExQAEKQGQYhRWwix1BAAAgAQpAYXDTI0MDYxNzIwMDg1N1owDDAKBgNVHRUEAwoBATAyAhMUABSg2o+/mkcqnpDYAAIAFKDaFw0yNDA2MTcxOTQwMjlaMAwwCgYDVR0VBAMKAQEwMgITFAAUoNm1jZ0/e0Ur5gACABSg2RcNMjQwNjE3MTk0MDI5WjAMMAoGA1UdFQQDCgEBMDICExQAD7Jgmnle5xLHBlwAAgAPsmAXDTI0MDYxNzE5MzE1M1owDDAKBgNVHRUEAwoBATAyAhMUAA+yX/YTTkhBN414AAIAD7JfFw0yNDA2MTcxOTMxNTNaMAwwCgYDVR0VBAMKAQEwMgITFAASbxI87/FK6suPPQACABJvEhcNMjQwNjE3MTcxMzE2WjAMMAoGA1UdFQQDCgEBMDICExQAEm8Rp8v543ZyMqUAAgASbxEXDTI0MDYxNzE3MTMxNlowDDAKBgNVHRUEAwoBATAyAhMUAA+0ak4tUP8gfd45AAIAD7RqFw0yNDA2MTcxNTQzMjhaMAwwCgYDVR0VBAMKAQEwMgITFAAPtGlHUoCEoiIKygACAA+0aRcNMjQwNjE3MTU0MzI3WjAMMAoGA1UdFQQDCgEBMDICExQAEwPbv0JNpiRhVcMAAgATA9sXDTI0MDYxNzE1MzY1MFowDDAKBgNVHRUEAwoBATAyAhMUABMD2hjS4AHvt+GSAAIAEwPaFw0yNDA2MTcxNTM2NTBaMAwwCgYDVR0VBAMKAQEwMgITFAAT/LMjfKXmLYBaOgACABP8sxcNMjQwNjE3MTQxNDE2WjAMMAoGA1UdFQQDCgEFMDICExQAE/6jyCTrO1/v2pgAAgAT/qMXDTI0MDYxNzA1MzYwOVowDDAKBgNVHRUEAwoBBTAyAhMUABNjhpmmI385AuiKAAIAE2OGFw0yNDA2MTcwNDAzNTJaMAwwCgYDVR0VBAMKAQEwMgITFAATY4WbMQkGj4XxYgACABNjhRcNMjQwNjE3MDQwMzUwWjAMMAoGA1UdFQQDCgEBMDICExQAFDTv+NC4YGszWfUAAgAUNO8XDTI0MDYxNzAyNTkwMVowDDAKBgNVHRUEAwoBBTAyAhMUABP8RQpLdx94eBBrAAIAE/xFFw0yNDA2MTYyMzM3MjZaMAwwCgYDVR0VBAMKAQUwMgITFAAT2S6JYEAth5QwqwACABPZLhcNMjQwNjE2MjMwMzIzWjAMMAoGA1UdFQQDCgEFMDICExQAE/6h600ZBcF/owcAAgAT/qEXDTI0MDYxNjIyNDM0MFowDDAKBgNVHRUEAwoBBTAyAhMUABIrS7WFmoXyfOfuAAIAEitLFw0yNDA2MTYyMjQwNDlaMAwwCgYDVR0VBAMKAQEwMgITFAASK0rcglm8XKSZ+QACABIrShcNMjQwNjE2MjI0MDQ4WjAMMAoGA1UdFQQDCgEBMDICExQAE/MxOhdPHPRXv9EAAgAT8zEXDTI0MDYxNjIyMTYwOVowDDAKBgNVHRUEAwoBBTAyAhMUABScmTh4UWWYkjDEAAIAFJyZFw0yNDA2MTYyMDUzMDNaMAwwCgYDVR0VBAMKAQUwMgITFAAUMAe9mjMG+afKYQACABQwBxcNMjQwNjE2MDIzOTEyWjAMMAoGA1UdFQQDCgEFMDICExQAEbpmdHxVsqA2RgUAAgARumYXDTI0MDYxNTIwMzU1NlowDDAKBgNVHRUEAwoBBTAyAhMUABEoR2coREo+PhOZAAIAEShHFw0yNDA2MTUxNzI4MTJaMAwwCgYDVR0VBAMKAQUwMgITFAATUeRRLJ6H5PvBoQACABNR5BcNMjQwNjE1MTYzMzU1WjAMMAoGA1UdFQQDCgEBMDICExQAE1HjjACLLbnRsyMAAgATUeMXDTI0MDYxNTE2MzM1NVowDDAKBgNVHRUEAwoBATAyAhMUABRAATYOl56GUqmKAAIAFEABFw0yNDA2MTUwNTA3NDdaMAwwCgYDVR0VBAMKAQUwMgITFAAPvBWG7cEWuqzGCwACAA+8FRcNMjQwNjE1MDI0OTA4WjAMMAoGA1UdFQQDCgEFMDICExQAEModukqYvyZgSQ0AAgAQyh0XDTI0MDYxNDIzMjA0MVowDDAKBgNVHRUEAwoBBTAyAhMUAA+olrvb6NjzugfGAAIAD6iWFw0yNDA2MTQyMzExMDRaMAwwCgYDVR0VBAMKAQEwMgITFAAPqJVJDwTLnMUxXQACAA+olRcNMjQwNjE0MjMxMTA0WjAMMAoGA1UdFQQDCgEBMDICExQAFHCOUzReg6R5QNIAAgAUcI4XDTI0MDYxNDE5MDkxNVowDDAKBgNVHRUEAwoBATAyAhMUABRwjQjz1vd11fsQAAIAFHCNFw0yNDA2MTQxOTA5MTVaMAwwCgYDVR0VBAMKAQEwMgITFAAUIwQu0dRKF4DqMwACABQjBBcNMjQwNjE0MTkwNTE5WjAMMAoGA1UdFQQDCgEBMDICExQAFCMD1+DRWVTM5+YAAgAUIwMXDTI0MDYxNDE5MDUxOVowDDAKBgNVHRUEAwoBATAyAhMUABQgJHOlw3m/lcYqAAIAFCAkFw0yNDA2MTQxODMzMTlaMAwwCgYDVR0VBAMKAQEwMgITFAAUICM7WWPdYC0Y6wACABQgIxcNMjQwNjE0MTgzMzE4WjAMMAoGA1UdFQQDCgEBMDICExQAD7dC0dqSWKia42UAAgAPt0IXDTI0MDYxNDE4MzMxN1owDDAKBgNVHRUEAwoBATAyAhMUAA+3QcKIB74E/TAuAAIAD7dBFw0yNDA2MTQxODMzMTdaMAwwCgYDVR0VBAMKAQEwMgITFAAUnNsg43SVx9FWvAACABSc2xcNMjQwNjE0MTgwNDA5WjAMMAoGA1UdFQQDCgEFMDICExQAFJyfo5Ysz8tnsT8AAgAUnJ8XDTI0MDYxNDE3NTkyOVowDDAKBgNVHRUEAwoBBTAyAhMUAA/Fw0WhluQ8d6FeAAIAD8XDFw0yNDA2MTQxNzAwNTRaMAwwCgYDVR0VBAMKAQEwMgITFAAPxcIvpuJaE6HwmQACAA/FwhcNMjQwNjE0MTcwMDUzWjAMMAoGA1UdFQQDCgEBMDICExQAFF/M8yu4oqNPOQwAAgAUX8wXDTI0MDYxNDE1MzU1NVowDDAKBgNVHRUEAwoBATAyAhMUABRfywV3xKzYGOSBAAIAFF/LFw0yNDA2MTQxNTM1NTVaMAwwCgYDVR0VBAMKAQEwMgITFAATO65IbH8JCyYN1wACABM7rhcNMjQwNjE0MDQwMzIxWjAMMAoGA1UdFQQDCgEBMDICExQAEzut58nszewNnUIAAgATO60XDTI0MDYxNDA0MDMyMFowDDAKBgNVHRUEAwoBATAyAhMUAA+wyFL65djJNS1fAAIAD7DIFw0yNDA2MTQwNDAzMTVaMAwwCgYDVR0VBAMKAQEwMgITFAAPsMcjX2g/5anZeQACAA+wxxcNMjQwNjE0MDQwMzE1WjAMMAoGA1UdFQQDCgEBMDICExQAECdQwv6FMyKh2uAAAgAQJ1AXDTI0MDYxMzIzMDQxOFowDDAKBgNVHRUEAwoBATAyAhMUABAnT5GcCIq1a44ZAAIAECdPFw0yNDA2MTMyMzA0MThaMAwwCgYDVR0VBAMKAQEwMgITFAAUmgQFanOxJIgviwACABSaBBcNMjQwNjEzMjIwNDM3WjAMMAoGA1UdFQQDCgEBMDICExQAFJoDl4cmaYRUa1EAAgAUmgMXDTI0MDYxMzIyMDQzN1owDDAKBgNVHRUEAwoBATAyAhMUAA+4akjGcMKWmhAvAAIAD7hqFw0yNDA2MTMxOTE4MjhaMAwwCgYDVR0VBAMKAQEwMgITFAAPuGnPtaAtJqtfOwACAA+4aRcNMjQwNjEzMTkxODI4WjAMMAoGA1UdFQQDCgEBMDICExQAEFUMN89j9AlpkbYAAgAQVQwXDTI0MDYxMzE3MzgxMFowDDAKBgNVHRUEAwoBATAyAhMUABBVCwYEn3qStxdqAAIAEFULFw0yNDA2MTMxNzM4MTBaMAwwCgYDVR0VBAMKAQEwMgITFAARUo8RZmnUNu9SpwACABFSjxcNMjQwNjEzMTY1MjQyWjAMMAoGA1UdFQQDCgEBMDICExQAEVKO4qi12wJmJtMAAgARUo4XDTI0MDYxMzE2NTI0MlowDDAKBgNVHRUEAwoBATAyAhMUABRHAWbiSFCOxowbAAIAFEcBFw0yNDA2MTMxNjQ5MjBaMAwwCgYDVR0VBAMKAQEwMgITFAAURwBXPedSO99v3gACABRHABcNMjQwNjEzMTY0OTE5WjAMMAoGA1UdFQQDCgEBMDICExQAEHvh2XgjY6jzwZAAAgAQe+EXDTI0MDYxMzE1NDM0N1owDDAKBgNVHRUEAwoBATAyAhMUABB74FD3H26y3ocAAAIAEHvgFw0yNDA2MTMxNTQzNDZaMAwwCgYDVR0VBAMKAQEwMgITFAAUlkj7jM+WQJeDagACABSWSBcNMjQwNjEzMTUwOTM5WjAMMAoGA1UdFQQDCgEBMDICExQAFJZH61Ht5grpU5oAAgAUlkcXDTI0MDYxMzE1MDkzOVowDDAKBgNVHRUEAwoBATAyAhMUABSSqv3cqQ4obPb1AAIAFJKqFw0yNDA2MTMwNjEwMDdaMAwwCgYDVR0VBAMKAQEwMgITFAAUkqm4HkyqjvD8IQACABSSqRcNMjQwNjEzMDYxMDA2WjAMMAoGA1UdFQQDCgEBMDICExQAEoa3QZMMww808IgAAgAShrcXDTI0MDYxMjIzNTY0NlowDDAKBgNVHRUEAwoBBTAyAhMUAA/5P35cFB9it9aQAAIAD/k/Fw0yNDA2MTIyMDMxMDVaMAwwCgYDVR0VBAMKAQEwMgITFAAP+T4Yo78OnGouiAACAA/5PhcNMjQwNjEyMjAzMTA0WjAMMAoGA1UdFQQDCgEBMDICExQAE6AjQwSiis789dcAAgAToCMXDTI0MDYxMjE5NDg1OFowDDAKBgNVHRUEAwoBATAyAhMUABOgIgNuBg4B7TbmAAIAE6AiFw0yNDA2MTIxOTQ4NTdaMAwwCgYDVR0VBAMKAQEwMgITFAAR3afaMjYzIdmCQwACABHdpxcNMjQwNjEyMTgwNDUwWjAMMAoGA1UdFQQDCgEBMDICExQAEd2mnByHygBL32wAAgAR3aYXDTI0MDYxMjE4MDQ0OVowDDAKBgNVHRUEAwoBATAyAhMUABSToBvKzfgm7zhAAAIAFJOgFw0yNDA2MTIxNzM2MDhaMAwwCgYDVR0VBAMKAQEwMgITFAAUk5/4ibst7c6QFgACABSTnxcNMjQwNjEyMTczNjA4WjAMMAoGA1UdFQQDCgEBMDICExQAEeRRRZdAFUqlkRYAAgAR5FEXDTI0MDYxMjE2NTEzNVowDDAKBgNVHRUEAwoBATAyAhMUABHkUAnbsOUHhCuzAAIAEeRQFw0yNDA2MTIxNjUxMzRaMAwwCgYDVR0VBAMKAQEwMgITFAAQ87Qe8fMJVTBPrwACABDztBcNMjQwNjEyMTY0MzA2WjAMMAoGA1UdFQQDCgEBMDICExQAEPOzgX1coVpbhRgAAgAQ87MXDTI0MDYxMjE2NDMwNlowDDAKBgNVHRUEAwoBATAyAhMUABG/CPoyqXK9kQPeAAIAEb8IFw0yNDA2MTIwNTA0NTFaMAwwCgYDVR0VBAMKAQUwMgITFAATVqrCS4/VAjiGQgACABNWqhcNMjQwNjExMjI0MTM4WjAMMAoGA1UdFQQDCgEBMDICExQAE1ap82Oqzx7nMx8AAgATVqkXDTI0MDYxMTIyNDEzOFowDDAKBgNVHRUEAwoBATAyAhMUABRuZD0ZR7runbS7AAIAFG5kFw0yNDA2MTExOTU5MjRaMAwwCgYDVR0VBAMKAQUwMgITFAATcZfw+ZmLesQRRQACABNxlxcNMjQwNjExMTU1NTA1WjAMMAoGA1UdFQQDCgEFMDICExQAEkcHJLZvow7ziHQAAgASRwcXDTI0MDYxMTE0NTg0M1owDDAKBgNVHRUEAwoBATAyAhMUABJHBqsLVn/BvoBRAAIAEkcGFw0yNDA2MTExNDU4NDJaMAwwCgYDVR0VBAMKAQEwMgITFAASyjp1/s5KYJ6YUgACABLKOhcNMjQwNjExMTQwOTU0WjAMMAoGA1UdFQQDCgEBMDICExQAEso5gEAL+2SF/MgAAgASyjkXDTI0MDYxMTE0MDk1NFowDDAKBgNVHRUEAwoBATAyAhMUABSJs7W/iQpjsykfAAIAFImzFw0yNDA2MTEwNzAzMzNaMAwwCgYDVR0VBAMKAQUwMgITFAAUZnyCZC+e5sBZ1wACABRmfBcNMjQwNjExMDQyOTEwWjAMMAoGA1UdFQQDCgEFMDICExQAFDClDaGT+UlB+BMAAgAUMKUXDTI0MDYxMTAwNTIzOVowDDAKBgNVHRUEAwoBBTAyAhMUABCK/f+Zdo4OCgrOAAIAEIr9Fw0yNDA2MTAyMzI2MTdaMAwwCgYDVR0VBAMKAQEwMgITFAAQivzk5RlL3SX76wACABCK/BcNMjQwNjEwMjMyNjE3WjAMMAoGA1UdFQQDCgEBMDICExQAD79WWnUCd++f1I4AAgAPv1YXDTI0MDYxMDIxMzI1MlowDDAKBgNVHRUEAwoBATAyAhMUAA+/VRxOxosEDj9PAAIAD79VFw0yNDA2MTAyMTMyNTJaMAwwCgYDVR0VBAMKAQEwMgITFAAUUVIOgHMrA21TJAACABRRUhcNMjQwNjEwMjAyMDQyWjAMMAoGA1UdFQQDCgEBMDICExQAFFFRWXQfBPnx60sAAgAUUVEXDTI0MDYxMDIwMjA0MlowDDAKBgNVHRUEAwoBATAyAhMUABCM7zkFVQaMiR4NAAIAEIzvFw0yNDA2MTAyMDA5NDBaMAwwCgYDVR0VBAMKAQEwMgITFAAQjO4DMQGshGEargACABCM7hcNMjQwNjEwMjAwOTQwWjAMMAoGA1UdFQQDCgEBMDICExQAFCaEUswXtSPkPPsAAgAUJoQXDTI0MDYxMDE5NDg0MVowDDAKBgNVHRUEAwoBATAyAhMUABQmgmQOu8Z8iR4pAAIAFCaCFw0yNDA2MTAxOTQ4MjhaMAwwCgYDVR0VBAMKAQEwMgITFAAQfn8PHzBQc3VweQACABB+fxcNMjQwNjEwMTk0ODI0WjAMMAoGA1UdFQQDCgEBMDICExQAEH5+EtEO05RrhpEAAgAQfn4XDTI0MDYxMDE5NDgyNFowDDAKBgNVHRUEAwoBATAyAhMUABBkUgamjKss1XruAAIAEGRSFw0yNDA2MTAxODQ2NDBaMAwwCgYDVR0VBAMKAQEwMgITFAAQZFFqgEdMmxMAcQACABBkURcNMjQwNjEwMTg0NjQwWjAMMAoGA1UdFQQDCgEBMDICExQAFGLUt3ciCptvGn8AAgAUYtQXDTI0MDYxMDE2NDEwN1owDDAKBgNVHRUEAwoBATAyAhMUABRi08KD5XwMsvDiAAIAFGLTFw0yNDA2MTAxNjQxMDdaMAwwCgYDVR0VBAMKAQEwMgITFAAQhzGLsGouDh1RtwACABCHMRcNMjQwNjEwMTYwNTM5WjAMMAoGA1UdFQQDCgEBMDICExQAEIcwJVty6kjhsZ8AAgAQhzAXDTI0MDYxMDE2MDUzOVowDDAKBgNVHRUEAwoBATAyAhMUABQESDy/2VW2scFjAAIAFARIFw0yNDA2MTAxNTU1MTdaMAwwCgYDVR0VBAMKAQUwMgITFAASgtPDzInOKDesCwACABKC0xcNMjQwNjEwMTU0NjE3WjAMMAoGA1UdFQQDCgEFMDICExQAEtm7BC7hp1ePOH0AAgAS2bsXDTI0MDYxMDA0MDQyNFowDDAKBgNVHRUEAwoBATAyAhMUABLZuobn1N3A3S5vAAIAEtm6Fw0yNDA2MTAwNDA0MjRaMAwwCgYDVR0VBAMKAQEwMgITFAARAaZd2TukFwsaBQACABEBphcNMjQwNjEwMDQwMzUwWjAMMAoGA1UdFQQDCgEBMDICExQAEQGlL7YxqvixX1AAAgARAaUXDTI0MDYxMDA0MDM1MFowDDAKBgNVHRUEAwoBATAyAhMUABI/IZGBw0fRrrDSAAIAEj8hFw0yNDA2MTAwNDAzNDBaMAwwCgYDVR0VBAMKAQEwMgITFAASPyDjUvnMHMBMvAACABI/IBcNMjQwNjEwMDQwMzM4WjAMMAoGA1UdFQQDCgEBMDICExQAFIg330AY13NB4v8AAgAUiDcXDTI0MDYwOTA2MTAxMVowDDAKBgNVHRUEAwoBATAyAhMUABSINr3HfiJrL94HAAIAFIg2Fw0yNDA2MDkwNjEwMTBaMAwwCgYDVR0VBAMKAQEwMgITFAAS6xpzwoN+CA1nJAACABLrGhcNMjQwNjA4MTUwMTE4WjAMMAoGA1UdFQQDCgEFMDICExQAEeSN9hGzBzE9+dkAAgAR5I0XDTI0MDYwODA0MDY0OVowDDAKBgNVHRUEAwoBATAyAhMUABHkjEELm3fp37i3AAIAEeSMFw0yNDA2MDgwNDA2NDlaMAwwCgYDVR0VBAMKAQEwMgITFAARNPU1v0aHglwanwACABE09RcNMjQwNjA4MDQwNDE5WjAMMAoGA1UdFQQDCgEBMDICExQAETT0xzGTMaHPQV0AAgARNPQXDTI0MDYwODA0MDQxOVowDDAKBgNVHRUEAwoBATAyAhMUABO8yb4bMnXShb6aAAIAE7zJFw0yNDA2MDcyMTE1MzlaMAwwCgYDVR0VBAMKAQEwMgITFAATvMiN3aifqpyqsgACABO8yBcNMjQwNjA3MjExNTM4WjAMMAoGA1UdFQQDCgEBMDICExQAD9ZNiF2GEVxW0nQAAgAP1k0XDTI0MDYwNzE5MTk0NFowDDAKBgNVHRUEAwoBATAyAhMUABI9n0u2TeIkccZLAAIAEj2fFw0yNDA2MjgxNjA2MzNaMAwwCgYDVR0VBAMKAQEwMgITFAASPZ5pY4F9+7fQhwACABI9nhcNMjQwNjI4MTYwNjMzWjAMMAoGA1UdFQQDCgEBMDICExQAD+w3vRNubMkZvzoAAgAP7DcXDTI0MDYyODE1NTI0MVowDDAKBgNVHRUEAwoBATAyAhMUAA/sNoHyiVOVaNFAAAIAD+w2Fw0yNDA2MjgxNTUyNDFaMAwwCgYDVR0VBAMKAQEwMgITFAAQcGXqD7ldvPyjIQACABBwZRcNMjQwNjI4MTQyNDM0WjAMMAoGA1UdFQQDCgEBMDICExQAEHBkmvdlTP2xtzIAAgAQcGQXDTI0MDYyODE0MjQzNFowDDAKBgNVHRUEAwoBATAyAhMUABS9voyqzL3bAjcbAAIAFL2+Fw0yNDA2MjgwNjM1MDZaMAwwCgYDVR0VBAMKAQUwMgITFAAUyrKX9J/JP+znwQACABTKshcNMjQwNjI4MDYxMDEyWjAMMAoGA1UdFQQDCgEBMDICExQAFMqxen7Cw9ZBcrwAAgAUyrEXDTI0MDYyODA2MTAxMVowDDAKBgNVHRUEAwoBATAyAhMUABTKqFJPPLfc498VAAIAFMqoFw0yNDA2MjgwNjEwMTFaMAwwCgYDVR0VBAMKAQEwMgITFAAUyqdoepl1ExiunAACABTKpxcNMjQwNjI4MDYxMDExWjAMMAoGA1UdFQQDCgEBMDICExQAFMqm5RkjQ0TATfAAAgAUyqYXDTI0MDYyODA2MTAwOVowDDAKBgNVHRUEAwoBATAyAhMUABTKpdqsbwrrwl+sAAIAFMqlFw0yNDA2MjgwNjEwMDdaMAwwCgYDVR0VBAMKAQEwMgITFAASmhEuSbaxIy2oPQACABKaERcNMjQwNjI4MDYwODQzWjAMMAoGA1UdFQQDCgEFMDICExQAFMmU1rULgSiKgkYAAgAUyZQXDTI0MDYyNzE2NTI1NlowDDAKBgNVHRUEAwoBATAyAhMUABTJkx/YliZZb8XcAAIAFMmTFw0yNDA2MjcxNjUyNTZaMAwwCgYDVR0VBAMKAQEwMgITFAAUEvuR0/5uHbyNgQACABQS+xcNMjQwNjI3MTYyMzI2WjAMMAoGA1UdFQQDCgEBMDICExQAFBL67Vhtz70xrlAAAgAUEvoXDTI0MDYyNzE2MjMyNlowDDAKBgNVHRUEAwoBATAyAhMUABNo9ydxk1UH+RwrAAIAE2j3Fw0yNDA2MjcxNTQzNTRaMAwwCgYDVR0VBAMKAQUwMgITFAAR49dEyCLW/Qd+OwACABHj1xcNMjQwNjI3MTUzNTI1WjAMMAoGA1UdFQQDCgEBMDICExQAEePWU5W5dgd8UloAAgAR49YXDTI0MDYyNzE1MzUyNFowDDAKBgNVHRUEAwoBATAyAhMUAA/4qZeWJfpT26o/AAIAD/ipFw0yNDA2MjcxNTE0MjZaMAwwCgYDVR0VBAMKAQEwMgITFAAP+Khvp7yiLaO7UwACAA/4qBcNMjQwNjI3MTUxNDI1WjAMMAoGA1UdFQQDCgEBMDICExQAFMcIjUqd4Uomi1cAAgAUxwgXDTI0MDYyNzA2MTAwOFowDDAKBgNVHRUEAwoBATAyAhMUABTHBxVe01z/jh9eAAIAFMcHFw0yNDA2MjcwNjEwMDhaMAwwCgYDVR0VBAMKAQEwMgITFAAPqUraoteWNQe1PwACAA+pShcNMjQwNjI3MDQwNjM0WjAMMAoGA1UdFQQDCgEBMDICExQAD6lJhZitxBUWXIQAAgAPqUkXDTI0MDYyNzA0MDYzNFowDDAKBgNVHRUEAwoBATAyAhMUABOVAwEH6dG3jWu3AAIAE5UDFw0yNDA2MjcwMjI3NThaMAwwCgYDVR0VBAMKAQUwMgITFAAUiQM0CMAaOvHRwAACABSJAxcNMjQwNjI2MjI0MzI3WjAMMAoGA1UdFQQDCgEFMDICExQAFMKbz1VE7uXoZy0AAgAUwpsXDTI0MDYyNjIyMjMwNlowDDAKBgNVHRUEAwoBBTAyAhMUABS7ZZa3E3sMniSrAAIAFLtlFw0yNDA2MjYxODU1NDNaMAwwCgYDVR0VBAMKAQEwMgITFAAUu2ToIPH972ms8AACABS7ZBcNMjQwNjI2MTg1NTQzWjAMMAoGA1UdFQQDCgEBMDICExQAFA9hcszQR1aTORwAAgAUD2EXDTI0MDYyNjE4MzgyMVowDDAKBgNVHRUEAwoBATAyAhMUABQPYGVXWQLOq4x+AAIAFA9gFw0yNDA2MjYxODM4MjFaMAwwCgYDVR0VBAMKAQEwMgITFAAUxVx0nEMV8/ECTwACABTFXBcNMjQwNjI2MTc1ODA0WjAMMAoGA1UdFQQDCgEBMDICExQAFMVbQPZLjWy56bQAAgAUxVsXDTI0MDYyNjE3NTgwNFowDDAKBgNVHRUEAwoBATAyAhMUABTFQKL274W6F8GEAAIAFMVAFw0yNDA2MjYxNzQxMDlaMAwwCgYDVR0VBAMKAQEwMgITFAAUxT8COO59F+qGlQACABTFPxcNMjQwNjI2MTc0MTA5WjAMMAoGA1UdFQQDCgEBMDICExQAEw5n9yVttjTOVk8AAgATDmcXDTI0MDYyNjE3MjQyM1owDDAKBgNVHRUEAwoBATAyAhMUABMOZhUz/mNJ/BSgAAIAEw5mFw0yNDA2MjYxNzI0MjNaMAwwCgYDVR0VBAMKAQEwMgITFAAQlafTO/1ApmrwkwACABCVpxcNMjQwNjI2MTcyMjMwWjAMMAoGA1UdFQQDCgEBMDICExQAEJWmtVhrvXi98TQAAgAQlaYXDTI0MDYyNjE3MjIzMFowDDAKBgNVHRUEAwoBATAyAhMUABRl1G7FNHxwJTSUAAIAFGXUFw0yNDA2MjYxNjU2MDhaMAwwCgYDVR0VBAMKAQUwMgITFAAUExhp0jXFc937wAACABQTGBcNMjQwNjI2MTYyMTU0WjAMMAoGA1UdFQQDCgEFMDICExQAFDPMFy5DfNwycxAAAgAUM8wXDTI0MDYyNjE1MTM0NlowDDAKBgNVHRUEAwoBATAyAhMUABQzywJW6WB80fLEAAIAFDPLFw0yNDA2MjYxNTEzNDVaMAwwCgYDVR0VBAMKAQEwMgITFAATl08Ko9f7GEnurwACABOXTxcNMjQwNjI2MDUwMzEwWjAMMAoGA1UdFQQDCgEFMDICExQAEJzVtn+MFMZN4EAAAgAQnNUXDTI0MDYyNjA0MDQ1MFowDDAKBgNVHRUEAwoBATAyAhMUABCc1DG8o2oqSACvAAIAEJzUFw0yNDA2MjYwNDA0NTBaMAwwCgYDVR0VBAMKAQEwMgITFAAQAFE7xWYmAqNPKgACABAAURcNMjQwNjI1MjIzMDU0WjAMMAoGA1UdFQQDCgEBMDICExQAEABQZOfAcjWrIRwAAgAQAFAXDTI0MDYyNTIyMzA1NFowDDAKBgNVHRUEAwoBATAyAhMUABBy/UJKMJELdpwPAAIAEHL9Fw0yNDA2MjUxODM4NDJaMAwwCgYDVR0VBAMKAQEwMgITFAAQcvwQQzndlug2UgACABBy/BcNMjQwNjI1MTgzODQyWjAMMAoGA1UdFQQDCgEBMDICExQAFMBR9BLKdUFgY/MAAgAUwFEXDTI0MDYyNTE3NTE0MlowDDAKBgNVHRUEAwoBBTAyAhMUABHrvCOzSY4/sN+8AAIAEeu8Fw0yNDA2MjUxNzEzMjNaMAwwCgYDVR0VBAMKAQEwMgITFAAR67vjwhHsL7iwUgACABHruxcNMjQwNjI1MTcxMzIzWjAMMAoGA1UdFQQDCgEBMDICExQAEKPne5z4Xwa6DmcAAgAQo+cXDTI0MDYyNTE2NTY0OVowDDAKBgNVHRUEAwoBATAyAhMUABCj5geCWHrzOBjSAAIAEKPmFw0yNDA2MjUxNjU2NDlaMAwwCgYDVR0VBAMKAQEwMgITFAASWc5u/VpvvGReewACABJZzhcNMjQwNjI1MTUzMTQ5WjAMMAoGA1UdFQQDCgEBMDICExQAElnNcNj2NQyGp7MAAgASWc0XDTI0MDYyNTE1MzE0OFowDDAKBgNVHRUEAwoBATAyAhMUABK1BvObxKEU7ZhFAAIAErUGFw0yNDA2MjUxNDQ1MjZaMAwwCgYDVR0VBAMKAQEwMgITFAAStQXl4yuD6rbubgACABK1BRcNMjQwNjI1MTQ0NTI2WjAMMAoGA1UdFQQDCgEBMDICExQAFLrdm0IIzNO5U/4AAgAUut0XDTI0MDYyNTA2MTAwN1owDDAKBgNVHRUEAwoBATAyAhMUABS63GoywB8lQvNjAAIAFLrcFw0yNDA2MjUwNjEwMDVaMAwwCgYDVR0VBAMKAQEwMgITFAAUDnDCcIFacqtiKgACABQOcBcNMjQwNjI1MDQ0MTI2WjAMMAoGA1UdFQQDCgEFMDICExQAFGAv9Fntu4BmHYQAAgAUYC8XDTI0MDYyNTA0MjcxOVowDDAKBgNVHRUEAwoBBTAyAhMUABE+PSaIN7PW7awpAAIAET49Fw0yNDA2MjUwMDM3MDNaMAwwCgYDVR0VBAMKAQUwMgITFAASstY+S+MbLqja4AACABKy1hcNMjQwNjI0MjIzMDMxWjAMMAoGA1UdFQQDCgEBMDICExQAErLVqRyjjmYqxPEAAgASstUXDTI0MDYyNDIyMzAzMVowDDAKBgNVHRUEAwoBATAyAhMUABBNerzftbIWadSvAAIAEE16Fw0yNDA2MjQxOTA2MzhaMAwwCgYDVR0VBAMKAQEwMgITFAAQTXmiyLcyqwBkQAACABBNeRcNMjQwNjI0MTkwNjM4WjAMMAoGA1UdFQQDCgEBMDICExQAEJh7ZjEcpj5NU6oAAgAQmHsXDTI0MDYyNDE5MDUyOFowDDAKBgNVHRUEAwoBATAyAhMUABCYep9EhytdZnwsAAIAEJh6Fw0yNDA2MjQxOTA1MjhaMAwwCgYDVR0VBAMKAQEwMgITFAAS7jdZamErTJyfcAACABLuNxcNMjQwNjI0MTkwNTI3WjAMMAoGA1UdFQQDCgEBMDICExQAEu42VCaAM9oLjusAAgAS7jYXDTI0MDYyNDE5MDUyN1owDDAKBgNVHRUEAwoBATAyAhMUABHD+1gFbZsMSNxIAAIAEcP7Fw0yNDA2MjQxODQ3MTVaMAwwCgYDVR0VBAMKAQEwMgITFAARw/pcok4jt0vYhQACABHD+hcNMjQwNjI0MTg0NzE1WjAMMAoGA1UdFQQDCgEBMDICExQAFLtvcUKUsMdyMEUAAgAUu28XDTI0MDYyNDE3NTIwNlowDDAKBgNVHRUEAwoBATAyAhMUABS7biwK0ZSnvqBjAAIAFLtuFw0yNDA2MjQxNzUyMDZaMAwwCgYDVR0VBAMKAQEwMgITFAAPxXeDAVYZgc9hxwACAA/FdxcNMjQwNjI0MTc0NzEzWjAMMAoGA1UdFQQDCgEBMDICExQAD8V20cOR6VLHBj0AAgAPxXYXDTI0MDYyNDE3NDcxM1owDDAKBgNVHRUEAwoBATAyAhMUABS7gZtu8w+wa3LyAAIAFLuBFw0yNDA2MjQxNzM3NTdaMAwwCgYDVR0VBAMKAQEwMgITFAAUu4BolmP49xPDYwACABS7gBcNMjQwNjI0MTczNzU3WjAMMAoGA1UdFQQDCgEBMDICExQAFLsz/k8k8o2x9NAAAgAUuzMXDTI0MDYyNDE3MDU1MFowDDAKBgNVHRUEAwoBATAyAhMUABS7MvBkM7LfFtG2AAIAFLsyFw0yNDA2MjQxNzA1NTBaMAwwCgYDVR0VBAMKAQEwMgITFAARRsPNJXgQr+ZEfwACABFGwxcNMjQwNjIzMjE1MzQ1WjAMMAoGA1UdFQQDCgEFMDICExQAD9NnknSDxDokemMAAgAP02cXDTI0MDYyMzA0MDUzM1owDDAKBgNVHRUEAwoBATAyAhMUAA/TZi5x7f0AfyedAAIAD9NmFw0yNDA2MjMwNDA1MzNaMAwwCgYDVR0VBAMKAQEwMgITFAARyq+eKhfZshwdwwACABHKrxcNMjQwNjIzMDIzNDU4WjAMMAoGA1UdFQQDCgEBMDICExQAEcquX1fn/xyEQGMAAgARyq4XDTI0MDYyMzAyMzQ1N1owDDAKBgNVHRUEAwoBATAyAhMUABQQVJ/PiSxGNLhIAAIAFBBUFw0yNDA2MjIxNzUzNTRaMAwwCgYDVR0VBAMKAQUwMgITFAAUuKRpg4fzO23gJwACABS4pBcNMjQwNjIyMTU1NzE4WjAMMAoGA1UdFQQDCgEBMDICExQAFLij2Xx2sH4t70YAAgAUuKMXDTI0MDYyMjE1NTcxN1owDDAKBgNVHRUEAwoBATAyAhMUABFkptESM9HDgv8JAAIAEWSmFw0yNDA2MjEyMjE1NDhaMAwwCgYDVR0VBAMKAQEwMgITFAARZKX72JV1x3FHMAACABFkpRcNMjQwNjIxMjIxNTQ4WjAMMAoGA1UdFQQDCgEBMDICExQAFLfo8WCT4IAz+nMAAgAUt+gXDTI0MDYyMTIxNDcyNVowDDAKBgNVHRUEAwoBATAyAhMUABS353uQt5Ym8fCoAAIAFLfnFw0yNDA2MjEyMTQ3MjVaMAwwCgYDVR0VBAMKAQEwMgITFAARRefUoI2L3qqiMgACABFF5xcNMjQwNjIxMjEwMTU2WjAMMAoGA1UdFQQDCgEBMDICExQAEUXm4DZ7Le/FQOYAAgARReYXDTI0MDYyMTIxMDE1NlowDDAKBgNVHRUEAwoBATAyAhMUABJemCzZqWQJzCW2AAIAEl6YFw0yNDA2MjEyMDI1NDhaMAwwCgYDVR0VBAMKAQEwMgITFAASXpfmGssnr5sqNgACABJelxcNMjQwNjIxMjAyNTQ4WjAMMAoGA1UdFQQDCgEBMDICExQAE71jJj7OGvj8rToAAgATvWMXDTI0MDYyMTE5Mjc1MFowDDAKBgNVHRUEAwoBATAyAhMUABO9Yl96O0N9D4xKAAIAE71iFw0yNDA2MjExOTI3NTBaMAwwCgYDVR0VBAMKAQEwMgITFAAUtmvMWm2nGT+B4wACABS2axcNMjQwNjIxMTgzMDM0WjAMMAoGA1UdFQQDCgEFMDICExQAFLZZyT+rLuZAA+IAAgAUtlkXDTI0MDYyMTE4MjYyOVowDDAKBgNVHRUEAwoBBTAyAhMUABLIcStglMJLndndAAIAEshxFw0yNDA2MjExODE1MjNaMAwwCgYDVR0VBAMKAQUwMgITFAAUtlQHjCCoOO03vAACABS2VBcNMjQwNjIxMTgxMDEwWjAMMAoGA1UdFQQDCgEFMDICExQAFLZTPk5ZF3EkuTgAAgAUtlMXDTI0MDYyMTE4MDgxMVowDDAKBgNVHRUEAwoBATAyAhMUABS2Ul3HZ7ZKyfWyAAIAFLZSFw0yNDA2MjExODA4MTBaMAwwCgYDVR0VBAMKAQEwMgITFAAUtiYa3cCAOtRuGQACABS2JhcNMjQwNjIxMTgwNzI3WjAMMAoGA1UdFQQDCgEFMDICExQAENRFLdDJp/ixUGwAAgAQ1EUXDTI0MDYyMTE3NDEyOVowDDAKBgNVHRUEAwoBATAyAhMUABDURBwGDx2NqBquAAIAENREFw0yNDA2MjExNzQxMjlaMAwwCgYDVR0VBAMKAQEwMgITFAATvpcSxXesmRKAewACABO+lxcNMjQwNjIxMTY1MzE5WjAMMAoGA1UdFQQDCgEBMDICExQAE76WNN77edbdan4AAgATvpYXDTI0MDYyMTE2NTMxOFowDDAKBgNVHRUEAwoBATAyAhMUABKpAAHBbh/mXrhRAAIAEqkAFw0yNDA2MjExNjIyMDBaMAwwCgYDVR0VBAMKAQEwMgITFAASqP+mH+lXGBCnOwACABKo/xcNMjQwNjIxMTYyMjAwWjAMMAoGA1UdFQQDCgEBMDICExQAFDU1IhKqZSK6Y/4AAgAUNTUXDTI0MDYyMTE2MDYxNVowDDAKBgNVHRUEAwoBBTAyAhMUABS0x8w43RFFoPzuAAIAFLTHFw0yNDA2MjExNTQ1MDJaMAwwCgYDVR0VBAMKAQEwMgITFAAUtMb5qKmW02FzGQACABS0xhcNMjQwNjIxMTU0NTAyWjAMMAoGA1UdFQQDCgEBMDICExQAFLRxlof2dV2G/NYAAgAUtHEXDTI0MDYyMTE1NDEzNFowDDAKBgNVHRUEAwoBATAyAhMUABS0cBhx/TgOkCRaAAIAFLRwFw0yNDA2MjExNTQxMzRaMAwwCgYDVR0VBAMKAQEwMgITFAAUJ8rJVRcUGr67NwACABQnyhcNMjQwNjIxMTQ1MTQzWjAMMAoGA1UdFQQDCgEBMDICExQAFCfJfm4sNHfTOS4AAgAUJ8kXDTI0MDYyMTE0NTE0MlowDDAKBgNVHRUEAwoBATAyAhMUABOAsgEW/CAKQGWMAAIAE4CyFw0yNDA2MjEwNDA2NDJaMAwwCgYDVR0VBAMKAQEwMgITFAATgLFizlwSKXPTxQACABOAsRcNMjQwNjIxMDQwNjQyWjAMMAoGA1UdFQQDCgEBMDICExQAFFumvz8jmnu7itkAAgAUW6YXDTI0MDYyMTA0MDUxNVowDDAKBgNVHRUEAwoBATAyAhMUABRbpS8bOSqttcKaAAIAFFulFw0yNDA2MjEwNDA1MTVaMAwwCgYDVR0VBAMKAQEwMgITFAATBm1Y3SIV8iz8mQACABMGbRcNMjQwNjIxMDQwNDQzWjAMMAoGA1UdFQQDCgEBMDICExQAEwZs2i4VQLqzQfEAAgATBmwXDTI0MDYyMTA0MDQ0M1owDDAKBgNVHRUEAwoBATAyAhMUABD5DKFMfudaH+KbAAIAEPkMFw0yNDA2MjEwMTQwMDVaMAwwCgYDVR0VBAMKAQEwMgITFAAQ+QuXPbPC8wvixwACABD5CxcNMjQwNjIxMDE0MDA0WjAMMAoGA1UdFQQDCgEBMDICExQAFHGk6NXoNlm0wgAAAgAUcaQXDTI0MDYyMTAwMjU0NVowDDAKBgNVHRUEAwoBBTAyAhMUABOjXqnCXXwtSBA0AAIAE6NeFw0yNDA2MjAyMzI1MTRaMAwwCgYDVR0VBAMKAQUwMgITFAAUCUj1i3AeMjmuNwACABQJSBcNMjQwNjIwMjE0MTAwWjAMMAoGA1UdFQQDCgEFMDICExQAEA8xUfTGkiq5LYcAAgAQDzEXDTI0MDYyMDIxMTkwOFowDDAKBgNVHRUEAwoBATAyAhMUABAPMJjWSM4eTCdNAAIAEA8wFw0yNDA2MjAyMTE5MDdaMAwwCgYDVR0VBAMKAQEwMgITFAAUs0/UA7bw7qItVgACABSzTxcNMjQwNjIwMjEwMDI3WjAMMAoGA1UdFQQDCgEBMDICExQAFLNOVBDGopdL2zsAAgAUs04XDTI0MDYyMDIxMDAyN1owDDAKBgNVHRUEAwoBATAyAhMUABSy5S6mylTN9A0aAAIAFLLlFw0yNDA2MjAyMDI4MTNaMAwwCgYDVR0VBAMKAQEwMgITFAAUsuS+Vvj51tcfDgACABSy5BcNMjQwNjIwMjAyODEzWjAMMAoGA1UdFQQDCgEBMDICExQAFLKLMGL2M3x+dq4AAgAUsosXDTI0MDYyMDE5NDgzMVowDDAKBgNVHRUEAwoBBTAyAhMUABKDPkE2LGVUBVoIAAIAEoM+Fw0yNDA2MjAxOTM4MzRaMAwwCgYDVR0VBAMKAQEwMgITFAASgz0ytyhjDF5KWQACABKDPRcNMjQwNjIwMTkzODM0WjAMMAoGA1UdFQQDCgEBMDICExQAEGP+0vLbCnvXvZEAAgAQY/4XDTI0MDYyMDE5MTgwOFowDDAKBgNVHRUEAwoBATAyAhMUABBj/YID+vYnd+fRAAIAEGP9Fw0yNDA2MjAxOTE4MDhaMAwwCgYDVR0VBAMKAQEwMgITFAAQBtWChsoO1ZSf6gACABAG1RcNMjQwNjIwMTgxMTAyWjAMMAoGA1UdFQQDCgEBMDICExQAEAbUgi2k8+Pc6QgAAgAQBtQXDTI0MDYyMDE4MTEwMlowDDAKBgNVHRUEAwoBATAyAhMUABHZ+eErmAENxSHuAAIAEdn5Fw0yNDA2MjAxNzUxMjZaMAwwCgYDVR0VBAMKAQEwMgITFAAR2fiV22PQjJqt3QACABHZ+BcNMjQwNjIwMTc1MTI1WjAMMAoGA1UdFQQDCgEBMDICExQAER8mw1PLVloNTGMAAgARHyYXDTI0MDYyMDE3MDgzNVowDDAKBgNVHRUEAwoBATAyAhMUABEfJU5E6TeNiULzAAIAER8lFw0yNDA2MjAxNzA4MzVaMAwwCgYDVR0VBAMKAQEwMgITFAAUsBAMzWUpSfKBcQACABSwEBcNMjQwNjIwMTUzNDQ5WjAMMAoGA1UdFQQDCgEBMDICExQAFLAPut5wmt0KX3YAAgAUsA8XDTI0MDYyMDE1MzQ0OVowDDAKBgNVHRUEAwoBATAyAhMUABEP9hLborcrGSGHAAIAEQ/2Fw0yNDA2MjAxNTI2NDZaMAwwCgYDVR0VBAMKAQEwMgITFAARD/VBCfQpy8m6yAACABEP9RcNMjQwNjIwMTUyNjQ2WjAMMAoGA1UdFQQDCgEBMDICExQAENKVHHOA7TPd1D0AAgAQ0pUXDTI0MDYxOTIxNDE0NVowDDAKBgNVHRUEAwoBATAyAhMUABDSlNOxQehm5zq2AAIAENKUFw0yNDA2MTkyMTQxNDVaMAwwCgYDVR0VBAMKAQEwMgITFAARmCEvbYpWoO41+wACABGYIRcNMjQwNjE5MjEyMjU1WjAMMAoGA1UdFQQDCgEBMDICExQAEZgg/CRQW741BCcAAgARmCAXDTI0MDYxOTIxMjI1NVowDDAKBgNVHRUEAwoBATAyAhMUABEliE51LNYM/f6KAAIAESWIFw0yNDA2MTkxOTQ1MzRaMAwwCgYDVR0VBAMKAQEwMgITFAARJYcMFBfDr1Y11gACABElhxcNMjQwNjE5MTk0NTM0WjAMMAoGA1UdFQQDCgEBMDICExQAEnBK1LhEvG/P7YIAAgAScEoXDTI0MDYxOTE5MjUzMFowDDAKBgNVHRUEAwoBATAyAhMUABJwSQmMyKp5PrzIAAIAEnBJFw0yNDA2MTkxOTI1MjlaMAwwCgYDVR0VBAMKAQEwMgITFAASlfItjt2TlXmviQACABKV8hcNMjQwNjE5MTgxMDU1WjAMMAoGA1UdFQQDCgEBMDICExQAEpXxPKmcCN+8wB0AAgASlfEXDTI0MDYxOTE4MTA1NFowDDAKBgNVHRUEAwoBATAyAhMUABF/4GWhCazQcyxpAAIAEX/gFw0yNDA2MTkxNzQyMTRaMAwwCgYDVR0VBAMKAQEwMgITFAARf9+hEB/bkZiq1gACABF/3xcNMjQwNjE5MTc0MjE0WjAMMAoGA1UdFQQDCgEBMDICExQAEMwBZgnr9Y71K5QAAgAQzAEXDTI0MDYxOTE3NDA0MlowDDAKBgNVHRUEAwoBATAyAhMUABDMAMVLGhnXjs54AAIAEMwAFw0yNDA2MTkxNzQwNDFaMAwwCgYDVR0VBAMKAQEwMgITFAAUrOl8hlpz8y1WLQACABSs6RcNMjQwNjE5MTczMzMzWjAMMAoGA1UdFQQDCgEBMDICExQAFPEYfeUEQNi/+YEAAgAU8RgXDTI0MDcxMDE5NTg0NFowDDAKBgNVHRUEAwoBATAyAhMUABTC7C9hbodMw8HhAAIAFMLsFw0yNDA3MTAxOTM5MzJaMAwwCgYDVR0VBAMKAQUwMgITFAATpkWvdM7g5cZZXwACABOmRRcNMjQwNzEwMTkzNjM5WjAMMAoGA1UdFQQDCgEBMDICExQAE6ZEdJJJtT93wg4AAgATpkQXDTI0MDcxMDE5MzYzOVowDDAKBgNVHRUEAwoBATAyAhMUABCE3dS+d7SonAhrAAIAEITdFw0yNDA3MTAxODU2MTRaMAwwCgYDVR0VBAMKAQEwMgITFAAQhNxD0dhmbhIqywACABCE3BcNMjQwNzEwMTg1NjEzWjAMMAoGA1UdFQQDCgEBMDICExQAEaD/DWoaDFai0CoAAgARoP8XDTI0MDcxMDE4NDkxMFowDDAKBgNVHRUEAwoBATAyAhMUABGg/kKbKI94FTIUAAIAEaD+Fw0yNDA3MTAxODQ5MTBaMAwwCgYDVR0VBAMKAQEwMgITFAARoffskBdIY0rHCAACABGh9xcNMjQwNzEwMTUyNzE3WjAMMAoGA1UdFQQDCgEBMDICExQAEaH2+kn4Vxp/vhsAAgARofYXDTI0MDcxMDE1MjcxN1owDDAKBgNVHRUEAwoBATAyAhMUABTQYzrKRE+lxFKKAAIAFNBjFw0yNDA3MTAwNTM4NTBaMAwwCgYDVR0VBAMKAQUwMgITFAARKYphMFJCnN42lwACABEpihcNMjQwNzEwMDQwNTQwWjAMMAoGA1UdFQQDCgEBMDICExQAESmJfu3hpk2cmHUAAgARKYkXDTI0MDcxMDA0MDU0MFowDDAKBgNVHRUEAwoBATAyAhMUABHQ2466pb7uVzRUAAIAEdDbFw0yNDA3MTAwNDAzNTdaMAwwCgYDVR0VBAMKAQEwMgITFAAR0NpJWFpP4Yz1fQACABHQ2hcNMjQwNzEwMDQwMzU3WjAMMAoGA1UdFQQDCgEBMDICExQAFMbysPhLv/gYXcgAAgAUxvIXDTI0MDcwOTIyMzI0NVowDDAKBgNVHRUEAwoBATAyAhMUABTG8e1Fw4ULAET4AAIAFMbxFw0yNDA3MDkyMjMyNDVaMAwwCgYDVR0VBAMKAQEwMgITFAAQVHZxguUMaQ5ePgACABBUdhcNMjQwNzA5MjEyMDA0WjAMMAoGA1UdFQQDCgEBMDICExQAEFR1eM2Z3Dtufi0AAgAQVHUXDTI0MDcwOTIxMjAwM1owDDAKBgNVHRUEAwoBATAyAhMUABGFW2ONedzmSqQeAAIAEYVbFw0yNDA3MDkyMDM1MDlaMAwwCgYDVR0VBAMKAQEwMgITFAARhVq/wD1H8prtfgACABGFWhcNMjQwNzA5MjAzNTA4WjAMMAoGA1UdFQQDCgEBMDICExQAFIXprKThUyNnlakAAgAUhekXDTI0MDcwOTIwMDkwNFowDDAKBgNVHRUEAwoBATAyAhMUABSF6LYSCHNV2uzzAAIAFIXoFw0yNDA3MDkyMDA5MDRaMAwwCgYDVR0VBAMKAQEwMgITFAAU7Hda2Vw0Mo6z5wACABTsdxcNMjQwNzA5MTkzNDQyWjAMMAoGA1UdFQQDCgEBMDICExQAFOx2zuGoGqZRlxgAAgAU7HYXDTI0MDcwOTE5MzQ0MlowDDAKBgNVHRUEAwoBATAyAhMUABEHTipcm1a26o/CAAIAEQdOFw0yNDA3MDkxODAxNTBaMAwwCgYDVR0VBAMKAQEwMgITFAARB02lg9J2XsbVAAACABEHTRcNMjQwNzA5MTgwMTUwWjAMMAoGA1UdFQQDCgEBMDICExQAFOopurcK/FcUfccAAgAU6ikXDTI0MDcwOTE2NTQxMlowDDAKBgNVHRUEAwoBBTAyAhMUABTrCp3rwLusLR7eAAIAFOsKFw0yNDA3MDkxNjM2MTVaMAwwCgYDVR0VBAMKAQEwMgITFAAU6wkNBIpR82VRUAACABTrCRcNMjQwNzA5MTYzNjE1WjAMMAoGA1UdFQQDCgEBMDICExQAETOzLr9eJ3OEIwAAAgARM7MXDTI0MDcwOTE2Mjc0MlowDDAKBgNVHRUEAwoBATAyAhMUABEzsneu1ZSaSNpoAAIAETOyFw0yNDA3MDkxNjI3NDJaMAwwCgYDVR0VBAMKAQEwMgITFAAU6pZd35Czapr/pgACABTqlhcNMjQwNzA5MTU1NzAzWjAMMAoGA1UdFQQDCgEBMDICExQAFOqVfM22lsBlL90AAgAU6pUXDTI0MDcwOTE1NTcwMlowDDAKBgNVHRUEAwoBATAyAhMUABRn51GtoQ/wZta6AAIAFGfnFw0yNDA3MDkxNTAyMzVaMAwwCgYDVR0VBAMKAQEwMgITFAAUZ+Zr5J8MqmO77gACABRn5hcNMjQwNzA5MTUwMjM1WjAMMAoGA1UdFQQDCgEBMDICExQAEo5IzyXKwJBAS3kAAgASjkgXDTI0MDcwOTA0MDI0MFowDDAKBgNVHRUEAwoBATAyAhMUABKORxLhqn8BNbyAAAIAEo5HFw0yNDA3MDkwNDAyNDBaMAwwCgYDVR0VBAMKAQEwMgITFAAUjFQ21gnRTv++bAACABSMVBcNMjQwNzA5MDIzMDA2WjAMMAoGA1UdFQQDCgEFMDICExQAEUaG4zifPk1QOtAAAgARRoYXDTI0MDcwODIyMDU1NlowDDAKBgNVHRUEAwoBBTAyAhMUABSkqh7G/ZfyBw4XAAIAFKSqFw0yNDA3MDgyMDQ1MTdaMAwwCgYDVR0VBAMKAQEwMgITFAAUpKk/Tzq45PcBaAACABSkqRcNMjQwNzA4MjA0NTE3WjAMMAoGA1UdFQQDCgEBMDICExQAEkMtDH0Vv61bjD4AAgASQy0XDTI0MDcwODE5NDE0OVowDDAKBgNVHRUEAwoBATAyAhMUABJDLMC7adnwe2h2AAIAEkMsFw0yNDA3MDgxOTQxNDlaMAwwCgYDVR0VBAMKAQEwMgITFAAUlmlnk85C3+bpZAACABSWaRcNMjQwNzA4MTkwMzQxWjAMMAoGA1UdFQQDCgEFMDICExQAEPaYKGBMyQIsrbIAAgAQ9pgXDTI0MDcwODE3NDQwN1owDDAKBgNVHRUEAwoBATAyAhMUABD2l3z5ayjpOKr5AAIAEPaXFw0yNDA3MDgxNzQ0MDdaMAwwCgYDVR0VBAMKAQEwMgITFAATJqONJXDYSNUwkQACABMmoxcNMjQwNzA4MTYzNzUwWjAMMAoGA1UdFQQDCgEBMDICExQAEyaiBpY+J6W9NmkAAgATJqIXDTI0MDcwODE2Mzc1MFowDDAKBgNVHRUEAwoBATAyAhMUABFyKHj3iQAELGcmAAIAEXIoFw0yNDA3MDgxNTQ3NTlaMAwwCgYDVR0VBAMKAQEwMgITFAARcifWBXyFgi0MQwACABFyJxcNMjQwNzA4MTU0NzU5WjAMMAoGA1UdFQQDCgEBMDICExQAEXuJ/tCkzEv89TwAAgARe4kXDTI0MDcwODA1NTExNFowDDAKBgNVHRUEAwoBBTAyAhMUABMlf7HMpTgCRfrOAAIAEyV/Fw0yNDA3MDgwNDA2MDRaMAwwCgYDVR0VBAMKAQEwMgITFAATJX6I5JLAFEi4yAACABMlfhcNMjQwNzA4MDQwNjA0WjAMMAoGA1UdFQQDCgEBMDICExQAEU5bDZWjlbZlz5sAAgARTlsXDTI0MDcwODA0MDUyM1owDDAKBgNVHRUEAwoBATAyAhMUABFOWj5Yxi2C1pPqAAIAEU5aFw0yNDA3MDgwNDA1MjNaMAwwCgYDVR0VBAMKAQEwMgITFAATnn6Q36fy16LeDQACABOefhcNMjQwNzA4MDExNDMxWjAMMAoGA1UdFQQDCgEFMDICExQAFJ+3xNgnp+ID1zUAAgAUn7cXDTI0MDcwNzIyNDkzMlowDDAKBgNVHRUEAwoBBTAyAhMUABJ9/JRHMre6SaBbAAIAEn38Fw0yNDA3MDcxMDUwMzRaMAwwCgYDVR0VBAMKAQEwMgITFAASffsjQd4IXh0N9wACABJ9+xcNMjQwNzA3MTA1MDM0WjAMMAoGA1UdFQQDCgEBMDICExQAD9/G3DpOEUW/xBwAAgAP38YXDTI0MDcwNzA0MDI0OVowDDAKBgNVHRUEAwoBBTAyAhMUABTh5+tjrA6+Xr6AAAIAFOHnFw0yNDA3MDcwMTU3MzhaMAwwCgYDVR0VBAMKAQUwMgITFAAURtoXCxBx+7yahAACABRG2hcNMjQwNzA3MDAwMzE5WjAMMAoGA1UdFQQDCgEFMDICExQAFFuB6cN8HwB3VqYAAgAUW4EXDTI0MDcwNjIzMjQwMlowDDAKBgNVHRUEAwoBBTAyAhMUABFita69jA7G/uczAAIAEWK1Fw0yNDA3MDYxNjIxMzdaMAwwCgYDVR0VBAMKAQEwMgITFAARYrTTeZx1apH+PgACABFitBcNMjQwNzA2MTYyMTM2WjAMMAoGA1UdFQQDCgEBMDICExQAE7ibN36nLzqc0V4AAgATuJsXDTI0MDcwNjA0MDgyOVowDDAKBgNVHRUEAwoBATAyAhMUABO4mqoUsYCt5CqnAAIAE7iaFw0yNDA3MDYwNDA4MjlaMAwwCgYDVR0VBAMKAQEwMgITFAARadqfB3nUrz0YvQACABFp2hcNMjQwNzA2MDQwNjM5WjAMMAoGA1UdFQQDCgEBMDICExQAEWnZhLDbe1KRLLMAAgARadkXDTI0MDcwNjA0MDYzOVowDDAKBgNVHRUEAwoBATAyAhMUABFIrpvvItRgzh1MAAIAEUiuFw0yNDA3MDYwNDA0NDdaMAwwCgYDVR0VBAMKAQEwMgITFAARSK2H4tUXtbD5tAACABFIrRcNMjQwNzA2MDQwNDQ2WjAMMAoGA1UdFQQDCgEBMDICExQAEfOeVasIBFkF6JoAAgAR854XDTI0MDcwNjA0MDQzNVowDDAKBgNVHRUEAwoBATAyAhMUABHznRq34iZLOKITAAIAEfOdFw0yNDA3MDYwNDA0MzVaMAwwCgYDVR0VBAMKAQEwMgITFAASmq7hqcYuMuUJwwACABKarhcNMjQwNzA2MDQwNDA4WjAMMAoGA1UdFQQDCgEBMDICExQAEpqtAKMssv9kCloAAgASmq0XDTI0MDcwNjA0MDQwOFowDDAKBgNVHRUEAwoBATAyAhMUABHjSDzY55LptLouAAIAEeNIFw0yNDA3MDYwMTI2NDlaMAwwCgYDVR0VBAMKAQUwMgITFAAP867E8c25hteTUQACAA/zrhcNMjQwNzA2MDAyMzExWjAMMAoGA1UdFQQDCgEFMDICExQAFBWaLGOQH3EeoX0AAgAUFZoXDTI0MDcwNTIyNTQwNVowDDAKBgNVHRUEAwoBBTAyAhMUABHPjGLDuBC1lPGYAAIAEc+MFw0yNDA3MDUyMTEwNDNaMAwwCgYDVR0VBAMKAQUwMgITFAAP6jFSvbFjEv2jQgACAA/qMRcNMjQwNzA1MTkxNjQ0WjAMMAoGA1UdFQQDCgEBMDICExQAD+owltgRqoWECJoAAgAP6jAXDTI0MDcwNTE5MTY0NFowDDAKBgNVHRUEAwoBATAyAhMUABLtdfgb/T+LOXe8AAIAEu11Fw0yNDA3MDUxNzQ5MDlaMAwwCgYDVR0VBAMKAQEwMgITFAAS7XQ/aLBFR88x3gACABLtdBcNMjQwNzA1MTc0OTA5WjAMMAoGA1UdFQQDCgEBMDICExQAFOAv1D4hnzEZXScAAgAU4C8XDTI0MDcwNTE3NDAzMFowDDAKBgNVHRUEAwoBBTAyAhMUABHdhe/x6gIVAAdoAAIAEd2FFw0yNDA3MDUxNTUxMzBaMAwwCgYDVR0VBAMKAQEwMgITFAAR3YTWpCnIfIYa+wACABHdhBcNMjQwNzA1MTU1MTMwWjAMMAoGA1UdFQQDCgEBMDICExQAD6+kIq9KIsTEHlIAAgAPr6QXDTI0MDcwNTE1MzE0OFowDDAKBgNVHRUEAwoBATAyAhMUAA+vo04QpcCSMXxDAAIAD6+jFw0yNDA3MDUxNTMxNDhaMAwwCgYDVR0VBAMKAQEwMgITFAAT3Z2Cm2vT19mBugACABPdnRcNMjQwNzA1MTUzMTE1WjAMMAoGA1UdFQQDCgEBMDICExQAE92cE0yMQykP2igAAgAT3ZwXDTI0MDcwNTE1MzExNVowDDAKBgNVHRUEAwoBATAyAhMUABDC4Am9KcJrtos8AAIAEMLgFw0yNDA3MDUxNTMwMDZaMAwwCgYDVR0VBAMKAQEwMgITFAAQwt9zJfHkHBZRWgACABDC3xcNMjQwNzA1MTUzMDA1WjAMMAoGA1UdFQQDCgEBMDICExQAEUxLBSdPmmRfAUcAAgARTEsXDTI0MDcwNTE1MTk0M1owDDAKBgNVHRUEAwoBATAyAhMUABFMSle/wArGWtPuAAIAEUxKFw0yNDA3MDUxNTE5NDNaMAwwCgYDVR0VBAMKAQEwMgITFAAQIaQBJVm7aztTigACABAhpBcNMjQwNzA1MTIwNTQ4WjAMMAoGA1UdFQQDCgEFMDICExQAD+9UpwDCw7TJFIwAAgAP71QXDTI0MDcwNTAxMDk0NFowDDAKBgNVHRUEAwoBBTAyAhMUABPUSs61WmhjTrLgAAIAE9RKFw0yNDA3MDUwMDI3MjRaMAwwCgYDVR0VBAMKAQUwMgITFAAUoWVEUt0mg9l/DAACABShZRcNMjQwNzA0MjMzOTQyWjAMMAoGA1UdFQQDCgEFMDICExQAEG13rmDlgiKIcVEAAgAQbXcXDTI0MDcwNDIxMDMzN1owDDAKBgNVHRUEAwoBATAyAhMUABBtdssIIFqbJEbJAAIAEG12Fw0yNDA3MDQyMTAzMzdaMAwwCgYDVR0VBAMKAQEwMgITFAARyw1s2b9JmqAS/AACABHLDRcNMjQwNzA0MTk0NzI3WjAMMAoGA1UdFQQDCgEBMDICExQAEcsMQiOqISg1WDkAAgARywwXDTI0MDcwNDE5NDcyN1owDDAKBgNVHRUEAwoBATAyAhMUABIA0mvb74DH5J1KAAIAEgDSFw0yNDA3MDQxOTA5MzBaMAwwCgYDVR0VBAMKAQEwMgITFAASANFyfCy73lSGRwACABIA0RcNMjQwNzA0MTkwOTMwWjAMMAoGA1UdFQQDCgEBMDICExQAD+z7rC1zq1RHihQAAgAP7PsXDTI0MDcwNDE1NTkxMVowDDAKBgNVHRUEAwoBATAyAhMUAA/s+iznoAQm4C7gAAIAD+z6Fw0yNDA3MDQxNTU5MTFaMAwwCgYDVR0VBAMKAQEwMgITFAAQg69sT44gePPUJgACABCDrxcNMjQwNzA0MDQwNDEyWjAMMAoGA1UdFQQDCgEBMDICExQAEIOukSexOukYRtoAAgAQg64XDTI0MDcwNDA0MDQxMlowDDAKBgNVHRUEAwoBATAyAhMUABLc3g+JaIkRwM7DAAIAEtzeFw0yNDA3MDQwMTQzMDRaMAwwCgYDVR0VBAMKAQUwMgITFAAUhLmq7V8BqFSa/QACABSEuRcNMjQwNzAzMjA1OTM4WjAMMAoGA1UdFQQDCgEBMDICExQAFIS4tT9/WuADBBAAAgAUhLgXDTI0MDcwMzIwNTkzOFowDDAKBgNVHRUEAwoBATAyAhMUABRxaZsH0uOvQHK5AAIAFHFpFw0yNDA3MDMxNzQyMjFaMAwwCgYDVR0VBAMKAQEwMgITFAAUcWgg8KZRc2fA2wACABRxaBcNMjQwNzAzMTc0MjIxWjAMMAoGA1UdFQQDCgEBMDICExQAEh5hbTqZFIPhdL0AAgASHmEXDTI0MDcwMzE2MDMxMlowDDAKBgNVHRUEAwoBATAyAhMUABIeYE6X6TaEmhFBAAIAEh5gFw0yNDA3MDMxNjAzMTFaMAwwCgYDVR0VBAMKAQEwMgITFAAUn+tfsWkKdvm44gACABSf6xcNMjQwNzAzMTUyOTE2WjAMMAoGA1UdFQQDCgEFMDICExQAFKyoZyYHXrKMODkAAgAUrKgXDTI0MDcwMzAyNTkyMVowDDAKBgNVHRUEAwoBBTAyAhMUABDvADQKIrYkRpkOAAIAEO8AFw0yNDA3MDIyMTIzMTNaMAwwCgYDVR0VBAMKAQEwMgITFAAQ7v8Foyl9uNodpAACABDu/xcNMjQwNzAyMjEyMzEyWjAMMAoGA1UdFQQDCgEBMDICExQAFIQryux7o+6E+FsAAgAUhCsXDTI0MDcwMjIxMjMxMlowDDAKBgNVHRUEAwoBATAyAhMUABSEKvZOMnW9RjpJAAIAFIQqFw0yNDA3MDIyMTIzMTJaMAwwCgYDVR0VBAMKAQEwMgITFAASNnH10bzU/Nz9dwACABI2cRcNMjQwNzAyMjExMDIyWjAMMAoGA1UdFQQDCgEBMDICExQAEjZwhrQCCDdNdPgAAgASNnAXDTI0MDcwMjIxMTAyMVowDDAKBgNVHRUEAwoBATAyAhMUABN3qgfA7imPdZurAAIAE3eqFw0yNDA3MDIyMDU3NTFaMAwwCgYDVR0VBAMKAQEwMgITFAATd6m8okRghL8T6AACABN3qRcNMjQwNzAyMjA1NzUwWjAMMAoGA1UdFQQDCgEBMDICExQAEjBxVs+GXaHKWQcAAgASMHEXDTI0MDcwMjE5MzczMVowDDAKBgNVHRUEAwoBATAyAhMUABIwcF9m0lF5miMBAAIAEjBwFw0yNDA3MDIxOTM3MzFaMAwwCgYDVR0VBAMKAQEwMgITFAARD4seaDitdmxKvAACABEPixcNMjQwNzAyMTkxNjU4WjAMMAoGA1UdFQQDCgEFMDICExQAD7gQT1ProctiG7AAAgAPuBAXDTI0MDcwMjE3MzcwOVowDDAKBgNVHRUEAwoBATAyAhMUAA+4D4JSgFLaR8JwAAIAD7gPFw0yNDA3MDIxNzM3MDhaMAwwCgYDVR0VBAMKAQEwMgITFAAUrZfmccOmjOTkAQACABStlxcNMjQwNzAyMTUxMzQzWjAMMAoGA1UdFQQDCgEBMDICExQAFK2WDN3kdT/jUN0AAgAUrZYXDTI0MDcwMjE1MTM0M1owDDAKBgNVHRUEAwoBATAyAhMUABTAZBScNVKmVpLwAAIAFMBkFw0yNDA3MDIwNDAzMTdaMAwwCgYDVR0VBAMKAQUwMgITFAAUXSmRJelgvCpwuAACABRdKRcNMjQwNzAyMDIwMTUyWjAMMAoGA1UdFQQDCgEFMDICExQAEOhyTFirrOVhO+MAAgAQ6HIXDTI0MDcwMjAxNDQyOFowDDAKBgNVHRUEAwoBBTAyAhMUABIbVQEPZCqIjqQAAAIAEhtVFw0yNDA3MDEyMjUxMzlaMAwwCgYDVR0VBAMKAQEwMgITFAASG1T3c590wt+uTAACABIbVBcNMjQwNzAxMjI1MTM5WjAMMAoGA1UdFQQDCgEBMDICExQAEyJ4U3rmJM7SM1kAAgATIngXDTI0MDcwMTE5NTcyNVowDDAKBgNVHRUEAwoBBTAyAhMUAA/2xeFxLUj242J1AAIAD/bFFw0yNDA3MDExOTAxMzhaMAwwCgYDVR0VBAMKAQEwMgITFAAP9sTnI99mxAg5lwACAA/2xBcNMjQwNzAxMTkwMTM4WjAMMAoGA1UdFQQDCgEBMDICExQAE0Qm4p9sh70cr+0AAgATRCYXDTI0MDcwMTE4NTkxOFowDDAKBgNVHRUEAwoBATAyAhMUABNEJWjW1eDBLZUAAAIAE0QlFw0yNDA3MDExODU5MThaMAwwCgYDVR0VBAMKAQEwMgITFAAT8ZrnovVOe6kDwQACABPxmhcNMjQwNzAxMTgxOTQ2WjAMMAoGA1UdFQQDCgEBMDICExQAE/GZqZB+c+QxXKkAAgAT8ZkXDTI0MDcwMTE4MTk0NVowDDAKBgNVHRUEAwoBATAyAhMUABOySXx6XDln5/BOAAIAE7JJFw0yNDA3MDExODA3MzhaMAwwCgYDVR0VBAMKAQEwMgITFAATskija1PotT4hFAACABOySBcNMjQwNzAxMTgwNzM4WjAMMAoGA1UdFQQDCgEBMDICExQAEG7jJIxYK2HuQ7IAAgAQbuMXDTI0MDcwMTE3MDMwNlowDDAKBgNVHRUEAwoBATAyAhMUABBu4pMNADK2cU3OAAIAEG7iFw0yNDA3MDExNzAzMDZaMAwwCgYDVR0VBAMKAQEwMgITFAAP52HawoOGsKp+CAACAA/nYRcNMjQwNzAxMTYwOTAwWjAMMAoGA1UdFQQDCgEBMDICExQAD+dgSXKBued8YF8AAgAP52AXDTI0MDcwMTE2MDkwMFowDDAKBgNVHRUEAwoBATAyAhMUABTQxAP3cROQG/lIAAIAFNDEFw0yNDA3MDExNDU2MDJaMAwwCgYDVR0VBAMKAQEwMgITFAAU0MOMRA4ZASOcMwACABTQwxcNMjQwNzAxMTQ1NjAyWjAMMAoGA1UdFQQDCgEBMDICExQAE91fq9FQIKs+6zwAAgAT3V8XDTI0MDYyOTE1NTgxM1owDDAKBgNVHRUEAwoBATAyAhMUABPdXoYJcgPWJE0FAAIAE91eFw0yNDA2MjkxNTU4MTNaMAwwCgYDVR0VBAMKAQEwMgITFAASk3bcUMO86zZgLAACABKTdhcNMjQwNjI5MTUwODM0WjAMMAoGA1UdFQQDCgEBMDICExQAEpN1ABEXTyjhN/oAAgASk3UXDTI0MDYyOTE1MDgzM1owDDAKBgNVHRUEAwoBATAyAhMUABTOjo8NOQxgVNKXAAIAFM6OFw0yNDA2MjkwNjEwMDZaMAwwCgYDVR0VBAMKAQEwMgITFAAUzo22UCCNrac6VQACABTOjRcNMjQwNjI5MDYxMDA1WjAMMAoGA1UdFQQDCgEBMDICExQAFM4yARuTib7tAnAAAgAUzjIXDTI0MDYyOTA2MTAwM1owDDAKBgNVHRUEAwoBATAyAhMUABTOMdgp0y1e6zIQAAIAFM4xFw0yNDA2MjkwNjEwMDJaMAwwCgYDVR0VBAMKAQEwMgITFAASE/NBm0z5xKJ0DQACABIT8xcNMjQwNjI5MDQwNTI1WjAMMAoGA1UdFQQDCgEBMDICExQAEhPyN5umYjYANnQAAgASE/IXDTI0MDYyOTA0MDUyNVowDDAKBgNVHRUEAwoBATAyAhMUABPxOTHARybEqldWAAIAE/E5Fw0yNDA2MjgyMTIwNDdaMAwwCgYDVR0VBAMKAQUwMgITFAAQo7OgoWrRvig+aAACABCjsxcNMjQwNjI4MjAyNDIyWjAMMAoGA1UdFQQDCgEBMDICExQAEKOyvv7LQecaxYIAAgAQo7IXDTI0MDYyODIwMjQyMVowDDAKBgNVHRUEAwoBATAyAhMUABSn69JuMXF4blXKAAIAFKfrFw0yNDA2MjgxOTU4NDFaMAwwCgYDVR0VBAMKAQEwMgITFAAUp+qYQQxP5h6IsQACABSn6hcNMjQwNjI4MTk1ODQxWjAMMAoGA1UdFQQDCgEBMDICExQAEtgvvX55saehIyQAAgAS2C8XDTI0MDYyODE3MDg0M1owDDAKBgNVHRUEAwoBATAyAhMUABLYLnhCVzaHJn6mAAIAEtguFw0yNDA2MjgxNzA4NDNaMAwwCgYDVR0VBAMKAQEwMgITFAAVGUwvZGyIrH+wVwACABUZTBcNMjQwNzIzMTg1MjQxWjAMMAoGA1UdFQQDCgEBMDICExQAD6myheZpFKTh9vMAAgAPqbIXDTI0MDcyMzE4NTIxNFowDDAKBgNVHRUEAwoBATAyAhMUAA+psZwOVO4bNilAAAIAD6mxFw0yNDA3MjMxODUyMTRaMAwwCgYDVR0VBAMKAQEwMgITFAAVGL3WkRQJxzRF/wACABUYvRcNMjQwNzIzMTc0MDEyWjAMMAoGA1UdFQQDCgEBMDICExQAFRi8Vm6/WaUhjWIAAgAVGLwXDTI0MDcyMzE3NDAxMlowDDAKBgNVHRUEAwoBATAyAhMUABIZS8E3qV0gdT06AAIAEhlLFw0yNDA3MjMxNTQ4MzRaMAwwCgYDVR0VBAMKAQEwMgITFAASGUqSaH//ycoQsAACABIZShcNMjQwNzIzMTU0ODM0WjAMMAoGA1UdFQQDCgEBMDICExQAEf7MVtKXbvkDEEAAAgAR/swXDTI0MDcyMzE1MjEyNFowDDAKBgNVHRUEAwoBATAyAhMUABH+yw3WopYpD9wMAAIAEf7LFw0yNDA3MjMxNTIxMjRaMAwwCgYDVR0VBAMKAQEwMgITFAAVE1WrUdOrI3vqbQACABUTVRcNMjQwNzIzMDYxMDA3WjAMMAoGA1UdFQQDCgEBMDICExQAFRNUQmAzqZgiIAAAAgAVE1QXDTI0MDcyMzA2MTAwNlowDDAKBgNVHRUEAwoBATAyAhMUABUWZJVrtTKmcx45AAIAFRZkFw0yNDA3MjMwMTEwMDFaMAwwCgYDVR0VBAMKAQUwMgITFAAS3zg/FliwICB51wACABLfOBcNMjQwNzIzMDAxNzAyWjAMMAoGA1UdFQQDCgEFMDICExQAEo/c8IOL0QeG6TYAAgASj9wXDTI0MDcyMjIxMDc0OVowDDAKBgNVHRUEAwoBATAyAhMUABKP27J8BtL/0fNLAAIAEo/bFw0yNDA3MjIyMTA3NDlaMAwwCgYDVR0VBAMKAQEwMgITFAASeGfLXZyhJtU2xQACABJ4ZxcNMjQwNzIyMjA1MDM0WjAMMAoGA1UdFQQDCgEFMDICExQAEYWpzwG6jM2J1OUAAgARhakXDTI0MDcyMjIwMDc0NVowDDAKBgNVHRUEAwoBATAyAhMUABGFqJqljf5t4sGDAAIAEYWoFw0yNDA3MjIyMDA3NDRaMAwwCgYDVR0VBAMKAQEwMgITFAASJsV2mNMdw6QM3wACABImxRcNMjQwNzIyMTgxNDU2WjAMMAoGA1UdFQQDCgEBMDICExQAEibEmw/sQ9ikzbQAAgASJsQXDTI0MDcyMjE4MTQ1NlowDDAKBgNVHRUEAwoBATAyAhMUABQa6mF0SxsWZuCjAAIAFBrqFw0yNDA3MjIxNzUwNTlaMAwwCgYDVR0VBAMKAQUwMgITFAAUwECOdozqSmOEuwACABTAQBcNMjQwNzIyMTc1MDM5WjAMMAoGA1UdFQQDCgEBMDICExQAFMA//QBcDMXS0hwAAgAUwD8XDTI0MDcyMjE3NTAzOVowDDAKBgNVHRUEAwoBATAyAhMUABDjkUbBardnZPsfAAIAEOORFw0yNDA3MjIxNTI1MTlaMAwwCgYDVR0VBAMKAQEwMgITFAAQ45B+LFWGOUKH1AACABDjkBcNMjQwNzIyMTUyNTE5WjAMMAoGA1UdFQQDCgEBMDICExQAFDuypvqGqylzOgcAAgAUO7IXDTI0MDcyMjE1MTExM1owDDAKBgNVHRUEAwoBATAyAhMUABQ7sSsfOdoa1D+5AAIAFDuxFw0yNDA3MjIxNTExMTNaMAwwCgYDVR0VBAMKAQEwMgITFAASliQVGBccZNw+mgACABKWJBcNMjQwNzIyMTQ0MDE4WjAMMAoGA1UdFQQDCgEBMDICExQAEpYjjlx5ZD45qxkAAgASliMXDTI0MDcyMjE0NDAxOFowDDAKBgNVHRUEAwoBATAyAhMUABUSfhHDUgVeS0tyAAIAFRJ+Fw0yNDA3MjIwOTEwMTRaMAwwCgYDVR0VBAMKAQUwMgITFAAU/pzJcarAU6gNGgACABT+nBcNMjQwNzIyMDM0NDM1WjAMMAoGA1UdFQQDCgEFMDICExQAFQgde6AqxkqXODMAAgAVCB0XDTI0MDcyMTE5Mzk1OVowDDAKBgNVHRUEAwoBBTAyAhMUABSVXYN1+MyKCA0BAAIAFJVdFw0yNDA3MjExNzA0NTBaMAwwCgYDVR0VBAMKAQUwMgITFAAULluu7oaeJzjgagACABQuWxcNMjQwNzIxMDY1NDIyWjAMMAoGA1UdFQQDCgEFMDICExQAEAYTmDn1DABMtNoAAgAQBhMXDTI0MDcyMTA0MDU0M1owDDAKBgNVHRUEAwoBATAyAhMUABAGEmepuSW3cSzlAAIAEAYSFw0yNDA3MjEwNDA1NDNaMAwwCgYDVR0VBAMKAQEwMgITFAAQqbIHpXflLRjfeQACABCpshcNMjQwNzIwMjMyNzI4WjAMMAoGA1UdFQQDCgEFMDICExQAFQ+YpUVIySDI5ScAAgAVD5gXDTI0MDcyMDA1NDUyNVowDDAKBgNVHRUEAwoBBTAyAhMUABA5Po2XyNx12qdkAAIAEDk+Fw0yNDA3MjAwNDA1MjdaMAwwCgYDVR0VBAMKAQEwMgITFAAQOT2t43yyf7bu5wACABA5PRcNMjQwNzIwMDQwNTI2WjAMMAoGA1UdFQQDCgEBMDICExQAFGWN+/ohbWcd9R0AAgAUZY0XDTI0MDcyMDA0MDQyM1owDDAKBgNVHRUEAwoBATAyAhMUABRljJvBhyk/Bbk1AAIAFGWMFw0yNDA3MjAwNDA0MjNaMAwwCgYDVR0VBAMKAQEwMgITFAAUaT7xAhVmRNf2TgACABRpPhcNMjQwNzIwMDEzNDEyWjAMMAoGA1UdFQQDCgEFMDICExQAFQS3n2GrmIUJo/wAAgAVBLcXDTI0MDcxOTIyMTQ0MFowDDAKBgNVHRUEAwoBATAyAhMUABUEthAjaBtLyJv9AAIAFQS2Fw0yNDA3MTkyMjE0NDBaMAwwCgYDVR0VBAMKAQEwMgITFAAQhIcl6Mx9oJgDowACABCEhxcNMjQwNzE5MjExMjE0WjAMMAoGA1UdFQQDCgEBMDICExQAEISG0HuXqgiazWMAAgAQhIYXDTI0MDcxOTIxMTIxNFowDDAKBgNVHRUEAwoBATAyAhMUAA+yzH/KFfAEaxhRAAIAD7LMFw0yNDA3MTkyMDUwMzlaMAwwCgYDVR0VBAMKAQEwMgITFAAPssuHXQYvVHd34AACAA+yyxcNMjQwNzE5MjA1MDM5WjAMMAoGA1UdFQQDCgEBMDICExQAFRCBToh7MMjenuAAAgAVEIEXDTI0MDcxOTIwMTUyOVowDDAKBgNVHRUEAwoBATAyAhMUABUQgFlY+Wrt/SJKAAIAFRCAFw0yNDA3MTkyMDE1MjlaMAwwCgYDVR0VBAMKAQEwMgITFAAVD989IcmgI4N91QACABUP3xcNMjQwNzE5MTgwMjI4WjAMMAoGA1UdFQQDCgEBMDICExQAFQ/eCR7QOk5TctAAAgAVD94XDTI0MDcxOTE4MDIyOFowDDAKBgNVHRUEAwoBATAyAhMUABR1GmOuhCohLPlWAAIAFHUaFw0yNDA3MTkxNTU1MjBaMAwwCgYDVR0VBAMKAQUwMgITFAAQe6+bQN9xZPHUGQACABB7rxcNMjQwNzE5MTUyNzQ5WjAMMAoGA1UdFQQDCgEBMDICExQAEHuulkmj4eHsSQ4AAgAQe64XDTI0MDcxOTE1Mjc0OVowDDAKBgNVHRUEAwoBATAyAhMUABPipMM+n+rpZjD4AAIAE+KkFw0yNDA3MTkwMzU5MTVaMAwwCgYDVR0VBAMKAQUwMgITFAAVCTRp0T2K89UHOQACABUJNBcNMjQwNzE4MTgwMzQ1WjAMMAoGA1UdFQQDCgEFMDICExQAELXN+voigDKAHxUAAgAQtc0XDTI0MDcxODE2NTY0N1owDDAKBgNVHRUEAwoBATAyAhMUABC1zJnKZn/d0jmJAAIAELXMFw0yNDA3MTgxNjU2NDdaMAwwCgYDVR0VBAMKAQEwMgITFAAR3d9bwvjRqRGX8AACABHd3xcNMjQwNzE4MTYzNjIyWjAMMAoGA1UdFQQDCgEBMDICExQAEd3epD7P0WoVr1wAAgAR3d4XDTI0MDcxODE2MzYyMlowDDAKBgNVHRUEAwoBATAyAhMUABUKV7kUpLhJllb6AAIAFQpXFw0yNDA3MTgxNjE4NDhaMAwwCgYDVR0VBAMKAQEwMgITFAAVClbjMzMaNYUKxgACABUKVhcNMjQwNzE4MTYxODQ4WjAMMAoGA1UdFQQDCgEBMDICExQAEZ+n1pIwMWMU++0AAgARn6cXDTI0MDcxODE1NTI1MlowDDAKBgNVHRUEAwoBATAyAhMUABGfpp/LGD+YkHVrAAIAEZ+mFw0yNDA3MTgxNTUyNTJaMAwwCgYDVR0VBAMKAQEwMgITFAARqGbYlEakHOHraAACABGoZhcNMjQwNzE4MTQ1NjM0WjAMMAoGA1UdFQQDCgEFMDICExQAEyGt01Fldxsvg9QAAgATIa0XDTI0MDcxODA0MDY0OVowDDAKBgNVHRUEAwoBATAyAhMUABMhrIgsughYF21qAAIAEyGsFw0yNDA3MTgwNDA2NDlaMAwwCgYDVR0VBAMKAQEwMgITFAATUuESgFt1Uex4MgACABNS4RcNMjQwNzE4MDEyODA1WjAMMAoGA1UdFQQDCgEFMDICExQAFQcH/NiPj5XhgqAAAgAVBwcXDTI0MDcxNzIzMjE0MFowDDAKBgNVHRUEAwoBBTAyAhMUAA/ygZeuyz2DtmQIAAIAD/KBFw0yNDA3MTcyMDM5NDZaMAwwCgYDVR0VBAMKAQEwMgITFAAP8oCoX+grOc5HaAACAA/ygBcNMjQwNzE3MjAzOTQ2WjAMMAoGA1UdFQQDCgEBMDICExQAD8g5FCJICZjps3sAAgAPyDkXDTI0MDcxNzE5MDMyN1owDDAKBgNVHRUEAwoBATAyAhMUAA/IOLq/Hh4e15xLAAIAD8g4Fw0yNDA3MTcxOTAzMjdaMAwwCgYDVR0VBAMKAQEwMgITFAAUF5/aIwHlfqKD1AACABQXnxcNMjQwNzE3MTU0MTQ5WjAMMAoGA1UdFQQDCgEBMDICExQAFBee13sB5jjezr8AAgAUF54XDTI0MDcxNzE1NDE0OVowDDAKBgNVHRUEAwoBATAyAhMUABFIjsfeVRgGnc+5AAIAEUiOFw0yNDA3MTcxNDUyNDhaMAwwCgYDVR0VBAMKAQEwMgITFAARSI3FrcQR1dYuRQACABFIjRcNMjQwNzE3MTQ1MjQ4WjAMMAoGA1UdFQQDCgEBMDICExQAEG7d9PBgQ5bo9TwAAgAQbt0XDTI0MDcxNzA4MDA0OVowDDAKBgNVHRUEAwoBATAyAhMUABBu3GXv4y8Nfyx0AAIAEG7cFw0yNDA3MTcwODAwNDVaMAwwCgYDVR0VBAMKAQEwMgITFAASyIT2P1ATU3iMngACABLIhBcNMjQwNzE2MjMzNTE1WjAMMAoGA1UdFQQDCgEBMDICExQAEsiD0brtQxaYFGoAAgASyIMXDTI0MDcxNjIzMzUxNFowDDAKBgNVHRUEAwoBATAyAhMUABTUJ1Nk3GRx8qRMAAIAFNQnFw0yNDA3MTYyMjI1NTNaMAwwCgYDVR0VBAMKAQEwMgITFAAU1CZ+FgrylVkoUgACABTUJhcNMjQwNzE2MjIyNTUzWjAMMAoGA1UdFQQDCgEBMDICExQAE5BK3elVwWvOFzMAAgATkEoXDTI0MDcxNjIwMzAxMVowDDAKBgNVHRUEAwoBATAyAhMUABOQSaOa2yf6Ps3zAAIAE5BJFw0yNDA3MTYyMDMwMTBaMAwwCgYDVR0VBAMKAQEwMgITFAATmMDYiPUiKR3kBgACABOYwBcNMjQwNzE2MjAxNjM1WjAMMAoGA1UdFQQDCgEBMDICExQAE5i/aZxZQ26mQ+wAAgATmL8XDTI0MDcxNjIwMTYzNVowDDAKBgNVHRUEAwoBATAyAhMUABBSlihpPSbbR22YAAIAEFKWFw0yNDA3MTYxODU5MTlaMAwwCgYDVR0VBAMKAQEwMgITFAAQUpUZFzz/IufJ+QACABBSlRcNMjQwNzE2MTg1OTE5WjAMMAoGA1UdFQQDCgEBMDICExQAE7Mo2ecTiI33bMEAAgATsygXDTI0MDcxNjE4NDIyMVowDDAKBgNVHRUEAwoBBTAyAhMUABGFwcz86EHRbUc8AAIAEYXBFw0yNDA3MTYxNjM0MDBaMAwwCgYDVR0VBAMKAQEwMgITFAARhcB7d5o4VHgTWwACABGFwBcNMjQwNzE2MTYzNDAwWjAMMAoGA1UdFQQDCgEBMDICExQAEKQDj1PW8VGYMK8AAgAQpAMXDTI0MDcxNjE1NDEwNlowDDAKBgNVHRUEAwoBATAyAhMUABCkAgxB1XQ7iOA1AAIAEKQCFw0yNDA3MTYxNTQxMDVaMAwwCgYDVR0VBAMKAQEwMgITFAAQUqQZVAKdJdLYVAACABBSpBcNMjQwNzE2MTUzMTIzWjAMMAoGA1UdFQQDCgEBMDICExQAEFKjUrz4q/w3RQEAAgAQUqMXDTI0MDcxNjE1MzEyMlowDDAKBgNVHRUEAwoBATAyAhMUABSrkehzZXE4D36dAAIAFKuRFw0yNDA3MTYxNTI3MjhaMAwwCgYDVR0VBAMKAQEwMgITFAAUq5CTBKX8hciTywACABSrkBcNMjQwNzE2MTUyNzI3WjAMMAoGA1UdFQQDCgEBMDICExQAE7HTaqXcFaeQrusAAgATsdMXDTI0MDcxNjE0NTUyOFowDDAKBgNVHRUEAwoBATAyAhMUABOx0v1HsgXcpglTAAIAE7HSFw0yNDA3MTYxNDU1MjhaMAwwCgYDVR0VBAMKAQEwMgITFAAQ04OAV1wf/kLNjwACABDTgxcNMjQwNzE2MTQyOTA5WjAMMAoGA1UdFQQDCgEBMDICExQAENOCQBAeFM4XNxMAAgAQ04IXDTI0MDcxNjE0MjkwOFowDDAKBgNVHRUEAwoBATAyAhMUABQZXdydVHgEb0spAAIAFBldFw0yNDA3MTYxNDA2MjRaMAwwCgYDVR0VBAMKAQEwMgITFAAUGVw41BWiKlwUQwACABQZXBcNMjQwNzE2MTQwNjIzWjAMMAoGA1UdFQQDCgEBMDICExQAFCeHfWlSy7CZSPYAAgAUJ4cXDTI0MDcxNjAxNTUzNVowDDAKBgNVHRUEAwoBBTAyAhMUABS0EwIkoCjumhNXAAIAFLQTFw0yNDA3MTUyMzI4MjJaMAwwCgYDVR0VBAMKAQUwMgITFAASr/u5zVRqDjEkrwACABKv+xcNMjQwNzE1MjIyNDQ4WjAMMAoGA1UdFQQDCgEFMDICExQAEPfAoCefDOdAVzIAAgAQ98AXDTI0MDcxNTIxMTAyNFowDDAKBgNVHRUEAwoBATAyAhMUABD3v8ZU1fdinujuAAIAEPe/Fw0yNDA3MTUyMTEwMjRaMAwwCgYDVR0VBAMKAQEwMgITFAAUi5Rgg4NaWMp4RgACABSLlBcNMjQwNzE1MjA0MTIxWjAMMAoGA1UdFQQDCgEBMDICExQAFIuTYjBMi34MhmcAAgAUi5MXDTI0MDcxNTIwNDEyMVowDDAKBgNVHRUEAwoBATAyAhMUABINBezUfCSmC4mMAAIAEg0FFw0yNDA3MTUyMDEyMTlaMAwwCgYDVR0VBAMKAQEwMgITFAASDQTllKihjjmFigACABINBBcNMjQwNzE1MjAxMjE5WjAMMAoGA1UdFQQDCgEBMDICExQAFK4BSC+KVMWYcvkAAgAUrgEXDTI0MDcxNTE5Mzk0NVowDDAKBgNVHRUEAwoBATAyAhMUABSuAFj4gCs4IZMsAAIAFK4AFw0yNDA3MTUxOTM5NDRaMAwwCgYDVR0VBAMKAQEwMgITFAAUa660ouQ7R7O42AACABRrrhcNMjQwNzE1MTcyNzA3WjAMMAoGA1UdFQQDCgEFMDICExQAD/8ZO3rhg89BLwoAAgAP/xkXDTI0MDcxNTE3MjQwMVowDDAKBgNVHRUEAwoBATAyAhMUAA//GNeLwyCPWqyqAAIAD/8YFw0yNDA3MTUxNzI0MDFaMAwwCgYDVR0VBAMKAQEwMgITFAARMYQUfXk/QEaoBwACABExhBcNMjQwNzE1MTUyOTMyWjAMMAoGA1UdFQQDCgEBMDICExQAETGDwLH8CEyp/2MAAgARMYMXDTI0MDcxNTE1MjkzMlowDDAKBgNVHRUEAwoBATAyAhMUABP8nfLbxk/fnW+4AAIAE/ydFw0yNDA3MTUxNDU1MzRaMAwwCgYDVR0VBAMKAQUwMgITFAARIiNy9geDjP28JQACABEiIxcNMjQwNzE1MDQzNTU0WjAMMAoGA1UdFQQDCgEFMDICExQAEswP6jdK0V7OgT0AAgASzA8XDTI0MDcxNDE4MzIyMlowDDAKBgNVHRUEAwoBBTAyAhMUABSftQUGAIkvROgpAAIAFJ+1Fw0yNDA3MTMyMTA2MDZaMAwwCgYDVR0VBAMKAQUwMgITFAAUZiuYrHRJWtBfMgACABRmKxcNMjQwNzEzMTg1MzA0WjAMMAoGA1UdFQQDCgEBMDICExQAFGYqukbZ8rm7d24AAgAUZioXDTI0MDcxMzE4NTMwM1owDDAKBgNVHRUEAwoBATAyAhMUABSvfRJrayFdKvQ+AAIAFK99Fw0yNDA3MTMxODEyNTJaMAwwCgYDVR0VBAMKAQUwMgITFAAUuShVHdf2Mt903QACABS5KBcNMjQwNzEzMDE1MTQ0WjAMMAoGA1UdFQQDCgEFMDICExQAFPl7XrxEHBU0iNYAAgAU+XsXDTI0MDcxMzAwMzI0MlowDDAKBgNVHRUEAwoBATAyAhMUABT5enBTleHPm9oLAAIAFPl6Fw0yNDA3MTMwMDMyNDJaMAwwCgYDVR0VBAMKAQEwMgITFAAQP4JqVIcIhORF7wACABA/ghcNMjQwNzEyMjEyMDM1WjAMMAoGA1UdFQQDCgEBMDICExQAED+BWDRSJmAhlkAAAgAQP4EXDTI0MDcxMjIxMjAzNVowDDAKBgNVHRUEAwoBATAyAhMUABDunr0O07yaTaKvAAIAEO6eFw0yNDA3MTIxOTUxMDhaMAwwCgYDVR0VBAMKAQEwMgITFAAQ7p1K9I5/8fDlPAACABDunRcNMjQwNzEyMTk1MTA4WjAMMAoGA1UdFQQDCgEBMDICExQAEQtesl4VsROUZRIAAgARC14XDTI0MDcxMjE1MjYwMFowDDAKBgNVHRUEAwoBATAyAhMUABELXUsvW5ImcOO0AAIAEQtdFw0yNDA3MTIxNTI1NTlaMAwwCgYDVR0VBAMKAQEwMgITFAAUmmcv+MTVh7H/OQACABSaZxcNMjQwNzEyMTAzNzMwWjAMMAoGA1UdFQQDCgEFMDICExQAFDQEocs51/L2w3cAAgAUNAQXDTI0MDcxMjA0MDYxOVowDDAKBgNVHRUEAwoBATAyAhMUABQ0A7fDGV9VCGX7AAIAFDQDFw0yNDA3MTIwNDA2MTlaMAwwCgYDVR0VBAMKAQEwMgITFAAS0IpTpwtCnOYsPgACABLQihcNMjQwNzEyMDQwNjE1WjAMMAoGA1UdFQQDCgEBMDICExQAEtCJg5m9pn5pLr8AAgAS0IkXDTI0MDcxMjA0MDYxNVowDDAKBgNVHRUEAwoBATAyAhMUABTfK0nrgCNGQjHyAAIAFN8rFw0yNDA3MTIwMDM3MjBaMAwwCgYDVR0VBAMKAQUwMgITFAAU5JUv1EOL/s8UUwACABTklRcNMjQwNzExMjE1ODM3WjAMMAoGA1UdFQQDCgEBMDICExQAFOSUTILipxwvEZYAAgAU5JQXDTI0MDcxMTIxNTgzN1owDDAKBgNVHRUEAwoBATAyAhMUABFlChj+qux9FdQPAAIAEWUKFw0yNDA3MTEyMTI4NDRaMAwwCgYDVR0VBAMKAQEwMgITFAARZQmdhIJRLfTyXQACABFlCRcNMjQwNzExMjEyODQzWjAMMAoGA1UdFQQDCgEBMDICExQAFPUbtmVe2YOWkQAAAgAU9RsXDTI0MDcxMTE5MTMyN1owDDAKBgNVHRUEAwoBATAyAhMUABT1GiuukIdeGFJRAAIAFPUaFw0yNDA3MTExOTEzMjdaMAwwCgYDVR0VBAMKAQEwMgITFAARJS3t7KPINdLCxQACABElLRcNMjQwNzExMTc1NzU1WjAMMAoGA1UdFQQDCgEFMDICExQAEB7aJnY+mTug/9cAAgAQHtoXDTI0MDcxMTE3NTQzNVowDDAKBgNVHRUEAwoBBTAyAhMUABNr9GD3SlFWVhqEAAIAE2v0Fw0yNDA3MTExNTI2NTlaMAwwCgYDVR0VBAMKAQEwMgITFAATa/NzKNw1xU+vNgACABNr8xcNMjQwNzExMTUyNjU5WjAMMAoGA1UdFQQDCgEBMDICExQAEqKs56k5mCmAMi8AAgASoqwXDTI0MDcxMTE1MTc0NVowDDAKBgNVHRUEAwoBATAyAhMUABKiqyyGaBrAKR2gAAIAEqKrFw0yNDA3MTExNTE3NDVaMAwwCgYDVR0VBAMKAQEwMgITFAATMBYIwwqsllcGYgACABMwFhcNMjQwNzExMTQ1NTAxWjAMMAoGA1UdFQQDCgEFMDICExQAFKtgcGF21wgFg8sAAgAUq2AXDTI0MDcxMTE0NTE1MVowDDAKBgNVHRUEAwoBBTAyAhMUAA/NR4ezD4UD6ax+AAIAD81HFw0yNDA3MTExMzQ3MjNaMAwwCgYDVR0VBAMKAQEwMgITFAAPzUYdi54SsR98XQACAA/NRhcNMjQwNzExMTM0NzIzWjAMMAoGA1UdFQQDCgEBMDICExQAFE4o/lgKVvqYyrMAAgAUTigXDTI0MDcxMTA0MDU0NVowDDAKBgNVHRUEAwoBATAyAhMUABROJ5Uxv4m0uxHKAAIAFE4nFw0yNDA3MTEwNDA1NDVaMAwwCgYDVR0VBAMKAQEwMgITFAASOjt5MvGv6UOVCAACABI6OxcNMjQwNzExMDQwNTEyWjAMMAoGA1UdFQQDCgEBMDICExQAEjo661kMUiTDUhkAAgASOjoXDTI0MDcxMTA0MDUxMVowDDAKBgNVHRUEAwoBATAyAhMUABBnmgZjhLEAVUQHAAIAEGeaFw0yNDA3MTAyMzA5NTJaMAwwCgYDVR0VBAMKAQEwMgITFAAQZ5lVVysYOSfK/AACABBnmRcNMjQwNzEwMjMwOTUyWjAMMAoGA1UdFQQDCgEBMDICExQAD8EW0etrxPb+9SUAAgAPwRYXDTI0MDcxMDIyNDIwOFowDDAKBgNVHRUEAwoBBTAyAhMUABTxwaK5wlZ12pc5AAIAFPHBFw0yNDA3MTAyMTQ1NTNaMAwwCgYDVR0VBAMKAQEwMgITFAAU8cDwoYlOwXm2ywACABTxwBcNMjQwNzEwMjE0NTUzWjAMMAoGA1UdFQQDCgEBMDICExQAFPEZNcz3uwmhe74AAgAU8RkXDTI0MDcxMDE5NTg0NFowDDAKBgNVHRUEAwoBATAyAhMUABGFGE7OdefH1dBCAAIAEYUYFw0yNDA4MDYwNDA1NDRaMAwwCgYDVR0VBAMKAQEwMgITFAASv0gl7YlR15NVbgACABK/SBcNMjQwODA2MDQwNTMwWjAMMAoGA1UdFQQDCgEBMDICExQAEr9HCq4Sbz+i7XsAAgASv0cXDTI0MDgwNjA0MDUzMFowDDAKBgNVHRUEAwoBATAyAhMUABFgzub1BaMuz4sWAAIAEWDOFw0yNDA4MDYwMjI1NTlaMAwwCgYDVR0VBAMKAQUwMgITFAAUHkkZ1M96fpbTHAACABQeSRcNMjQwODA2MDE1MzQzWjAMMAoGA1UdFQQDCgEFMDICExQAEIwY0p3KRtyP5AsAAgAQjBgXDTI0MDgwNjAwMTkxMFowDDAKBgNVHRUEAwoBBTAyAhMUABJgMkZIGOVzagAoAAIAEmAyFw0yNDA4MDUyMDU2NDNaMAwwCgYDVR0VBAMKAQEwMgITFAASYDHC9bJ30xzGOwACABJgMRcNMjQwODA1MjA1NjQzWjAMMAoGA1UdFQQDCgEBMDICExQAEXLcSVxJwyfzGhMAAgARctwXDTI0MDgwNTE5NTcxNVowDDAKBgNVHRUEAwoBATAyAhMUABFy27aB5IkM1D12AAIAEXLbFw0yNDA4MDUxOTU3MTRaMAwwCgYDVR0VBAMKAQEwMgITFAAUR83r85yv0A59NgACABRHzRcNMjQwODA1MTg0MTI1WjAMMAoGA1UdFQQDCgEBMDICExQAFEfMA6CaJYSlrr0AAgAUR8wXDTI0MDgwNTE4NDEyNVowDDAKBgNVHRUEAwoBATAyAhMUABQeXwWI82jNH+3BAAIAFB5fFw0yNDA4MDUxNzMxMzRaMAwwCgYDVR0VBAMKAQUwMgITFAAVN1BZH9JygAEfpwACABU3UBcNMjQwODA1MTY1MzI3WjAMMAoGA1UdFQQDCgEBMDICExQAFTdPzfy9iF27dP0AAgAVN08XDTI0MDgwNTE2NTMyNlowDDAKBgNVHRUEAwoBATAyAhMUABMKMerMgRXZ8oV3AAIAEwoxFw0yNDA4MDUxNTUzMDdaMAwwCgYDVR0VBAMKAQEwMgITFAATCjAY2/ihRsYXwQACABMKMBcNMjQwODA1MTU1MzA3WjAMMAoGA1UdFQQDCgEBMDICExQAFTYWyzMeiBpuOAQAAgAVNhYXDTI0MDgwNTE0NDc1NlowDDAKBgNVHRUEAwoBBTAyAhMUABUJFPby1MnIHlMBAAIAFQkUFw0yNDA4MDUxNDQzMDRaMAwwCgYDVR0VBAMKAQEwMgITFAAVCRMaXi7zo4P4KwACABUJExcNMjQwODA1MTQ0MzA0WjAMMAoGA1UdFQQDCgEBMDICExQAEFuoAIbpaCIpxHkAAgAQW6gXDTI0MDgwNTA0MDUxMFowDDAKBgNVHRUEAwoBATAyAhMUABBbpxPHvun22z9LAAIAEFunFw0yNDA4MDUwNDA1MTBaMAwwCgYDVR0VBAMKAQEwMgITFAAP0sEYkWRaX791DQACAA/SwRcNMjQwODA1MDI0NDUwWjAMMAoGA1UdFQQDCgEBMDICExQAD9LAk5LfCbocZb4AAgAP0sAXDTI0MDgwNTAyNDQ0OVowDDAKBgNVHRUEAwoBATAyAhMUABTnjqcVPCKrHae6AAIAFOeOFw0yNDA4MDQxNDUxNTJaMAwwCgYDVR0VBAMKAQUwMgITFAAVI1iAomFQxvBV0gACABUjWBcNMjQwODA0MTQ0NDU2WjAMMAoGA1UdFQQDCgEFMDICExQAEi2/KGmLQ65QadgAAgASLb8XDTI0MDgwNDA0MDMzM1owDDAKBgNVHRUEAwoBATAyAhMUABItvmQTsV1G/C9RAAIAEi2+Fw0yNDA4MDQwNDAzMzNaMAwwCgYDVR0VBAMKAQEwMgITFAAVNcH2BoC+DO0zWAACABU1wRcNMjQwODAzMjA0NjQxWjAMMAoGA1UdFQQDCgEFMDICExQAFAJGJjFDCoHii3oAAgAUAkYXDTI0MDgwMzE3MDc0MFowDDAKBgNVHRUEAwoBBTAyAhMUABR11QV/G0nKNUAPAAIAFHXVFw0yNDA4MDMxNjQxMjNaMAwwCgYDVR0VBAMKAQEwMgITFAAUddQ8FRj3jffN7wACABR11BcNMjQwODAzMTY0MTIyWjAMMAoGA1UdFQQDCgEBMDICExQAEVLwhc7aiaqBV+AAAgARUvAXDTI0MDgwMzA2MTcxMVowDDAKBgNVHRUEAwoBBTAyAhMUABL8347He6Otr2XFAAIAEvzfFw0yNDA4MDEyMTIyMDdaMAwwCgYDVR0VBAMKAQEwMgITFAAS/N4LYtXsozectgACABL83hcNMjQwODAxMjEyMjA3WjAMMAoGA1UdFQQDCgEBMDICExQAEmyyEaMwHBl5w9gAAgASbLIXDTI0MDgwMTE5NDM0OVowDDAKBgNVHRUEAwoBATAyAhMUABJsse6UZuZnIRXEAAIAEmyxFw0yNDA4MDExOTQzNDlaMAwwCgYDVR0VBAMKAQEwMgITFAAQIzXgwzUvBo8b7AACABAjNRcNMjQwODAxMTkwODEwWjAMMAoGA1UdFQQDCgEBMDICExQAECM0ZkhujSFLpNsAAgAQIzQXDTI0MDgwMTE5MDgxMFowDDAKBgNVHRUEAwoBATAyAhMUABD4RO6F+fxrSneSAAIAEPhEFw0yNDA4MDExNzM2NDFaMAwwCgYDVR0VBAMKAQEwMgITFAAQ+EMwfTOQm/wUVQACABD4QxcNMjQwODAxMTczNjQwWjAMMAoGA1UdFQQDCgEBMDICExQAEdZL8A0zXBe5RZcAAgAR1ksXDTI0MDgwMTE2MjEyNFowDDAKBgNVHRUEAwoBATAyAhMUABHWSheZ02lriQOfAAIAEdZKFw0yNDA4MDExNjIwNThaMAwwCgYDVR0VBAMKAQEwMgITFAARDQIy9vpoVLv4NQACABENAhcNMjQwODAxMTU1MjE2WjAMMAoGA1UdFQQDCgEBMDICExQAEQ0BkhYr+0g8e7wAAgARDQEXDTI0MDgwMTE1NTIxNVowDDAKBgNVHRUEAwoBATAyAhMUABFDq3AKaLbaI04eAAIAEUOrFw0yNDA4MDExNTUwMzZaMAwwCgYDVR0VBAMKAQEwMgITFAARQ6rTXKMdOmcVnQACABFDqhcNMjQwODAxMTU1MDM2WjAMMAoGA1UdFQQDCgEBMDICExQAFTGxc5OfOVWrTCAAAgAVMbEXDTI0MDgwMTE1MzMyNVowDDAKBgNVHRUEAwoBATAyAhMUABUxsGfHfgG4RUfgAAIAFTGwFw0yNDA4MDExNTMzMjVaMAwwCgYDVR0VBAMKAQEwMgITFAAS0Zmh6QlKFSVdQwACABLRmRcNMjQwODAxMTUxMTU3WjAMMAoGA1UdFQQDCgEFMDICExQAET/qrGVtsgg6O50AAgARP+oXDTI0MDgwMTEzMzUxNlowDDAKBgNVHRUEAwoBBTAyAhMUABJt8TgOzAfKycqtAAIAEm3xFw0yNDA4MDEwNjQ5NDhaMAwwCgYDVR0VBAMKAQUwMgITFAAVMHs0OJisvvDMcgACABUwexcNMjQwNzMxMjEzNjE0WjAMMAoGA1UdFQQDCgEBMDICExQAFTB6qpq3uNcfNjwAAgAVMHoXDTI0MDczMTIxMzYxNFowDDAKBgNVHRUEAwoBATAyAhMUABUwLc13IA7o+KCoAAIAFTAtFw0yNDA3MzEyMDU3MjFaMAwwCgYDVR0VBAMKAQUwMgITFAASzCpEpCwcVrsfcQACABLMKhcNMjQwNzMxMTc0NDMzWjAMMAoGA1UdFQQDCgEBMDICExQAEswph9yBnd/HM3wAAgASzCkXDTI0MDczMTE3NDQzM1owDDAKBgNVHRUEAwoBATAyAhMUABK3wEdfPDCv4EmeAAIAErfAFw0yNDA3MzExNzM5NTFaMAwwCgYDVR0VBAMKAQEwMgITFAASt7+u/cnFezl8cQACABK3vxcNMjQwNzMxMTczOTUxWjAMMAoGA1UdFQQDCgEBMDICExQAFS5NtWjw16+btRsAAgAVLk0XDTI0MDczMTE2NTI0OFowDDAKBgNVHRUEAwoBATAyAhMUABUuTOE4f5x7zEM9AAIAFS5MFw0yNDA3MzExNjUyNDhaMAwwCgYDVR0VBAMKAQEwMgITFAAVF6vTNKlLAgSe5QACABUXqxcNMjQwNzMxMTQ0MjQ3WjAMMAoGA1UdFQQDCgEBMDICExQAFReqrpooFsSlEpkAAgAVF6oXDTI0MDczMTE0NDI0NlowDDAKBgNVHRUEAwoBATAyAhMUABMtwbvTQG167RvZAAIAEy3BFw0yNDA3MzEwNDA4MjVaMAwwCgYDVR0VBAMKAQEwMgITFAATLcAt0QJVLe5DhwACABMtwBcNMjQwNzMxMDQwODI1WjAMMAoGA1UdFQQDCgEBMDICExQAFDW/9G1qjdbR39cAAgAUNb8XDTI0MDczMTA0MDYzM1owDDAKBgNVHRUEAwoBBTAyAhMUABF+LnkDHWSuY/OGAAIAEX4uFw0yNDA3MzEwNDA2MDRaMAwwCgYDVR0VBAMKAQEwMgITFAARfi0oelK3Tv36hwACABF+LRcNMjQwNzMxMDQwNjA0WjAMMAoGA1UdFQQDCgEBMDICExQAE0ZkGqJQUCMvpiUAAgATRmQXDTI0MDczMTA0MDQzM1owDDAKBgNVHRUEAwoBATAyAhMUABNGY0fXZpXMccURAAIAE0ZjFw0yNDA3MzEwNDA0MzNaMAwwCgYDVR0VBAMKAQEwMgITFAATO8xZMT69ztKFNAACABM7zBcNMjQwNzMxMDQwNDI3WjAMMAoGA1UdFQQDCgEBMDICExQAEzvL8o2Cyv2q95QAAgATO8sXDTI0MDczMTA0MDQyN1owDDAKBgNVHRUEAwoBATAyAhMUABIVFfWzOlBeeE4uAAIAEhUVFw0yNDA3MzEwNDA0MjJaMAwwCgYDVR0VBAMKAQEwMgITFAASFRR85/utO/wmmgACABIVFBcNMjQwNzMxMDQwNDIyWjAMMAoGA1UdFQQDCgEBMDICExQAFLvQOkie6FBL+LgAAgAUu9AXDTI0MDczMTAyMzQyN1owDDAKBgNVHRUEAwoBBTAyAhMUABNXfcFPiH++KMBeAAIAE1d9Fw0yNDA3MzEwMjMwMzJaMAwwCgYDVR0VBAMKAQUwMgITFAAVH5cEAhrG82Fy6gACABUflxcNMjQwNzMxMDAxNjAwWjAMMAoGA1UdFQQDCgEFMDICExQAFSx66usf28cUszYAAgAVLHoXDTI0MDczMDIxNTMzM1owDDAKBgNVHRUEAwoBATAyAhMUABUseZWJUa48ex2YAAIAFSx5Fw0yNDA3MzAyMTUzMzNaMAwwCgYDVR0VBAMKAQEwMgITFAAVKqZxKgPL4/zBjwACABUqphcNMjQwNzMwMTc0NDI5WjAMMAoGA1UdFQQDCgEBMDICExQAFSql2ONYtQQmv9cAAgAVKqUXDTI0MDczMDE3NDQyOFowDDAKBgNVHRUEAwoBATAyAhMUAA/K4+8sSl9o5Fd7AAIAD8rjFw0yNDA3MzAxNjQ4MjlaMAwwCgYDVR0VBAMKAQEwMgITFAAPyuKp+B5Y/uC3IQACAA/K4hcNMjQwNzMwMTY0ODI5WjAMMAoGA1UdFQQDCgEBMDICExQAEQCodIssVBL2YhMAAgARAKgXDTI0MDczMDE2MjI1OVowDDAKBgNVHRUEAwoBATAyAhMUABEAp7iunbiwcjYRAAIAEQCnFw0yNDA3MzAxNjIyNTlaMAwwCgYDVR0VBAMKAQEwMgITFAAVKXJV+dFOk2O2lQACABUpchcNMjQwNzMwMTYwNDI3WjAMMAoGA1UdFQQDCgEBMDICExQAFSlx5q8sImKTc0wAAgAVKXEXDTI0MDczMDE2MDQyN1owDDAKBgNVHRUEAwoBATAyAhMUABUpEjDUC2SPOPtGAAIAFSkSFw0yNDA3MzAxNjAxMDNaMAwwCgYDVR0VBAMKAQEwMgITFAAVKRFpuP/xpB3JnQACABUpERcNMjQwNzMwMTYwMTAzWjAMMAoGA1UdFQQDCgEBMDICExQAFKNlhLeqefxfe+kAAgAUo2UXDTI0MDczMDE1MDYzM1owDDAKBgNVHRUEAwoBBTAyAhMUABBPYML7Iulr5w2lAAIAEE9gFw0yNDA3MzAxNDQ4NTVaMAwwCgYDVR0VBAMKAQEwMgITFAAQT18ijeiFh41PFAACABBPXxcNMjQwNzMwMTQ0ODU1WjAMMAoGA1UdFQQDCgEBMDICExQAEyViE9Z13qoXGx0AAgATJWIXDTI0MDczMDA1MzQwMlowDDAKBgNVHRUEAwoBBTAyAhMUAA+fXeziYrJxicVqAAIAD59dFw0yNDA3MjkyMjI4NDZaMAwwCgYDVR0VBAMKAQEwMgITFAAPn1y2aH8M7fvrWQACAA+fXBcNMjQwNzI5MjIyODQ1WjAMMAoGA1UdFQQDCgEBMDICExQAEtxnCOT2swsMjOcAAgAS3GcXDTI0MDcyOTIyMTY0OVowDDAKBgNVHRUEAwoBATAyAhMUABLcZnsUVC8rlkEMAAIAEtxmFw0yNDA3MjkyMjE2NDlaMAwwCgYDVR0VBAMKAQEwMgITFAAUmZ3Wyh+wHJxLVwACABSZnRcNMjQwNzI5MjA0NzA1WjAMMAoGA1UdFQQDCgEFMDICExQAE/qA0Lh9LofAxVIAAgAT+oAXDTI0MDcyOTE4MTAyNVowDDAKBgNVHRUEAwoBATAyAhMUABP6f+S24Lamn5XvAAIAE/p/Fw0yNDA3MjkxODEwMjVaMAwwCgYDVR0VBAMKAQEwMgITFAAQImEZqtb7Sqg/jwACABAiYRcNMjQwNzI5MTcwOTQ0WjAMMAoGA1UdFQQDCgEBMDICExQAECJgyLOLwLXIb64AAgAQImAXDTI0MDcyOTE3MDk0NFowDDAKBgNVHRUEAwoBATAyAhMUABKdRodSNru/iq1OAAIAEp1GFw0yNDA3MjkxNzA5MzdaMAwwCgYDVR0VBAMKAQEwMgITFAASnUWMYW1mdsGc4QACABKdRRcNMjQwNzI5MTcwOTM3WjAMMAoGA1UdFQQDCgEBMDICExQAEeWF7LzOdJhlmdcAAgAR5YUXDTI0MDcyOTE2MDAzM1owDDAKBgNVHRUEAwoBATAyAhMUABHlhLhR5n6CrJzqAAIAEeWEFw0yNDA3MjkxNjAwMzNaMAwwCgYDVR0VBAMKAQEwMgITFAAT39Jjd0+L6tn4JgACABPf0hcNMjQwNzI5MTQxNTE4WjAMMAoGA1UdFQQDCgEFMDICExQAFDexYLhlvpHNNlcAAgAUN7EXDTI0MDcyOTA2MTcwNlowDDAKBgNVHRUEAwoBBTAyAhMUABJtHdCl0W5mnG7yAAIAEm0dFw0yNDA3MjcxOTI1NTZaMAwwCgYDVR0VBAMKAQUwMgITFAARzv8bBCzGsvVkzAACABHO/xcNMjQwNzI3MTY1MTIzWjAMMAoGA1UdFQQDCgEBMDICExQAEc7+Oz1lem5Vn3wAAgARzv4XDTI0MDcyNzE2NTEyM1owDDAKBgNVHRUEAwoBATAyAhMUABIMNUc283mXiUB6AAIAEgw1Fw0yNDA3MjcxNDAxNDdaMAwwCgYDVR0VBAMKAQEwMgITFAASDDScs8tKd88RywACABIMNBcNMjQwNzI3MTQwMTQzWjAMMAoGA1UdFQQDCgEBMDICExQAFQd5MvYFRCjnEkgAAgAVB3kXDTI0MDcyNzEyMzc0NlowDDAKBgNVHRUEAwoBBTAyAhMUABLCCWV5u2D+PbY9AAIAEsIJFw0yNDA3MjcwMTM0MTJaMAwwCgYDVR0VBAMKAQUwMgITFAAT/Ts/xXGDSMd8owACABP9OxcNMjQwNzI2MjI0NTQ0WjAMMAoGA1UdFQQDCgEFMDICExQAEqIchXN8TpLa2y0AAgASohwXDTI0MDcyNjIwNDgwM1owDDAKBgNVHRUEAwoBATAyAhMUABKiG+K0JbB0QsaPAAIAEqIbFw0yNDA3MjYyMDQ4MDNaMAwwCgYDVR0VBAMKAQEwMgITFAAQKdEFblJjvKm3EwACABAp0RcNMjQwNzI2MjAwNzE4WjAMMAoGA1UdFQQDCgEFMDICExQAFHXtQVjmQGJ2Ta4AAgAUde0XDTI0MDcyNjE5Mzk0MVowDDAKBgNVHRUEAwoBATAyAhMUABR17JP3sYBD8Z2CAAIAFHXsFw0yNDA3MjYxOTM5NDFaMAwwCgYDVR0VBAMKAQEwMgITFAAS8nV0o3uY8NdISgACABLydRcNMjQwNzI2MTgzMDA2WjAMMAoGA1UdFQQDCgEBMDICExQAEvJ0IlNKOqW3fegAAgAS8nQXDTI0MDcyNjE4MzAwNVowDDAKBgNVHRUEAwoBATAyAhMUAA/lp5G0S1UIEbEkAAIAD+WnFw0yNDA3MjYxNjM3NDhaMAwwCgYDVR0VBAMKAQEwMgITFAAP5aZd5g6yht4s/wACAA/lphcNMjQwNzI2MTYzNzQ3WjAMMAoGA1UdFQQDCgEBMDICExQAE6+lAYNgoq2TX/MAAgATr6UXDTI0MDcyNjE2MDU0MVowDDAKBgNVHRUEAwoBATAyAhMUABOvpCnsZykZ6o6rAAIAE6+kFw0yNDA3MjYxNjA1NDFaMAwwCgYDVR0VBAMKAQEwMgITFAAVH62FZBGe533TcQACABUfrRcNMjQwNzI2MTQyMDE3WjAMMAoGA1UdFQQDCgEBMDICExQAFR+sNEQpma4GCy8AAgAVH6wXDTI0MDcyNjE0MjAxN1owDDAKBgNVHRUEAwoBATAyAhMUABRw3czdcFZabJB2AAIAFHDdFw0yNDA3MjYwMzUyNTBaMAwwCgYDVR0VBAMKAQUwMgITFAAUjKj5LFVSzuoX7QACABSMqBcNMjQwNzI2MDM0MjU2WjAMMAoGA1UdFQQDCgEFMDICExQAFDoV2kTeottcDwMAAgAUOhUXDTI0MDcyNjAzMjc0M1owDDAKBgNVHRUEAwoBBTAyAhMUABL8xPF1gUtlwUEfAAIAEvzEFw0yNDA3MjUxMjAzMTFaMAwwCgYDVR0VBAMKAQUwMgITFAARKn1xC9qrJASZGQACABEqfRcNMjQwNzI1MDY0MzMxWjAMMAoGA1UdFQQDCgEFMDICExQAEy4FXifVBAEVVWgAAgATLgUXDTI0MDcyNTA0MDIzMFowDDAKBgNVHRUEAwoBATAyAhMUABMuBHi/Aozoed8lAAIAEy4EFw0yNDA3MjUwNDAyMzBaMAwwCgYDVR0VBAMKAQEwMgITFAAS7mtA/FuU6X0aSAACABLuaxcNMjQwNzI1MDQwMjIwWjAMMAoGA1UdFQQDCgEBMDICExQAEu5qIUs3cU5YHGsAAgAS7moXDTI0MDcyNTA0MDIyMFowDDAKBgNVHRUEAwoBATAyAhMUABLdObSvOg7CsuQmAAIAEt05Fw0yNDA3MjUwNDAyMTZaMAwwCgYDVR0VBAMKAQEwMgITFAAS3TjhKr3FgjpoEQACABLdOBcNMjQwNzI1MDQwMjE2WjAMMAoGA1UdFQQDCgEBMDICExQAFIBPc/vDwvCZbrAAAgAUgE8XDTI0MDcyNTAyMTc0M1owDDAKBgNVHRUEAwoBBTAyAhMUABC4y5bQaskBlRkIAAIAELjLFw0yNDA3MjUwMDE5NDVaMAwwCgYDVR0VBAMKAQEwMgITFAAQuMpMJjDr+WHMaAACABC4yhcNMjQwNzI1MDAxOTQ1WjAMMAoGA1UdFQQDCgEBMDICExQAFFBFqpgA6D4rmqwAAgAUUEUXDTI0MDcyNDIzNTYwNlowDDAKBgNVHRUEAwoBBTAyAhMUABG7D0zCORy4ABw6AAIAEbsPFw0yNDA3MjQyMTE4NDdaMAwwCgYDVR0VBAMKAQEwMgITFAARuw6xJLgVIWhl9QACABG7DhcNMjQwNzI0MjExODQ2WjAMMAoGA1UdFQQDCgEBMDICExQAEAdl51Hya/XiRH8AAgAQB2UXDTI0MDcyNDIwNDQyNVowDDAKBgNVHRUEAwoBATAyAhMUABAHZGPmDJxEOs+WAAIAEAdkFw0yNDA3MjQyMDQ0MjRaMAwwCgYDVR0VBAMKAQEwMgITFAAU6JsKcUykNWKP1gACABTomxcNMjQwNzI0MTczODE4WjAMMAoGA1UdFQQDCgEFMDICExQAFR0/zWscnUO3PFwAAgAVHT8XDTI0MDcyNDE3MzMxNFowDDAKBgNVHRUEAwoBATAyAhMUABUdPrmYYZ6ZRs6PAAIAFR0+Fw0yNDA3MjQxNzMzMTRaMAwwCgYDVR0VBAMKAQEwMgITFAARW8OCRIxqkK1a4wACABFbwxcNMjQwNzI0MTYxNTQzWjAMMAoGA1UdFQQDCgEBMDICExQAEVvCe05OZWOhswAAAgARW8IXDTI0MDcyNDE2MTU0MlowDDAKBgNVHRUEAwoBATAyAhMUABDzqjRcBm1B/r7aAAIAEPOqFw0yNDA3MjQxNTU3MzZaMAwwCgYDVR0VBAMKAQEwMgITFAAQ86kesQGy5GpENQACABDzqRcNMjQwNzI0MTU1NzM2WjAMMAoGA1UdFQQDCgEBMDICExQAE1pqQvcQQjTEx+0AAgATWmoXDTI0MDcyNDE1MzA1N1owDDAKBgNVHRUEAwoBATAyAhMUABNaaWPPK34KbZ7DAAIAE1ppFw0yNDA3MjQxNTMwNTZaMAwwCgYDVR0VBAMKAQEwMgITFAAUAsIDBq+Y5dnkWwACABQCwhcNMjQwNzI0MTUxMzE4WjAMMAoGA1UdFQQDCgEFMDICExQAEM9nyyJTsbhbn0QAAgAQz2cXDTI0MDcyNDE1MDkwMlowDDAKBgNVHRUEAwoBATAyAhMUABDPZldgb6ODD3C9AAIAEM9mFw0yNDA3MjQxNTA5MDFaMAwwCgYDVR0VBAMKAQEwMgITFAAQ6hnQvudVArsHUAACABDqGRcNMjQwNzI0MDQwNDUwWjAMMAoGA1UdFQQDCgEBMDICExQAEOoYKvL9avLyt6YAAgAQ6hgXDTI0MDcyNDA0MDQ1MFowDDAKBgNVHRUEAwoBATAyAhMUABT98h1XZ1UREoitAAIAFP3yFw0yNDA3MjQwMTI2MDJaMAwwCgYDVR0VBAMKAQUwMgITFAAQeMihJ3PLhUI+owACABB4yBcNMjQwNzIzMjMxMzIyWjAMMAoGA1UdFQQDCgEFMDICExQAD7koWnDmRfHGogUAAgAPuSgXDTI0MDcyMzIxMDExOFowDDAKBgNVHRUEAwoBATAyAhMUAA+5J/MZdmw4nm+CAAIAD7knFw0yNDA3MjMyMTAxMTdaMAwwCgYDVR0VBAMKAQEwMgITFAAUN+UMaCeHuXC5/wACABQ35RcNMjQwNzIzMjAzMzQ1WjAMMAoGA1UdFQQDCgEFMDICExQAE8thh2CA2agsm1EAAgATy2EXDTI0MDcyMzIwMTEyN1owDDAKBgNVHRUEAwoBATAyAhMUABPLYHC7PLH0yZPfAAIAE8tgFw0yNDA3MjMyMDExMjZaMAwwCgYDVR0VBAMKAQEwMgITFAAVGU2IMXM5GILAwwACABUZTRcNMjQwNzIzMTg1MjQxWjAMMAoGA1UdFQQDCgEBMDICExQAFVqPY/79v7hFn/0AAgAVWo8XDTI0MDgxNjE4MjUxNFowDDAKBgNVHRUEAwoBATAyAhMUABVTYIofx2nqk0czAAIAFVNgFw0yNDA4MTYxNzA1MzhaMAwwCgYDVR0VBAMKAQUwMgITFAASlnr6wxsNHWaUdwACABKWehcNMjQwODE2MTU0MjI3WjAMMAoGA1UdFQQDCgEBMDICExQAEpZ5lOHO7JlE9m8AAgASlnkXDTI0MDgxNjE1NDIyN1owDDAKBgNVHRUEAwoBATAyAhMUABTdJuKVy8WMvhtOAAIAFN0mFw0yNDA4MTYwOTMxMDlaMAwwCgYDVR0VBAMKAQUwMgITFAASfQbqQS6NE1MCogACABJ9BhcNMjQwODE2MDE0ODU2WjAMMAoGA1UdFQQDCgEBMDICExQAEn0Fh5Vsq3+Od6YAAgASfQUXDTI0MDgxNjAxNDg1NlowDDAKBgNVHRUEAwoBATAyAhMUABVYfQSK/gpnnF3RAAIAFVh9Fw0yNDA4MTUyMTM0MjRaMAwwCgYDVR0VBAMKAQUwMgITFAAVFmkprDDJJwqxVQACABUWaRcNMjQwODE1MTg1NzUyWjAMMAoGA1UdFQQDCgEFMDICExQAEF0+ZcnzKXxbOvYAAgAQXT4XDTI0MDgxNTExNDUxOVowDDAKBgNVHRUEAwoBATAyAhMUABBdPQy3QRh+/3ZcAAIAEF09Fw0yNDA4MTUxMTQ1MTlaMAwwCgYDVR0VBAMKAQEwMgITFAASDtOQn5p/gKup+QACABIO0xcNMjQwODE1MDQwNDU0WjAMMAoGA1UdFQQDCgEBMDICExQAEg7SeCnCEkdZ9swAAgASDtIXDTI0MDgxNTA0MDQ1NFowDDAKBgNVHRUEAwoBATAyAhMUABBUImiUfRTZIuYqAAIAEFQiFw0yNDA4MTQyMjQ3NTBaMAwwCgYDVR0VBAMKAQEwMgITFAAQVCGGm2ZIRgrHaQACABBUIRcNMjQwODE0MjI0NzUwWjAMMAoGA1UdFQQDCgEBMDICExQAFP4YF7kkBZ8decYAAgAU/hgXDTI0MDgxNDIyNDMyOVowDDAKBgNVHRUEAwoBBTAyAhMUAA+ePQ8wyrDCwtuRAAIAD549Fw0yNDA4MTQyMTEwMjlaMAwwCgYDVR0VBAMKAQEwMgITFAAPnjwu+m8iNEAxlQACAA+ePBcNMjQwODE0MjExMDI5WjAMMAoGA1UdFQQDCgEBMDICExQAEE6W6FgBU+KLTywAAgAQTpYXDTI0MDgxNDIwMDYxM1owDDAKBgNVHRUEAwoBATAyAhMUABBOlZBKdcvKMX92AAIAEE6VFw0yNDA4MTQyMDA2MTNaMAwwCgYDVR0VBAMKAQEwMgITFAAQ0ujqnUAUd7eZ9AACABDS6BcNMjQwODE0MTgyNDIyWjAMMAoGA1UdFQQDCgEFMDICExQAEPxUaWuaUd23uiYAAgAQ/FQXDTI0MDgxNDE4MDA0NlowDDAKBgNVHRUEAwoBATAyAhMUABD8U4KZIrgBe1buAAIAEPxTFw0yNDA4MTQxODAwNDZaMAwwCgYDVR0VBAMKAQEwMgITFAAVVaFKJoBB8pOJqwACABVVoRcNMjQwODE0MTY0OTE1WjAMMAoGA1UdFQQDCgEBMDICExQAFVWguPtSJUhqhZ0AAgAVVaAXDTI0MDgxNDE2NDkxNFowDDAKBgNVHRUEAwoBATAyAhMUABVVZ5DTWBQuaNB2AAIAFVVnFw0yNDA4MTQxNjI4MTdaMAwwCgYDVR0VBAMKAQEwMgITFAAVVWZass0GS7qg3QACABVVZhcNMjQwODE0MTYyODE3WjAMMAoGA1UdFQQDCgEBMDICExQAFVSp75fRVZCxVYEAAgAVVKkXDTI0MDgxNDE1NDEwM1owDDAKBgNVHRUEAwoBATAyAhMUABVUqGGHDKjeK9S4AAIAFVSoFw0yNDA4MTQxNTQxMDNaMAwwCgYDVR0VBAMKAQEwMgITFAAVUTnTyYk8U61RNAACABVRORcNMjQwODE0MTQyNTE3WjAMMAoGA1UdFQQDCgEBMDICExQAFVE45krQN9/KNp0AAgAVUTgXDTI0MDgxNDE0MjUxN1owDDAKBgNVHRUEAwoBATAyAhMUABVMeMq6YQKlbQjcAAIAFUx4Fw0yNDA4MTQwNjA1NTJaMAwwCgYDVR0VBAMKAQEwMgITFAAVTHe3O+QMUFaFUQACABVMdxcNMjQwODE0MDYwNTUxWjAMMAoGA1UdFQQDCgEBMDICExQAFUV4a7DRyZmFIkUAAgAVRXgXDTI0MDgxNDA2MDAyNFowDDAKBgNVHRUEAwoBBTAyAhMUABD/ENSZmj9ZTZm2AAIAEP8QFw0yNDA4MTQwNDA2MTdaMAwwCgYDVR0VBAMKAQEwMgITFAAQ/w9FqeEWnbUj7AACABD/DxcNMjQwODE0MDQwNjE3WjAMMAoGA1UdFQQDCgEBMDICExQAEP2oG/xxrGEF3qoAAgAQ/agXDTI0MDgxNDA0MDUyOVowDDAKBgNVHRUEAwoBATAyAhMUABD9p0K13IWDtYSLAAIAEP2nFw0yNDA4MTQwNDA1MjlaMAwwCgYDVR0VBAMKAQEwMgITFAAQJ5UZt4TgSHasogACABAnlRcNMjQwODE0MDEwMjM3WjAMMAoGA1UdFQQDCgEFMDICExQAFO3cJdx090ujhm8AAgAU7dwXDTI0MDgxMzIzNTY0NVowDDAKBgNVHRUEAwoBBTAyAhMUABMEXVfsKVJg+xWRAAIAEwRdFw0yNDA4MTMyMzAyMzJaMAwwCgYDVR0VBAMKAQEwMgITFAATBFw6QMzNwM2IlAACABMEXBcNMjQwODEzMjMwMjMyWjAMMAoGA1UdFQQDCgEBMDICExQAFUJ5YZ+YT+XI5zUAAgAVQnkXDTI0MDgxMzIwNTgwMVowDDAKBgNVHRUEAwoBBTAyAhMUABR1PGKQAIoJquWWAAIAFHU8Fw0yNDA4MTMxODA4NTlaMAwwCgYDVR0VBAMKAQUwMgITFAAVUT8bSVmWHw+pEgACABVRPxcNMjQwODEzMTYyNjU3WjAMMAoGA1UdFQQDCgEBMDICExQAFVE+gsDgzjgn+WQAAgAVUT4XDTI0MDgxMzE2MjY1N1owDDAKBgNVHRUEAwoBATAyAhMUABC0WSTOIZfGsf9LAAIAELRZFw0yNDA4MTMxMzM5MTVaMAwwCgYDVR0VBAMKAQEwMgITFAAQtFje1/CsBTkQoAACABC0WBcNMjQwODEzMTMzOTE0WjAMMAoGA1UdFQQDCgEBMDICExQAEydvcP+ZOO/RIzEAAgATJ28XDTI0MDgxMzA0MDYwMVowDDAKBgNVHRUEAwoBATAyAhMUABMnbgpG+RcBw+uEAAIAEyduFw0yNDA4MTMwNDA2MDFaMAwwCgYDVR0VBAMKAQEwMgITFAARCIwTxR9jrS+4dQACABEIjBcNMjQwODEzMDEyNjQ4WjAMMAoGA1UdFQQDCgEBMDICExQAEQiLbZe/XioDt6MAAgARCIsXDTI0MDgxMzAxMjY0OFowDDAKBgNVHRUEAwoBATAyAhMUABU2CItfA33Lhuq7AAIAFTYIFw0yNDA4MTIyMzA3MzJaMAwwCgYDVR0VBAMKAQUwMgITFAAVMABq5hE84htWvQACABUwABcNMjQwODEyMjEyNzU3WjAMMAoGA1UdFQQDCgEBMDICExQAFS//KIFH6EI+0t4AAgAVL/8XDTI0MDgxMjIxMjc1N1owDDAKBgNVHRUEAwoBATAyAhMUABRbKEkOBynD3p/iAAIAFFsoFw0yNDA4MTIyMDAyMjlaMAwwCgYDVR0VBAMKAQEwMgITFAAUWydtcL7gW6XVDwACABRbJxcNMjQwODEyMjAwMjI5WjAMMAoGA1UdFQQDCgEBMDICExQAETfZV6tM70fYb9UAAgARN9kXDTI0MDgxMjE5MzgyOFowDDAKBgNVHRUEAwoBATAyAhMUABE32KYdgDVjdjonAAIAETfYFw0yNDA4MTIxOTM4MjdaMAwwCgYDVR0VBAMKAQEwMgITFAAUN8UlukyiwP+begACABQ3xRcNMjQwODEyMTkyNDEwWjAMMAoGA1UdFQQDCgEFMDICExQAFUwtpv6EAWEZ0n0AAgAVTC0XDTI0MDgxMjE4MTQxOVowDDAKBgNVHRUEAwoBBTAyAhMUABMH2Sr/qH/cU/v6AAIAEwfZFw0yNDA4MTIxNzMxMTdaMAwwCgYDVR0VBAMKAQEwMgITFAATB9iZHAiq7ttc7gACABMH2BcNMjQwODEyMTczMTE3WjAMMAoGA1UdFQQDCgEBMDICExQAFU1BYIf8kEr8/KoAAgAVTUEXDTI0MDgxMjE2NTUxMVowDDAKBgNVHRUEAwoBATAyAhMUABVNQIh5w73g+rS5AAIAFU1AFw0yNDA4MTIxNjU1MTFaMAwwCgYDVR0VBAMKAQEwMgITFAAP2/hb3wgrEZpsnAACAA/b+BcNMjQwODEyMTYyNDU0WjAMMAoGA1UdFQQDCgEFMDICExQAEY+R2sqv57+pkM4AAgARj5EXDTI0MDgxMjE0MjQwNlowDDAKBgNVHRUEAwoBATAyAhMUABGPkIPjgsY2Bom9AAIAEY+QFw0yNDA4MTIxNDI0MDVaMAwwCgYDVR0VBAMKAQEwMgITFAAP3QHHFHpoeYrN9gACAA/dARcNMjQwODEyMTMxMTA5WjAMMAoGA1UdFQQDCgEBMDICExQAD90AY73k/a6QOjQAAgAP3QAXDTI0MDgxMjEzMTEwNlowDDAKBgNVHRUEAwoBATAyAhMUABH46i4P3xyDJs/6AAIAEfjqFw0yNDA4MTIwNDA0NDZaMAwwCgYDVR0VBAMKAQEwMgITFAAR+Ol6Wem/RkR0hgACABH46RcNMjQwODEyMDQwNDQ2WjAMMAoGA1UdFQQDCgEBMDICExQAEr3Bl+RNclkIcfsAAgASvcEXDTI0MDgxMjAyNTExOVowDDAKBgNVHRUEAwoBBTAyAhMUABPXJiWhGJikQIT+AAIAE9cmFw0yNDA4MTEwMjI2NDRaMAwwCgYDVR0VBAMKAQUwMgITFAATLygnkKbuQvAhKwACABMvKBcNMjQwODExMDIxMTM5WjAMMAoGA1UdFQQDCgEFMDICExQAEHMZEsTp/pPVjO4AAgAQcxkXDTI0MDgxMDE3NDgxMFowDDAKBgNVHRUEAwoBATAyAhMUABBzGBwHET1opSi4AAIAEHMYFw0yNDA4MTAxNzQ4MDlaMAwwCgYDVR0VBAMKAQEwMgITFAAR+gihj/fXYCJpwAACABH6CBcNMjQwODEwMDY0MDMzWjAMMAoGA1UdFQQDCgEBMDICExQAEfoHFXjtAqykhHgAAgAR+gcXDTI0MDgxMDA2NDAzMlowDDAKBgNVHRUEAwoBATAyAhMUABKsoPF8WVY8QHnCAAIAEqygFw0yNDA4MTAwNDU5MjZaMAwwCgYDVR0VBAMKAQUwMgITFAATEeW9Ba7xLv8RmgACABMR5RcNMjQwODEwMDQwNTQ2WjAMMAoGA1UdFQQDCgEBMDICExQAExHkD3UVBR/OrN0AAgATEeQXDTI0MDgxMDA0MDU0NlowDDAKBgNVHRUEAwoBATAyAhMUABKu3toEO6py9qfcAAIAEq7eFw0yNDA4MTAwNDA1MzdaMAwwCgYDVR0VBAMKAQEwMgITFAASrt141AP7owcPMQACABKu3RcNMjQwODEwMDQwNTM3WjAMMAoGA1UdFQQDCgEBMDICExQAEdUPIggXmpfa8RYAAgAR1Q8XDTI0MDgxMDAwMTE0MFowDDAKBgNVHRUEAwoBATAyAhMUABHVDquvMZKBKclRAAIAEdUOFw0yNDA4MTAwMDExNDBaMAwwCgYDVR0VBAMKAQEwMgITFAATEKE+0Epsr8+W9AACABMQoRcNMjQwODA5MjMxODUxWjAMMAoGA1UdFQQDCgEBMDICExQAExCg8kZZuSLUdmkAAgATEKAXDTI0MDgwOTIzMTg1MVowDDAKBgNVHRUEAwoBATAyAhMUABVKcgU2imvaLQXXAAIAFUpyFw0yNDA4MDkyMTM4MThaMAwwCgYDVR0VBAMKAQEwMgITFAAVSnF3499+Z/+IKQACABVKcRcNMjQwODA5MjEzODE3WjAMMAoGA1UdFQQDCgEBMDICExQAEVgjAY7/o2p1bewAAgARWCMXDTI0MDgwOTIxMTAxN1owDDAKBgNVHRUEAwoBATAyAhMUABFYImIXJxISww/QAAIAEVgiFw0yNDA4MDkyMTEwMTdaMAwwCgYDVR0VBAMKAQEwMgITFAAQVa6IU2CgEr9ZBgACABBVrhcNMjQwODA5MjAyODU1WjAMMAoGA1UdFQQDCgEBMDICExQAEFWtRzaex2NdLD8AAgAQVa0XDTI0MDgwOTIwMjg1NVowDDAKBgNVHRUEAwoBATAyAhMUABJjQHUmZ8ymuHE5AAIAEmNAFw0yNDA4MDkxOTU3NTBaMAwwCgYDVR0VBAMKAQEwMgITFAASYz/Lsa/KcYelSgACABJjPxcNMjQwODA5MTk1NzUwWjAMMAoGA1UdFQQDCgEBMDICExQAEHB1m+5d5MBIAL0AAgAQcHUXDTI0MDgwOTE2MjMzOVowDDAKBgNVHRUEAwoBATAyAhMUABBwdGMVyfniu0auAAIAEHB0Fw0yNDA4MDkxNjIzMzhaMAwwCgYDVR0VBAMKAQEwMgITFAAUuNZNPlnemrJFgQACABS41hcNMjQwODA5MTYwNjI5WjAMMAoGA1UdFQQDCgEBMDICExQAFLjVlJ+fUzityWcAAgAUuNUXDTI0MDgwOTE2MDYyOFowDDAKBgNVHRUEAwoBATAyAhMUABIt3vsWUlb1xl2nAAIAEi3eFw0yNDA4MDkxNTQ3MTdaMAwwCgYDVR0VBAMKAQEwMgITFAASLdskKrofOesivwACABIt2xcNMjQwODA5MTU0NzE3WjAMMAoGA1UdFQQDCgEBMDICExQAD7KgffCU3EWTHGMAAgAPsqAXDTI0MDgwOTE1NDM0NVowDDAKBgNVHRUEAwoBATAyAhMUAA+yn56CldaGrs7AAAIAD7KfFw0yNDA4MDkxNTQzNDVaMAwwCgYDVR0VBAMKAQEwMgITFAAS0NgNo808GTbnBQACABLQ2BcNMjQwODA5MTUxODA4WjAMMAoGA1UdFQQDCgEBMDICExQAEtDXqgzBcmkfkrwAAgAS0NcXDTI0MDgwOTE1MTgwOFowDDAKBgNVHRUEAwoBATAyAhMUABMZEdPrVma+EVWAAAIAExkRFw0yNDA4MDkxNDE0MzFaMAwwCgYDVR0VBAMKAQEwMgITFAATGRCFWiZeHJpPuAACABMZEBcNMjQwODA5MTQxNDMwWjAMMAoGA1UdFQQDCgEBMDICExQAE6ADcOpOhMBwKE8AAgAToAMXDTI0MDgwOTE0MTQzMFowDDAKBgNVHRUEAwoBATAyAhMUABOgAo4XEe3k02VeAAIAE6ACFw0yNDA4MDkxNDE0MzBaMAwwCgYDVR0VBAMKAQEwMgITFAASuIwfud68yldgUwACABK4jBcNMjQwODA4MjAxMzQxWjAMMAoGA1UdFQQDCgEBMDICExQAEriL8vGHxp+qNf4AAgASuIsXDTI0MDgwODIwMTM0MVowDDAKBgNVHRUEAwoBATAyAhMUABES0lBEHMxIlMl9AAIAERLSFw0yNDA4MDgxNzUyMDVaMAwwCgYDVR0VBAMKAQEwMgITFAAREtELIZmnx1bUBAACABES0RcNMjQwODA4MTc1MjA1WjAMMAoGA1UdFQQDCgEBMDICExQAFUOFwhzse75a5sUAAgAVQ4UXDTI0MDgwODE1NTQxM1owDDAKBgNVHRUEAwoBATAyAhMUABVDhC5MrJPnnDMUAAIAFUOEFw0yNDA4MDgxNTU0MTNaMAwwCgYDVR0VBAMKAQEwMgITFAAVQy2icQBqgUIlRgACABVDLRcNMjQwODA4MTUzMDQyWjAMMAoGA1UdFQQDCgEBMDICExQAFUMs2hm8pJ+t4n4AAgAVQywXDTI0MDgwODE1MzA0MlowDDAKBgNVHRUEAwoBATAyAhMUABTLYpx7P2pzzy3OAAIAFMtiFw0yNDA4MDgxNDE4NTJaMAwwCgYDVR0VBAMKAQEwMgITFAAUy2EcczjpRdWSvQACABTLYRcNMjQwODA4MTQxODUyWjAMMAoGA1UdFQQDCgEBMDICExQAFUGiz+/OypN2VMsAAgAVQaIXDTI0MDgwODA2MTAwNVowDDAKBgNVHRUEAwoBATAyAhMUABVBoUD7tmseAaBDAAIAFUGhFw0yNDA4MDgwNjEwMDVaMAwwCgYDVR0VBAMKAQEwMgITFAASG41HsBZLjIqinwACABIbjRcNMjQwODA4MDQwNTI2WjAMMAoGA1UdFQQDCgEBMDICExQAEhuMW0S9eQBoFjIAAgASG4wXDTI0MDgwODA0MDUyNlowDDAKBgNVHRUEAwoBATAyAhMUABEMTzpa1MYGf0sfAAIAEQxPFw0yNDA4MDgwMjUxNDdaMAwwCgYDVR0VBAMKAQUwMgITFAASfJBHOJ3IF5m8XgACABJ8kBcNMjQwODA3MjIxOTI2WjAMMAoGA1UdFQQDCgEBMDICExQAEnyPjpaJyuDOSFQAAgASfI8XDTI0MDgwNzIyMTkyNlowDDAKBgNVHRUEAwoBATAyAhMUABPwVKDAOcPMBz0nAAIAE/BUFw0yNDA4MDcyMTEwNTBaMAwwCgYDVR0VBAMKAQEwMgITFAAT8FMSXK37T+pNhAACABPwUxcNMjQwODA3MjExMDUwWjAMMAoGA1UdFQQDCgEBMDICExQAE5k0sKqy7t5R+pcAAgATmTQXDTI0MDgwNzIwNTUxOFowDDAKBgNVHRUEAwoBATAyAhMUABOZM/x+CD+jFedyAAIAE5kzFw0yNDA4MDcyMDU1MThaMAwwCgYDVR0VBAMKAQEwMgITFAARHgIdrzDjjABRaQACABEeAhcNMjQwODA3MTg1NjA0WjAMMAoGA1UdFQQDCgEBMDICExQAER4B/k8k5OC3Ka0AAgARHgEXDTI0MDgwNzE4NTYwM1owDDAKBgNVHRUEAwoBATAyAhMUABL1iWLeiceVkLVmAAIAEvWJFw0yNDA4MDcxODE3NTdaMAwwCgYDVR0VBAMKAQEwMgITFAAS9Yi078hQXjAu4QACABL1iBcNMjQwODA3MTgxNzU3WjAMMAoGA1UdFQQDCgEBMDICExQAFRSfjgz/vtjHJHMAAgAVFJ8XDTI0MDgwNzE3MDIxNVowDDAKBgNVHRUEAwoBATAyAhMUABUUnlw+/B34rvqtAAIAFRSeFw0yNDA4MDcxNzAyMTVaMAwwCgYDVR0VBAMKAQEwMgITFAAVQBAp0gc7xLinuwACABVAEBcNMjQwODA3MTY1NDA3WjAMMAoGA1UdFQQDCgEBMDICExQAFUAPtTEvPWxmWNEAAgAVQA8XDTI0MDgwNzE2NTQwNlowDDAKBgNVHRUEAwoBATAyAhMUABMBnydTNuGGhXQpAAIAEwGfFw0yNDA4MDcxNjI1NDBaMAwwCgYDVR0VBAMKAQEwMgITFAATAZ4PDl+x/vFk0AACABMBnhcNMjQwODA3MTYyNTQwWjAMMAoGA1UdFQQDCgEBMDICExQAEOmjmvTDHjINb9sAAgAQ6aMXDTI0MDgwNzE2MTczOVowDDAKBgNVHRUEAwoBATAyAhMUABDpolNqi3pcSrsWAAIAEOmiFw0yNDA4MDcxNjE3MzlaMAwwCgYDVR0VBAMKAQEwMgITFAARLwUEXJVFvncq6wACABEvBRcNMjQwODA3MDEyNjMyWjAMMAoGA1UdFQQDCgEFMDICExQAE3lv4vByn0iqRUMAAgATeW8XDTI0MDgwNzAxMDM0MlowDDAKBgNVHRUEAwoBBTAyAhMUABJVCSQmhk9Dllx+AAIAElUJFw0yNDA4MDcwMDQzMDVaMAwwCgYDVR0VBAMKAQUwMgITFAAVBucXWQQ7OmZ88QACABUG5xcNMjQwODA2MjIwNjM5WjAMMAoGA1UdFQQDCgEFMDICExQAEBzLxk9WUgb7EkoAAgAQHMsXDTI0MDgwNjIxMTMxM1owDDAKBgNVHRUEAwoBATAyAhMUABAcyliCKkSt6802AAIAEBzKFw0yNDA4MDYyMTEzMTNaMAwwCgYDVR0VBAMKAQEwMgITFAASHzUsPb64tFr2ygACABIfNRcNMjQwODA2MjA1MjI1WjAMMAoGA1UdFQQDCgEBMDICExQAEh80QQkvu1fdtLwAAgASHzQXDTI0MDgwNjIwNTIyNVowDDAKBgNVHRUEAwoBATAyAhMUABFKFJzU7OHRpWUAAAIAEUoUFw0yNDA4MDYxOTAwMzVaMAwwCgYDVR0VBAMKAQEwMgITFAARShOiDYdfNTHvnQACABFKExcNMjQwODA2MTkwMDM0WjAMMAoGA1UdFQQDCgEBMDICExQAEGOGuJMRBW30Ta8AAgAQY4YXDTI0MDgwNjE4NDQwNlowDDAKBgNVHRUEAwoBATAyAhMUABBjhQCHKx4WeqMSAAIAEGOFFw0yNDA4MDYxODQ0MDZaMAwwCgYDVR0VBAMKAQEwMgITFAAVO6R1JDTDlDcEYgACABU7pBcNMjQwODA2MTcwNzQ2WjAMMAoGA1UdFQQDCgEBMDICExQAFTuj6MV+l9Y3daYAAgAVO6MXDTI0MDgwNjE3MDc0NlowDDAKBgNVHRUEAwoBATAyAhMUABOYCMpOjsWkn147AAIAE5gIFw0yNDA4MDYxNjMwMjFaMAwwCgYDVR0VBAMKAQEwMgITFAATmAc1zKjXnxwwbwACABOYBxcNMjQwODA2MTYzMDIxWjAMMAoGA1UdFQQDCgEBMDICExQAEW7c1NCT+mPdT04AAgARbtwXDTI0MDgwNjE2MTgxMFowDDAKBgNVHRUEAwoBATAyAhMUABFu22x6l0dK19i2AAIAEW7bFw0yNDA4MDYxNjE4MDlaMAwwCgYDVR0VBAMKAQEwMgITFAATCW2Os6xx9s5quAACABMJbRcNMjQwODA2MTUyMTA5WjAMMAoGA1UdFQQDCgEBMDICExQAEwls8nJKYTuBHh4AAgATCWwXDTI0MDgwNjE1MjEwOFowDDAKBgNVHRUEAwoBATAyAhMUABHrhLagLMtoo/y8AAIAEeuEFw0yNDA4MDYxNTExMzBaMAwwCgYDVR0VBAMKAQEwMgITFAAR64NpgJYShGO/QwACABHrgxcNMjQwODA2MTUxMTMwWjAMMAoGA1UdFQQDCgEBMDICExQAEUCtnw5PuC3YUAAAAgARQK0XDTI0MDgwNjE0MjIwNVowDDAKBgNVHRUEAwoBATAyAhMUABFArMzggADn6eTOAAIAEUCsFw0yNDA4MDYxNDIyMDVaMAwwCgYDVR0VBAMKAQEwMgITFAAS2UnrkcU0bCmiQQACABLZSRcNMjQwODA2MTQxMzI2WjAMMAoGA1UdFQQDCgEBMDICExQAEtlILVvNi5pyCZIAAgAS2UgXDTI0MDgwNjE0MTMyNVowDDAKBgNVHRUEAwoBATAyAhMUABGFGRdKpdw1RKROAAIAEYUZFw0yNDA4MDYwNDA1NDRaMAwwCgYDVR0VBAMKAQEwMgITFAAUp3Ds4Fnm5wbPMwACABSncBcNMjQwODI3MTUzMTQ3WjAMMAoGA1UdFQQDCgEBMDICExQAE3QZrAVmqnhAokoAAgATdBkXDTI0MDgyNzE0NTcxMlowDDAKBgNVHRUEAwoBBTAyAhMUABFdAzuec9lsYYCcAAIAEV0DFw0yNDA4MjcxNDEzMjZaMAwwCgYDVR0VBAMKAQEwMgITFAARXQLW8MK05yV5OgACABFdAhcNMjQwODI3MTQxMzIzWjAMMAoGA1UdFQQDCgEBMDICExQAE5jB7wgvfTY4ZVYAAgATmMEXDTI0MDgyNzA0MTIzNFowDDAKBgNVHRUEAwoBBTAyAhMUABNSwskznjzQQ/rtAAIAE1LCFw0yNDA4MjcwNDA1MDlaMAwwCgYDVR0VBAMKAQEwMgITFAATUsH8MtwpEF+1IAACABNSwRcNMjQwODI3MDQwNTA5WjAMMAoGA1UdFQQDCgEBMDICExQAEY7/NGFYe83bWigAAgARjv8XDTI0MDgyNjIzNDY1N1owDDAKBgNVHRUEAwoBATAyAhMUABGO/uvOx7XoREJKAAIAEY7+Fw0yNDA4MjYyMzQ2NTdaMAwwCgYDVR0VBAMKAQEwMgITFAAROPN57llrKOL9aQACABE48xcNMjQwODI2MjEwODI0WjAMMAoGA1UdFQQDCgEBMDICExQAETjyRHzTwpqiuhQAAgAROPIXDTI0MDgyNjIxMDgyNFowDDAKBgNVHRUEAwoBATAyAhMUABVVqWNilqg7medmAAIAFVWpFw0yNDA4MjYyMDAzNTFaMAwwCgYDVR0VBAMKAQEwMgITFAAVVag54E8CIgKY6wACABVVqBcNMjQwODI2MjAwMzUxWjAMMAoGA1UdFQQDCgEBMDICExQAEqD+5mgxdIEn3wgAAgASoP4XDTI0MDgyNjE5NTUzN1owDDAKBgNVHRUEAwoBATAyAhMUABKg/e1pa+YN6EhFAAIAEqD9Fw0yNDA4MjYxOTU1MzdaMAwwCgYDVR0VBAMKAQEwMgITFAAVdVJCrDRJFgQN5AACABV1UhcNMjQwODI2MTc0MjM5WjAMMAoGA1UdFQQDCgEBMDICExQAFXVRYkAnuAqGAd0AAgAVdVEXDTI0MDgyNjE3NDIzOVowDDAKBgNVHRUEAwoBATAyAhMUABCGHzWYYAC7pjYrAAIAEIYfFw0yNDA4MjYxNjMyMjZaMAwwCgYDVR0VBAMKAQEwMgITFAAQhh6+hfWU15GlCwACABCGHhcNMjQwODI2MTYzMjI1WjAMMAoGA1UdFQQDCgEBMDICExQAFXQkPDI62N5gxuwAAgAVdCQXDTI0MDgyNjE1NTkyNFowDDAKBgNVHRUEAwoBATAyAhMUABV0I3jFkCUfnWT2AAIAFXQjFw0yNDA4MjYxNTU5MjRaMAwwCgYDVR0VBAMKAQEwMgITFAAP2f4b5FOEqTPMwgACAA/Z/hcNMjQwODI2MTQyMDA5WjAMMAoGA1UdFQQDCgEBMDICExQAD9n9BSiWjUkS0rYAAgAP2f0XDTI0MDgyNjE0MjAwOFowDDAKBgNVHRUEAwoBATAyAhMUABUUCiJl/sJa9rqyAAIAFRQKFw0yNDA4MjYwNzAwNDNaMAwwCgYDVR0VBAMKAQUwMgITFAAPk8/dUUyVl6P3PwACAA+TzxcNMjQwODI2MDQ1NjM5WjAMMAoGA1UdFQQDCgEBMDICExQAD5POxvzcPo+WJa8AAgAPk84XDTI0MDgyNjA0NTYzOVowDDAKBgNVHRUEAwoBATAyAhMUABIphcPuRwbujS1tAAIAEimFFw0yNDA4MjYwNDU2MzhaMAwwCgYDVR0VBAMKAQEwMgITFAASKYRxMz2OnYXIJwACABIphBcNMjQwODI2MDQ1NjM4WjAMMAoGA1UdFQQDCgEBMDICExQAEimHQ+KGBHZLcfwAAgASKYcXDTI0MDgyNjA0NTYzOFowDDAKBgNVHRUEAwoBATAyAhMUABIphuLMmW7bSvyEAAIAEimGFw0yNDA4MjYwNDU2MzhaMAwwCgYDVR0VBAMKAQEwMgITFAAS51/Vi3gJEh5JIgACABLnXxcNMjQwODI2MDQ1NjM3WjAMMAoGA1UdFQQDCgEBMDICExQAEudeUyRVUG3Zcz0AAgAS514XDTI0MDgyNjA0NTYzN1owDDAKBgNVHRUEAwoBATAyAhMUABSIxKr/TIp591LcAAIAFIjEFw0yNDA4MjYwNDU2MzZaMAwwCgYDVR0VBAMKAQEwMgITFAAUiMPkhlnF2I3oZwACABSIwxcNMjQwODI2MDQ1NjM2WjAMMAoGA1UdFQQDCgEBMDICExQAFIjKsts4hf+qUmIAAgAUiMoXDTI0MDgyNjA0NTYzNVowDDAKBgNVHRUEAwoBATAyAhMUABSIybTEUaUIRCedAAIAFIjJFw0yNDA4MjYwNDU2MzVaMAwwCgYDVR0VBAMKAQEwMgITFAAVGS7tN8aoBM7H6QACABUZLhcNMjQwODI2MDEyMTI2WjAMMAoGA1UdFQQDCgEFMDICExQAEhzkT4yN98jONuwAAgASHOQXDTI0MDgyNTE3MzIzOVowDDAKBgNVHRUEAwoBBTAyAhMUABI5NCUr/ruyAqhGAAIAEjk0Fw0yNDA4MjUwNzIyNTVaMAwwCgYDVR0VBAMKAQUwMgITFAAUjWvwO0A1z8CXUwACABSNaxcNMjQwODI1MDQ0NTUyWjAMMAoGA1UdFQQDCgEFMDICExQAEL9iq7jk0k5XAY8AAgAQv2IXDTI0MDgyNTA0MDYzMlowDDAKBgNVHRUEAwoBATAyAhMUABC/YeRwLRJQ3ohcAAIAEL9hFw0yNDA4MjUwNDA2MzJaMAwwCgYDVR0VBAMKAQEwMgITFAATFCuEDQVF21SSOAACABMUKxcNMjQwODI1MDQwNTE3WjAMMAoGA1UdFQQDCgEBMDICExQAExQqTtJ1ljw0KTYAAgATFCoXDTI0MDgyNTA0MDUxNlowDDAKBgNVHRUEAwoBATAyAhMUABTcaBMEwJVARFLQAAIAFNxoFw0yNDA4MjUwMzIzMjVaMAwwCgYDVR0VBAMKAQUwMgITFAAQD5Sy1pLF6bFhTgACABAPlBcNMjQwODI1MDIzMDMwWjAMMAoGA1UdFQQDCgEFMDICExQAEBI/jKTvS5S+dscAAgAQEj8XDTI0MDgyNTAyMjAxNlowDDAKBgNVHRUEAwoBATAyAhMUABASPp24sLWEHM3mAAIAEBI+Fw0yNDA4MjUwMjIwMTZaMAwwCgYDVR0VBAMKAQEwMgITFAAU8buiXYzJh8f8jwACABTxuxcNMjQwODI0MjIwNDEwWjAMMAoGA1UdFQQDCgEBMDICExQAFPG6X5B2mwmctpkAAgAU8boXDTI0MDgyNDIyMDQxMFowDDAKBgNVHRUEAwoBATAyAhMUABUSiepZi1txH0LZAAIAFRKJFw0yNDA4MjQxOTIwMzZaMAwwCgYDVR0VBAMKAQUwMgITFAAUuPKxEAp1ZlOYIQACABS48hcNMjQwODI0MTg1NzE0WjAMMAoGA1UdFQQDCgEBMDICExQAFLjxH37bprPLnbMAAgAUuPEXDTI0MDgyNDE4NTcxNFowDDAKBgNVHRUEAwoBATAyAhMUABSB4E8rumEVfmSoAAIAFIHgFw0yNDA4MjQxNzE3MzBaMAwwCgYDVR0VBAMKAQEwMgITFAAUgd+udq28+9zr4QACABSB3xcNMjQwODI0MTcxNzI5WjAMMAoGA1UdFQQDCgEBMDICExQAEQAoTx7pSAymY50AAgARACgXDTI0MDgyNDE0MDQzNFowDDAKBgNVHRUEAwoBATAyAhMUABEAJwNYJGLOP8YkAAIAEQAnFw0yNDA4MjQxNDA0MzRaMAwwCgYDVR0VBAMKAQEwMgITFAAVbvYm1Q74bv39ugACABVu9hcNMjQwODI0MDYxMDA3WjAMMAoGA1UdFQQDCgEBMDICExQAFW71Z2WCJHXUZl0AAgAVbvUXDTI0MDgyNDA2MTAwN1owDDAKBgNVHRUEAwoBATAyAhMUABRMDS7N5yIIHS4ZAAIAFEwNFw0yNDA4MjQwMTE2MzNaMAwwCgYDVR0VBAMKAQUwMgITFAAVcid2v/+fpsQv6gACABVyJxcNMjQwODIzMjIyMzIyWjAMMAoGA1UdFQQDCgEBMDICExQAFXImJphez8b/VAMAAgAVciYXDTI0MDgyMzIyMjMyMVowDDAKBgNVHRUEAwoBATAyAhMUABTwU7mk4BYLwqWGAAIAFPBTFw0yNDA4MjMxOTA0MTFaMAwwCgYDVR0VBAMKAQUwMgITFAAVcJqsHcfPJymkbQACABVwmhcNMjQwODIzMTgwNzU3WjAMMAoGA1UdFQQDCgEBMDICExQAFXCZ+hnaVuYdxHIAAgAVcJkXDTI0MDgyMzE4MDc1N1owDDAKBgNVHRUEAwoBATAyAhMUABVwTkktUkam0xtWAAIAFXBOFw0yNDA4MjMxNzM4MjdaMAwwCgYDVR0VBAMKAQEwMgITFAAVcE3t21+4H7fdLwACABVwTRcNMjQwODIzMTczODI3WjAMMAoGA1UdFQQDCgEBMDICExQAElreiujREmm9rzkAAgASWt4XDTI0MDgyMzE3MTQ1MFowDDAKBgNVHRUEAwoBATAyAhMUABJa3VzIufFIeVHZAAIAElrdFw0yNDA4MjMxNzE0NTBaMAwwCgYDVR0VBAMKAQEwMgITFAAVbyiBHFjaN2es6QACABVvKBcNMjQwODIzMTU0NjQ0WjAMMAoGA1UdFQQDCgEBMDICExQAFW8nJuQY+0HWwm4AAgAVbycXDTI0MDgyMzE1NDY0NFowDDAKBgNVHRUEAwoBATAyAhMUABL9e0nerjtHag1zAAIAEv17Fw0yNDA4MjMxNTI1MDlaMAwwCgYDVR0VBAMKAQEwMgITFAAS/XrvJ3coo7RXxAACABL9ehcNMjQwODIzMTUyNTA4WjAMMAoGA1UdFQQDCgEBMDICExQAFWwYVrrK73nDS1sAAgAVbBgXDTI0MDgyMzA2MTAwMlowDDAKBgNVHRUEAwoBATAyAhMUABVsF9KpPVfx5e9RAAIAFWwXFw0yNDA4MjMwNjEwMDFaMAwwCgYDVR0VBAMKAQEwMgITFAASJLUaQPdXOLzdlgACABIktRcNMjQwODIzMDQwOTA3WjAMMAoGA1UdFQQDCgEBMDICExQAEiS0/gbYtKxgd9YAAgASJLQXDTI0MDgyMzA0MDkwN1owDDAKBgNVHRUEAwoBATAyAhMUABJBc+8UESB21xsWAAIAEkFzFw0yNDA4MjMwNDA4NDdaMAwwCgYDVR0VBAMKAQEwMgITFAASQXIHnLhRsYVukwACABJBchcNMjQwODIzMDQwODQ3WjAMMAoGA1UdFQQDCgEBMDICExQAEvRjx/23AVbURj8AAgAS9GMXDTI0MDgyMzA0MDczMlowDDAKBgNVHRUEAwoBATAyAhMUABL0YoZJX+oFXzWLAAIAEvRiFw0yNDA4MjMwNDA3MzJaMAwwCgYDVR0VBAMKAQEwMgITFAAQUsY3XKL1o0raawACABBSxhcNMjQwODIzMDIzNDMzWjAMMAoGA1UdFQQDCgEBMDICExQAEFLFZBG+hRcEYVsAAgAQUsUXDTI0MDgyMzAyMzQzM1owDDAKBgNVHRUEAwoBATAyAhMUAA/4Zyl8HBp9dcANAAIAD/hnFw0yNDA4MjIyMjE5MjdaMAwwCgYDVR0VBAMKAQEwMgITFAAP+GZOowmYgYTdMQACAA/4ZhcNMjQwODIyMjIxOTI2WjAMMAoGA1UdFQQDCgEBMDICExQAFMGCuHtb6e58N1QAAgAUwYIXDTI0MDgyMjIwMjYxMlowDDAKBgNVHRUEAwoBATAyAhMUABTBgQ3Tb+u5XJnHAAIAFMGBFw0yNDA4MjIyMDI2MTFaMAwwCgYDVR0VBAMKAQEwMgITFAAU2V+Iq9rfza2hZwACABTZXxcNMjQwODIyMjAyMzIzWjAMMAoGA1UdFQQDCgEFMDICExQAEGA8sS/h1B49mKYAAgAQYDwXDTI0MDgyMjIwMDY1NFowDDAKBgNVHRUEAwoBATAyAhMUABBgO/L04+OTrXiqAAIAEGA7Fw0yNDA4MjIyMDA2NTRaMAwwCgYDVR0VBAMKAQEwMgITFAAS2d9+SScMPTXu2wACABLZ3xcNMjQwODIyMTg0NzEzWjAMMAoGA1UdFQQDCgEBMDICExQAEtne8QjMJCKKr5AAAgAS2d4XDTI0MDgyMjE4NDcxMlowDDAKBgNVHRUEAwoBATAyAhMUABOMcII9mwCOZUW1AAIAE4xwFw0yNDA4MjIxNzI0MjBaMAwwCgYDVR0VBAMKAQEwMgITFAATjG8B3VYHpeYqjgACABOMbxcNMjQwODIyMTcyNDIwWjAMMAoGA1UdFQQDCgEBMDICExQAFWqx/0FwIBf+6bUAAgAVarEXDTI0MDgyMjE2MDEzNlowDDAKBgNVHRUEAwoBATAyAhMUABVqsIBiVXr6y2q2AAIAFWqwFw0yNDA4MjIxNjAxMzZaMAwwCgYDVR0VBAMKAQEwMgITFAAVV4ElXDcag5G0xQACABVXgRcNMjQwODIyMTU1ODM0WjAMMAoGA1UdFQQDCgEFMDICExQAD5xpbVpQN9bcTDkAAgAPnGkXDTI0MDgyMjE1NTgyNlowDDAKBgNVHRUEAwoBATAyAhMUAA+caMcqLv2kTj+bAAIAD5xoFw0yNDA4MjIxNTU4MjVaMAwwCgYDVR0VBAMKAQEwMgITFAAUq8ahXVzj7vltiQACABSrxhcNMjQwODIyMDAzMDU3WjAMMAoGA1UdFQQDCgEFMDICExQAD684YCYRG19i/1cAAgAPrzgXDTI0MDgyMTIxMDMxN1owDDAKBgNVHRUEAwoBATAyAhMUAA+vN5CV/3i2U/ltAAIAD683Fw0yNDA4MjEyMTAzMTdaMAwwCgYDVR0VBAMKAQEwMgITFAAVVZ/YjqaGXXmwagACABVVnxcNMjQwODIxMjAyMTI5WjAMMAoGA1UdFQQDCgEBMDICExQAFVWe2H7jqWNWgG8AAgAVVZ4XDTI0MDgyMTIwMjEyOVowDDAKBgNVHRUEAwoBATAyAhMUABVeRKov5UaeCr8sAAIAFV5EFw0yNDA4MjExODI4MzBaMAwwCgYDVR0VBAMKAQEwMgITFAAVXkNiGvwXu6LNKAACABVeQxcNMjQwODIxMTgyODMwWjAMMAoGA1UdFQQDCgEBMDICExQAFHejCl8iv3e+gG8AAgAUd6MXDTI0MDgyMTE4MDYzNFowDDAKBgNVHRUEAwoBBTAyAhMUABAzIt3VD5K+gu3cAAIAEDMiFw0yNDA4MjExNzEwNDdaMAwwCgYDVR0VBAMKAQUwMgITFAAVZxMJ7tPdPyuI5AACABVnExcNMjQwODIxMTY0MDU4WjAMMAoGA1UdFQQDCgEBMDICExQAFWcRWxWwodykw68AAgAVZxEXDTI0MDgyMTE2NDA1OFowDDAKBgNVHRUEAwoBATAyAhMUABBs+4Wt3eZOQXSkAAIAEGz7Fw0yNDA4MjExNTI0MjJaMAwwCgYDVR0VBAMKAQEwMgITFAAQbPodKhgFQZjHgAACABBs+hcNMjQwODIxMTUyNDIyWjAMMAoGA1UdFQQDCgEBMDICExQAFVzoEn3RBirVEPcAAgAVXOgXDTI0MDgyMTEzMjExNlowDDAKBgNVHRUEAwoBBTAyAhMUABVjrJdr6GBaHlzdAAIAFWOsFw0yNDA4MjEwNTA1MTZaMAwwCgYDVR0VBAMKAQUwMgITFAARHY1NJEKbRBYgUQACABEdjRcNMjQwODIwMjM1OTUwWjAMMAoGA1UdFQQDCgEFMDICExQAFBYxVcvo8e/ixyMAAgAUFjEXDTI0MDgyMDIwMzYwN1owDDAKBgNVHRUEAwoBATAyAhMUABQWMLCDQX+nUX8lAAIAFBYwFw0yNDA4MjAyMDM2MDdaMAwwCgYDVR0VBAMKAQEwMgITFAARDhoiOUmzbD0CuAACABEOGhcNMjQwODIwMjAyMTM4WjAMMAoGA1UdFQQDCgEBMDICExQAEQ4ZdUoBecB1G3oAAgARDhkXDTI0MDgyMDIwMjEzOFowDDAKBgNVHRUEAwoBATAyAhMUABDTSatr0lytY5Y5AAIAENNJFw0yNDA4MjAxOTI5MDlaMAwwCgYDVR0VBAMKAQEwMgITFAAQ00hkIMxeN8UjhQACABDTSBcNMjQwODIwMTkyOTA5WjAMMAoGA1UdFQQDCgEBMDICExQAFFgXd49dqcKbWs8AAgAUWBcXDTI0MDgyMDE2MjYzNlowDDAKBgNVHRUEAwoBBTAyAhMUAA+aN9DLSsFMgFA+AAIAD5o3Fw0yNDA4MjAxNTU3NTlaMAwwCgYDVR0VBAMKAQEwMgITFAAPmjZM/GxyAsLowwACAA+aNhcNMjQwODIwMTU1NzU5WjAMMAoGA1UdFQQDCgEBMDICExQAEFUqIfm4sw88y/QAAgAQVSoXDTI0MDgyMDE1NTU1M1owDDAKBgNVHRUEAwoBATAyAhMUABBVKVQt19u9pANHAAIAEFUpFw0yNDA4MjAxNTU1NTNaMAwwCgYDVR0VBAMKAQEwMgITFAAR4VO+JsFWTgNtvgACABHhUxcNMjQwODIwMTU1MzM2WjAMMAoGA1UdFQQDCgEBMDICExQAEeFSf1rV4KsMV6UAAgAR4VIXDTI0MDgyMDE1NTMzNlowDDAKBgNVHRUEAwoBATAyAhMUABUcszWHE9O0Amu1AAIAFRyzFw0yNDA4MjAxNTEwMDZaMAwwCgYDVR0VBAMKAQEwMgITFAAVHLJVQNHrjp4yjgACABUcshcNMjQwODIwMTUxMDA2WjAMMAoGA1UdFQQDCgEBMDICExQAElFmebULTarReXYAAgASUWYXDTI0MDgyMDA0MDQzNFowDDAKBgNVHRUEAwoBATAyAhMUABJRZUzN6s2LZHEgAAIAElFlFw0yNDA4MjAwNDA0MzRaMAwwCgYDVR0VBAMKAQEwMgITFAAScqdq+UbAwrmyxQACABJypxcNMjQwODIwMDIxOTI2WjAMMAoGA1UdFQQDCgEFMDICExQAEUonv53ZkzMx8oAAAgARSicXDTI0MDgyMDAxNTMyMlowDDAKBgNVHRUEAwoBBTAyAhMUABVaEudMBWtCmSCcAAIAFVoSFw0yNDA4MTkyMjE2MjVaMAwwCgYDVR0VBAMKAQUwMgITFAAP+u8Hwsfk5lzpJgACAA/67xcNMjQwODE5MTcwNzIxWjAMMAoGA1UdFQQDCgEBMDICExQAD/ru38QCUALHpRcAAgAP+u4XDTI0MDgxOTE3MDcyMVowDDAKBgNVHRUEAwoBATAyAhMUABCe7ynlYYcqdIyKAAIAEJ7vFw0yNDA4MTkxNzA3MjBaMAwwCgYDVR0VBAMKAQEwMgITFAAQnu54g7jKEcCVZgACABCe7hcNMjQwODE5MTcwNzIwWjAMMAoGA1UdFQQDCgEBMDICExQAFDxshKcp1S6pSjkAAgAUPGwXDTI0MDgxOTE3MDMwOVowDDAKBgNVHRUEAwoBATAyAhMUABQ8a584mpaERWFFAAIAFDxrFw0yNDA4MTkxNzAzMDlaMAwwCgYDVR0VBAMKAQEwMgITFAAURZNgIoasrDldfQACABRFkxcNMjQwODE5MTYxNTQyWjAMMAoGA1UdFQQDCgEBMDICExQAFEWSlcodbXxIrTUAAgAURZIXDTI0MDgxOTE2MTU0MlowDDAKBgNVHRUEAwoBATAyAhMUABCgff1g616ox++cAAIAEKB9Fw0yNDA4MTkxNTQ0MTRaMAwwCgYDVR0VBAMKAQEwMgITFAAQoHwFxD2OtEl3uwACABCgfBcNMjQwODE5MTU0NDE0WjAMMAoGA1UdFQQDCgEBMDICExQAFMXfheBXxJZI7QgAAgAUxd8XDTI0MDgxOTE0MzM1OVowDDAKBgNVHRUEAwoBBTAyAhMUABMwsROhlvSHJCkPAAIAEzCxFw0yNDA4MTkxNDE4MzVaMAwwCgYDVR0VBAMKAQEwMgITFAATMLCCfMsAu8OhaQACABMwsBcNMjQwODE5MTQxODM1WjAMMAoGA1UdFQQDCgEBMDICExQAE8iE+ipah13jh4QAAgATyIQXDTI0MDgxODAxNTIzOVowDDAKBgNVHRUEAwoBBTAyAhMUABRae+A/+rSWK8IYAAIAFFp7Fw0yNDA4MTcyMzIyNDdaMAwwCgYDVR0VBAMKAQUwMgITFAAU/NQDDR4D4vDMLAACABT81BcNMjQwODE3MjI0NTM5WjAMMAoGA1UdFQQDCgEBMDICExQAFPzTJHNRkvwJUrMAAgAU/NMXDTI0MDgxNzIyNDUzOVowDDAKBgNVHRUEAwoBATAyAhMUABDEbuv9Kkt3BVvxAAIAEMRuFw0yNDA4MTcwNDA1MTNaMAwwCgYDVR0VBAMKAQEwMgITFAAQxG0rWaAqT61WIwACABDEbRcNMjQwODE3MDQwNTEzWjAMMAoGA1UdFQQDCgEBMDICExQAEgDsTIT8Wx9qy4UAAgASAOwXDTI0MDgxNzA0MDUwOFowDDAKBgNVHRUEAwoBATAyAhMUABIA6yKmrjFqLO3BAAIAEgDrFw0yNDA4MTcwNDA1MDhaMAwwCgYDVR0VBAMKAQEwMgITFAAQ9ense2SCyevT/QACABD16RcNMjQwODE3MDM0NzI2WjAMMAoGA1UdFQQDCgEFMDICExQAFFwLEisyvewZ+S8AAgAUXAsXDTI0MDgxNzAzMDM0MFowDDAKBgNVHRUEAwoBBTAyAhMUABTR15RF1vkAvN3+AAIAFNHXFw0yNDA4MTcwMTUzNTdaMAwwCgYDVR0VBAMKAQUwMgITFAAUfEHh+AaJSr1j7AACABR8QRcNMjQwODE3MDE0MjA5WjAMMAoGA1UdFQQDCgEFMDICExQAEDTYAQja6VSojCsAAgAQNNgXDTI0MDgxNzAwNTE0NVowDDAKBgNVHRUEAwoBATAyAhMUABA01/wYGXo5k/1pAAIAEDTXFw0yNDA4MTcwMDUxNDVaMAwwCgYDVR0VBAMKAQEwMgITFAARLQpQXOc1mKym3gACABEtChcNMjQwODE3MDA1MTQ1WjAMMAoGA1UdFQQDCgEBMDICExQAES0Jl9fYrxYFseIAAgARLQkXDTI0MDgxNzAwNTE0NVowDDAKBgNVHRUEAwoBATAyAhMUABUnf2VuZeJB04ypAAIAFSd/Fw0yNDA4MTYyMTQ0NTJaMAwwCgYDVR0VBAMKAQEwMgITFAAVJ35iHqlgJvay/QACABUnfhcNMjQwODE2MjE0NDUyWjAMMAoGA1UdFQQDCgEBMDICExQAEYcD2oGNjIJLrF4AAgARhwMXDTI0MDgxNjIwMDAzMFowDDAKBgNVHRUEAwoBATAyAhMUABGHApWRZfn63i8nAAIAEYcCFw0yNDA4MTYyMDAwMzBaMAwwCgYDVR0VBAMKAQEwMgITFAATAcLOoMNeot529AACABMBwhcNMjQwODE2MTkyOTA1WjAMMAoGA1UdFQQDCgEFMDICExQAFVqQMTwhOWOC6OwAAgAVWpAXDTI0MDgxNjE4MjUxNFowDDAKBgNVHRUEAwoBATAyAhMUABGCrE5EV21/lFQoAAIAEYKsFw0yNDA5MDYxNjIwNDBaMAwwCgYDVR0VBAMKAQEwMgITFAARgqs5DFAnJ10XiQACABGCqxcNMjQwOTA2MTYyMDQwWjAMMAoGA1UdFQQDCgEBMDICExQAElYqhYiIag4v6X0AAgASVioXDTI0MDkwNjE1MzUyN1owDDAKBgNVHRUEAwoBATAyAhMUABJWKVE7JnQt/RsFAAIAElYpFw0yNDA5MDYxNTM1MjdaMAwwCgYDVR0VBAMKAQEwMgITFAASEMfh7MCipSGcMQACABIQxxcNMjQwOTA2MTUwNjE1WjAMMAoGA1UdFQQDCgEBMDICExQAEhDGCXOttKz7dhMAAgASEMYXDTI0MDkwNjE1MDYxNVowDDAKBgNVHRUEAwoBATAyAhMUABP/H6+i/QUzKb2ZAAIAE/8fFw0yNDA5MDYxNTA1MjJaMAwwCgYDVR0VBAMKAQUwMgITFAATdfRmNTv27lK8MAACABN19BcNMjQwOTA2MTQzNTEyWjAMMAoGA1UdFQQDCgEBMDICExQAE3XzSjQRcq8/BIMAAgATdfMXDTI0MDkwNjE0MzUxMlowDDAKBgNVHRUEAwoBATAyAhMUABORX8+hnCnj9RK6AAIAE5FfFw0yNDA5MDYxMjM4MDVaMAwwCgYDVR0VBAMKAQUwMgITFAATyDVY4VmzxgJlugACABPINRcNMjQwOTA2MDQwNDIwWjAMMAoGA1UdFQQDCgEBMDICExQAE8g0Z3MB1aQIexUAAgATyDQXDTI0MDkwNjA0MDQyMFowDDAKBgNVHRUEAwoBATAyAhMUABHOD62Nve+JcMqRAAIAEc4PFw0yNDA5MDYwNDAzMzZaMAwwCgYDVR0VBAMKAQEwMgITFAARzg6IVDu/jZoe3AACABHODhcNMjQwOTA2MDQwMzM2WjAMMAoGA1UdFQQDCgEBMDICExQAFOvtjNvLF6dOhn4AAgAU6+0XDTI0MDkwNTE3NDMxOFowDDAKBgNVHRUEAwoBATAyAhMUABTr7BelT3EcDyIcAAIAFOvsFw0yNDA5MDUxNzQzMThaMAwwCgYDVR0VBAMKAQEwMgITFAATVf7r+ivq6hbuxgACABNV/hcNMjQwOTA1MTYxMDMzWjAMMAoGA1UdFQQDCgEBMDICExQAE1X9eaq1ScktTjgAAgATVf0XDTI0MDkwNTE2MTAzM1owDDAKBgNVHRUEAwoBATAyAhMUABSMDqtWl8NvdsPrAAIAFIwOFw0yNDA5MDUxNjA3MjRaMAwwCgYDVR0VBAMKAQEwMgITFAAUjA0qwvrvlzXJPwACABSMDRcNMjQwOTA1MTYwNzIzWjAMMAoGA1UdFQQDCgEBMDICExQAFSJ5uRNIfrgrCG4AAgAVInkXDTI0MDkwNTE1NTc0OFowDDAKBgNVHRUEAwoBATAyAhMUABUiePShXojXpnuSAAIAFSJ4Fw0yNDA5MDUxNTU3NDhaMAwwCgYDVR0VBAMKAQEwMgITFAARKOoWoz5svOzD6wACABEo6hcNMjQwOTA1MTU0MTEzWjAMMAoGA1UdFQQDCgEBMDICExQAESjpe4lpFwOrgj4AAgARKOkXDTI0MDkwNTE1NDExM1owDDAKBgNVHRUEAwoBATAyAhMUABHG3/CoX0ZaKwx8AAIAEcbfFw0yNDA5MDUxNTQwMzJaMAwwCgYDVR0VBAMKAQEwMgITFAARxt7mlIHh8YCHBAACABHG3hcNMjQwOTA1MTU0MDMxWjAMMAoGA1UdFQQDCgEBMDICExQAEqbufdeMZOqHy9gAAgASpu4XDTI0MDkwNTE1MzMzN1owDDAKBgNVHRUEAwoBATAyAhMUABKm7U2kZArF0scXAAIAEqbtFw0yNDA5MDUxNTMzMzdaMAwwCgYDVR0VBAMKAQEwMgITFAAQkaecdNpF8vBD/gACABCRpxcNMjQwOTA0MjIzNzAzWjAMMAoGA1UdFQQDCgEBMDICExQAEJGmbaBYRIRklBkAAgAQkaYXDTI0MDkwNDIyMzcwMlowDDAKBgNVHRUEAwoBATAyAhMUABTgWikQS4eexlKPAAIAFOBaFw0yNDA5MDQyMjI4NDhaMAwwCgYDVR0VBAMKAQEwMgITFAAU4FnobiypG4cRJgACABTgWRcNMjQwOTA0MjIyODQ4WjAMMAoGA1UdFQQDCgEBMDICExQAE3wyubQYu7T4a5cAAgATfDIXDTI0MDkwNDIxNTk0MVowDDAKBgNVHRUEAwoBATAyAhMUABN8MQfwgsDJcnQaAAIAE3wxFw0yNDA5MDQyMTU5NDFaMAwwCgYDVR0VBAMKAQEwMgITFAATaBo2hzSP/y4RSgACABNoGhcNMjQwOTA0MjEzNDUyWjAMMAoGA1UdFQQDCgEBMDICExQAE2gZonBDVozntj8AAgATaBkXDTI0MDkwNDIxMzQ1MlowDDAKBgNVHRUEAwoBATAyAhMUABA75OaCCfKydj4gAAIAEDvkFw0yNDA5MDQxODA2MjlaMAwwCgYDVR0VBAMKAQEwMgITFAAQO+PM6WkdV8N9NwACABA74xcNMjQwOTA0MTgwNjI5WjAMMAoGA1UdFQQDCgEBMDICExQAFZHH9YPO2lXhr3QAAgAVkccXDTI0MDkwNDE3MjYxMFowDDAKBgNVHRUEAwoBATAyAhMUABWRxozEZ06OsphjAAIAFZHGFw0yNDA5MDQxNzI2MDlaMAwwCgYDVR0VBAMKAQEwMgITFAAQfj+uyu59eUsdRgACABB+PxcNMjQwOTA0MTcxNjAwWjAMMAoGA1UdFQQDCgEBMDICExQAEH4+Xv5M9UXdacEAAgAQfj4XDTI0MDkwNDE3MTU1OVowDDAKBgNVHRUEAwoBATAyAhMUABVYLyTNl7qfOI3ZAAIAFVgvFw0yNDA5MDQxNjQwMzJaMAwwCgYDVR0VBAMKAQUwMgITFAAVeGi3A2tnW8w28AACABV4aBcNMjQwOTA0MTYzNjAyWjAMMAoGA1UdFQQDCgEBMDICExQAFXhnmPVPReOL0tsAAgAVeGcXDTI0MDkwNDE2MzYwMVowDDAKBgNVHRUEAwoBATAyAhMUABWRC11+BzDibJnKAAIAFZELFw0yNDA5MDQxNjEyMDRaMAwwCgYDVR0VBAMKAQEwMgITFAAVkQq4SeBQUc3KTQACABWRChcNMjQwOTA0MTYxMjAzWjAMMAoGA1UdFQQDCgEBMDICExQAEgOW63lEuE7O5tEAAgASA5YXDTI0MDkwNDE1NTkzN1owDDAKBgNVHRUEAwoBATAyAhMUABIDleWSQgGzJDjuAAIAEgOVFw0yNDA5MDQxNTU5MzZaMAwwCgYDVR0VBAMKAQEwMgITFAAT+SgfOuXWKwJGHgACABP5KBcNMjQwOTA0MTQ0MzAyWjAMMAoGA1UdFQQDCgEBMDICExQAE/knUbI211hDtvcAAgAT+ScXDTI0MDkwNDE0NDMwMVowDDAKBgNVHRUEAwoBATAyAhMUABTmPtZavAlcWnGJAAIAFOY+Fw0yNDA5MDQxNDIzMjdaMAwwCgYDVR0VBAMKAQUwMgITFAATHiED1LPnbce6egACABMeIRcNMjQwOTA0MDQwNTMyWjAMMAoGA1UdFQQDCgEBMDICExQAEx4gyS1xVAHa9/EAAgATHiAXDTI0MDkwNDA0MDUzMlowDDAKBgNVHRUEAwoBATAyAhMUABMLmTsj342xfdtlAAIAEwuZFw0yNDA5MDQwNDA0NDRaMAwwCgYDVR0VBAMKAQEwMgITFAATC5itLny3JIGdIgACABMLmBcNMjQwOTA0MDQwNDQ0WjAMMAoGA1UdFQQDCgEBMDICExQAElCQzFs1d85EyXEAAgASUJAXDTI0MDkwNDA0MDMzOFowDDAKBgNVHRUEAwoBATAyAhMUABJQj6cFHNdRdC4iAAIAElCPFw0yNDA5MDQwNDAzMzhaMAwwCgYDVR0VBAMKAQEwMgITFAASmzaEzFd9V5YQGgACABKbNhcNMjQwOTAzMjMxNjExWjAMMAoGA1UdFQQDCgEBMDICExQAEps1qpmjYJHGE9EAAgASmzUXDTI0MDkwMzIzMTYxMVowDDAKBgNVHRUEAwoBATAyAhMUABU7SKRVG3UkN9+zAAIAFTtIFw0yNDA5MDMyMDIzMjFaMAwwCgYDVR0VBAMKAQEwMgITFAAVO0fLMs6d8VUvXAACABU7RxcNMjQwOTAzMjAyMzIxWjAMMAoGA1UdFQQDCgEBMDICExQAFCXMxVqWQUPUuXkAAgAUJcwXDTI0MDkwMzE5MjA0N1owDDAKBgNVHRUEAwoBATAyAhMUABQlyxL3HY4B5N20AAIAFCXLFw0yNDA5MDMxOTIwNDdaMAwwCgYDVR0VBAMKAQEwMgITFAAUdXnk1I3J6WZ2NQACABR1eRcNMjQwOTAzMTkwMTAyWjAMMAoGA1UdFQQDCgEBMDICExQAFHV4T4RcRhnoTBYAAgAUdXgXDTI0MDkwMzE5MDEwMlowDDAKBgNVHRUEAwoBATAyAhMUABADsW2jvYmgheJqAAIAEAOxFw0yNDA5MDMxODU0NTRaMAwwCgYDVR0VBAMKAQEwMgITFAAQA7B9Ci/O7voS1gACABADsBcNMjQwOTAzMTg1NDUzWjAMMAoGA1UdFQQDCgEBMDICExQAFWJ2rbSiSNzmNgwAAgAVYnYXDTI0MDkwMzE4NTI0NFowDDAKBgNVHRUEAwoBATAyAhMUABVideyIHLkINez9AAIAFWJ1Fw0yNDA5MDMxODUyNDNaMAwwCgYDVR0VBAMKAQEwMgITFAAVjQaVz4cZwdPm2AACABWNBhcNMjQwOTAzMTYyMDU5WjAMMAoGA1UdFQQDCgEBMDICExQAFY0FJKpRkpb0bpsAAgAVjQUXDTI0MDkwMzE2MjA1OVowDDAKBgNVHRUEAwoBATAyAhMUABFcjGtN3NOHZMMeAAIAEVyMFw0yNDA5MDMwNjI5NDRaMAwwCgYDVR0VBAMKAQUwMgITFAAVg6+EfBMItmhjkAACABWDrxcNMjQwOTAzMDQwMzIwWjAMMAoGA1UdFQQDCgEBMDICExQAFYOugQv1krOyxqQAAgAVg64XDTI0MDkwMzA0MDMyMFowDDAKBgNVHRUEAwoBATAyAhMUABNUcuV4sDQHZtDTAAIAE1RyFw0yNDA5MDIyMDQxMTlaMAwwCgYDVR0VBAMKAQEwMgITFAATVHFIjni2/rLcGAACABNUcRcNMjQwOTAyMjA0MTE5WjAMMAoGA1UdFQQDCgEBMDICExQAEDpwqG7mGgdoFw4AAgAQOnAXDTI0MDkwMjE3NTMwNlowDDAKBgNVHRUEAwoBATAyAhMUABA6byJmwR+43xgBAAIAEDpvFw0yNDA5MDIxNzUzMDZaMAwwCgYDVR0VBAMKAQEwMgITFAAVN/EnpU5P753MSgACABU38RcNMjQwOTAyMTcyMjE5WjAMMAoGA1UdFQQDCgEBMDICExQAFTfwpiKf28xqARgAAgAVN/AXDTI0MDkwMjE3MjIxOVowDDAKBgNVHRUEAwoBATAyAhMUABWJ8Y4mXZCeSg5cAAIAFYnxFw0yNDA5MDIxNjU5MDlaMAwwCgYDVR0VBAMKAQEwMgITFAAVifB0QI1N+NF6YQACABWJ8BcNMjQwOTAyMTY1OTA4WjAMMAoGA1UdFQQDCgEBMDICExQAElIIbPCzP5cReusAAgASUggXDTI0MDkwMjE1NDY0OVowDDAKBgNVHRUEAwoBATAyAhMUABJSB3rXFYYUaeFXAAIAElIHFw0yNDA5MDIxNTQ2NDlaMAwwCgYDVR0VBAMKAQEwMgITFAAUtC+88+VqDewycwACABS0LxcNMjQwOTAyMTQwMjI2WjAMMAoGA1UdFQQDCgEBMDICExQAFLQu8SoWFqwN3BcAAgAUtC4XDTI0MDkwMjE0MDIyNlowDDAKBgNVHRUEAwoBATAyAhMUABOEg0hlZE9Vj53+AAIAE4SDFw0yNDA5MDIwMDI0MjRaMAwwCgYDVR0VBAMKAQUwMgITFAAP+nblayAcMAzr2gACAA/6dhcNMjQwOTAxMjMxODM1WjAMMAoGA1UdFQQDCgEFMDICExQAFSr5BAr7QPHBZ/QAAgAVKvkXDTI0MDkwMTIxMTM0OVowDDAKBgNVHRUEAwoBBTAyAhMUABS5UETLQklUVqJVAAIAFLlQFw0yNDA5MDExNzQ2MjZaMAwwCgYDVR0VBAMKAQUwMgITFAAQEXpalte//RxgCwACABARehcNMjQwOTAxMDYwNTU0WjAMMAoGA1UdFQQDCgEFMDICExQAElAKoN2qcz5Pna0AAgASUAoXDTI0MDkwMTA0MDIwMlowDDAKBgNVHRUEAwoBATAyAhMUABJQCZOHOlk3GjyHAAIAElAJFw0yNDA5MDEwNDAyMDFaMAwwCgYDVR0VBAMKAQEwMgITFAAT21j1/uspRaz4dgACABPbWBcNMjQwODMxMjIzNDMzWjAMMAoGA1UdFQQDCgEFMDICExQAFWwZSfz89utzzQQAAgAVbBkXDTI0MDgzMTA1MjIzNFowDDAKBgNVHRUEAwoBBTAyAhMUABVpM36q4y5P690tAAIAFWkzFw0yNDA4MzAyMjEzMjhaMAwwCgYDVR0VBAMKAQEwMgITFAAVaTKm8ddfoSITzgACABVpMhcNMjQwODMwMjIxMzI4WjAMMAoGA1UdFQQDCgEBMDICExQAErOq91nOXHPgyaoAAgASs6oXDTI0MDgzMDIxMTIyNlowDDAKBgNVHRUEAwoBATAyAhMUABKzqU4iG8faFasSAAIAErOpFw0yNDA4MzAyMTEyMjZaMAwwCgYDVR0VBAMKAQEwMgITFAARya0TlfX61JNUCAACABHJrRcNMjQwODMwMjAyODUyWjAMMAoGA1UdFQQDCgEBMDICExQAEcmsAozodJrw+2wAAgARyawXDTI0MDgzMDIwMjg1MlowDDAKBgNVHRUEAwoBATAyAhMUABCDZ4lXYHDFP44hAAIAEINnFw0yNDA4MzAxODA3NTZaMAwwCgYDVR0VBAMKAQEwMgITFAAQg2b3Ely82Ew+9QACABCDZhcNMjQwODMwMTgwNzU1WjAMMAoGA1UdFQQDCgEBMDICExQAFJ/A060k9CjG4FIAAgAUn8AXDTI0MDgzMDE3NDkyM1owDDAKBgNVHRUEAwoBBTAyAhMUABCBzBaQIvDi6aQoAAIAEIHMFw0yNDA4MzAxNTI2MjdaMAwwCgYDVR0VBAMKAQUwMgITFAARhSEVA9YDIF9figACABGFIRcNMjQwODMwMDQwMjI3WjAMMAoGA1UdFQQDCgEBMDICExQAEYUgXkw4c82gC9EAAgARhSAXDTI0MDgzMDA0MDIyN1owDDAKBgNVHRUEAwoBATAyAhMUABTFYs8+mruvWqVWAAIAFMViFw0yNDA4MzAwMzIwNTdaMAwwCgYDVR0VBAMKAQEwMgITFAAUxWEn1SsoM8ZQIQACABTFYRcNMjQwODMwMDMyMDU3WjAMMAoGA1UdFQQDCgEBMDICExQAE7gmvbmJmU1nhd4AAgATuCYXDTI0MDgzMDAyMzM0M1owDDAKBgNVHRUEAwoBBTAyAhMUABGN638kqyBvLoXUAAIAEY3rFw0yNDA4MzAwMjE4MDNaMAwwCgYDVR0VBAMKAQEwMgITFAARjeqa2G8kY9w83QACABGN6hcNMjQwODMwMDIxODAyWjAMMAoGA1UdFQQDCgEBMDICExQAE/69oX9ORKgvk2gAAgAT/r0XDTI0MDgzMDAwNTkyOFowDDAKBgNVHRUEAwoBBTAyAhMUABR3ln3eSkqjEF2YAAIAFHeWFw0yNDA4MjkyMjA2MTdaMAwwCgYDVR0VBAMKAQUwMgITFAAVeAT+pL578PSOtAACABV4BBcNMjQwODI5MjEwMDU3WjAMMAoGA1UdFQQDCgEBMDICExQAFXgDu8sXBVCjOk8AAgAVeAMXDTI0MDgyOTIxMDA1N1owDDAKBgNVHRUEAwoBATAyAhMUABTro6n7g716l4rrAAIAFOujFw0yNDA4MjkyMDMzMDZaMAwwCgYDVR0VBAMKAQEwMgITFAAU66JrXVUP8Zcz8wACABTrohcNMjQwODI5MjAzMzA2WjAMMAoGA1UdFQQDCgEBMDICExQAEx/Jz8UQI1Uigd8AAgATH8kXDTI0MDgyOTE5NDk1OFowDDAKBgNVHRUEAwoBATAyAhMUABMfyGRiWgfDDuapAAIAEx/IFw0yNDA4MjkxOTQ5NTdaMAwwCgYDVR0VBAMKAQEwMgITFAAVOh7m/A5SU7bIAwACABU6HhcNMjQwODI5MTkwNzQzWjAMMAoGA1UdFQQDCgEBMDICExQAFTodc1wOZANhQDcAAgAVOh0XDTI0MDgyOTE5MDc0M1owDDAKBgNVHRUEAwoBATAyAhMUABFRKGBy6B8IYESAAAIAEVEoFw0yNDA4MjkxOTAzNTlaMAwwCgYDVR0VBAMKAQUwMgITFAAS8DdbdxZ94hZbJgACABLwNxcNMjQwODI5MTg1NTU3WjAMMAoGA1UdFQQDCgEBMDICExQAEvA20kltYI9GElMAAgAS8DYXDTI0MDgyOTE4NTU1N1owDDAKBgNVHRUEAwoBATAyAhMUABHEVfJOAsjCllhsAAIAEcRVFw0yNDA4MjkxNzE1NTdaMAwwCgYDVR0VBAMKAQEwMgITFAARxFRQm8akAXU+aAACABHEVBcNMjQwODI5MTcxNTU3WjAMMAoGA1UdFQQDCgEBMDICExQAFOn4rdAQ0BhGqPQAAgAU6fgXDTI0MDgyOTE2NTIzMVowDDAKBgNVHRUEAwoBATAyAhMUABTp90HiYy33Z+GiAAIAFOn3Fw0yNDA4MjkxNjUyMzFaMAwwCgYDVR0VBAMKAQEwMgITFAAUsuGbVd8aDLxlSwACABSy4RcNMjQwODI5MTQyODQwWjAMMAoGA1UdFQQDCgEBMDICExQAFLLgcgIFGTa/aagAAgAUsuAXDTI0MDgyOTE0Mjg0MFowDDAKBgNVHRUEAwoBATAyAhMUABKb3nnUs5Opvs0/AAIAEpveFw0yNDA4MjkwNDA1MzdaMAwwCgYDVR0VBAMKAQEwMgITFAASm92PFwNwLZxtDwACABKb3RcNMjQwODI5MDQwNTM2WjAMMAoGA1UdFQQDCgEBMDICExQAEKu/pOqVJjs0mawAAgAQq78XDTI0MDgyOTA0MDMyMFowDDAKBgNVHRUEAwoBATAyAhMUABCrvgQ1gvP/DOruAAIAEKu+Fw0yNDA4MjkwNDAzMTlaMAwwCgYDVR0VBAMKAQEwMgITFAAQDuWeSVh2sTFQyQACABAO5RcNMjQwODI4MjEyODU3WjAMMAoGA1UdFQQDCgEBMDICExQAEA7kZ85Gd8uKM/IAAgAQDuQXDTI0MDgyODIxMjg1N1owDDAKBgNVHRUEAwoBATAyAhMUAA/0DT+I0Bdf0ptGAAIAD/QNFw0yNDA4MjgyMTAxNTFaMAwwCgYDVR0VBAMKAQUwMgITFAASoUqmGH3RLdysDgACABKhShcNMjQwODI4MTk0MDU2WjAMMAoGA1UdFQQDCgEBMDICExQAEqFJi6DPqaWpVHgAAgASoUkXDTI0MDgyODE5NDA1NlowDDAKBgNVHRUEAwoBATAyAhMUABQUCe3KXqyeYWkeAAIAFBQJFw0yNDA4MjgxNjI4MDBaMAwwCgYDVR0VBAMKAQEwMgITFAAUFAj5i2KzGLDl/AACABQUCBcNMjQwODI4MTYyODAwWjAMMAoGA1UdFQQDCgEBMDICExQAExGAPfEfQEnD57QAAgATEYAXDTI0MDgyODE1MzkxM1owDDAKBgNVHRUEAwoBBTAyAhMUABGOofg8AgjkSrqWAAIAEY6hFw0yNDA4MjgxNTE1MDVaMAwwCgYDVR0VBAMKAQEwMgITFAARjqDqSSZc0ueyWwACABGOoBcNMjQwODI4MTUxNTA0WjAMMAoGA1UdFQQDCgEBMDICExQAE0/WU6cSl/gTdfIAAgATT9YXDTI0MDgyODE1MDYwOVowDDAKBgNVHRUEAwoBATAyAhMUABNP1V/mm+o8qS+IAAIAE0/VFw0yNDA4MjgxNTA2MDlaMAwwCgYDVR0VBAMKAQEwMgITFAAVF2XE6bTcp1Yd9wACABUXZRcNMjQwODI4MTQ0ODIxWjAMMAoGA1UdFQQDCgEBMDICExQAFRdk49g/7gjc6q8AAgAVF2QXDTI0MDgyODE0NDgyMVowDDAKBgNVHRUEAwoBATAyAhMUABRb7f2RdxPD399kAAIAFFvtFw0yNDA4MjgxMTI5MDZaMAwwCgYDVR0VBAMKAQUwMgITFAAVeg/OHX+iJbMhnwACABV6DxcNMjQwODI4MDYxMDA2WjAMMAoGA1UdFQQDCgEBMDICExQAFXoOyzz/3gMYUq0AAgAVeg4XDTI0MDgyODA2MTAwNVowDDAKBgNVHRUEAwoBATAyAhMUABJysb5GKrLpoWp8AAIAEnKxFw0yNDA4MjgwNDM3MDFaMAwwCgYDVR0VBAMKAQUwMgITFAAQHCvUZGzOIEkjgAACABAcKxcNMjQwODI4MDQwMjM3WjAMMAoGA1UdFQQDCgEBMDICExQAEBwqTC5CBguoGWUAAgAQHCoXDTI0MDgyODA0MDIzN1owDDAKBgNVHRUEAwoBATAyAhMUABBvnSBJRBRZ7AAmAAIAEG+dFw0yNDA4MjgwNDAyMjhaMAwwCgYDVR0VBAMKAQEwMgITFAAQb5xQHmMz7rL+oQACABBvnBcNMjQwODI4MDQwMjI4WjAMMAoGA1UdFQQDCgEBMDICExQAETCv1ZdgvmCaiewAAgARMK8XDTI0MDgyNzIyNDY1OFowDDAKBgNVHRUEAwoBBTAyAhMUABK5VOsVpnr1w85OAAIAErlUFw0yNDA4MjcyMjQwMDFaMAwwCgYDVR0VBAMKAQEwMgITFAASuVPmWvwfbPp5IQACABK5UxcNMjQwODI3MjI0MDAxWjAMMAoGA1UdFQQDCgEBMDICExQAFVk7j//FtleDawUAAgAVWTsXDTI0MDgyNzIwMTAyNlowDDAKBgNVHRUEAwoBATAyAhMUABVZOoOvJdVd3BPvAAIAFVk6Fw0yNDA4MjcyMDEwMjZaMAwwCgYDVR0VBAMKAQEwMgITFAAShEZCQWiwpUhI0wACABKERhcNMjQwODI3MTgwMTA5WjAMMAoGA1UdFQQDCgEBMDICExQAEoRFeDaTZnePYvwAAgAShEUXDTI0MDgyNzE4MDEwOVowDDAKBgNVHRUEAwoBATAyAhMUAA+8wCjAWjmhrCsUAAIAD7zAFw0yNDA4MjcxNzE1NTdaMAwwCgYDVR0VBAMKAQEwMgITFAAPvL+7xRCarYp1zAACAA+8vxcNMjQwODI3MTcxNTU3WjAMMAoGA1UdFQQDCgEBMDICExQAFXjIjQlWoQ4Eks4AAgAVeMgXDTI0MDgyNzE2MDk1NlowDDAKBgNVHRUEAwoBATAyAhMUABV4xy4vcE+7yCzrAAIAFXjHFw0yNDA4MjcxNjA5NTZaMAwwCgYDVR0VBAMKAQEwMgITFAAUp3GdRl6Pa1MOywACABSncRcNMjQwODI3MTUzMTQ3WjAMMAoGA1UdFQQDCgEBMDICExQAEfSbndGCiv8tqlwAAgAR9JsXDTI0MDkxNjE4MDE0N1owDDAKBgNVHRUEAwoBATAyAhMUABWx3dbLod/MO/TYAAIAFbHdFw0yNDA5MTYxNzUwMThaMAwwCgYDVR0VBAMKAQEwMgITFAAVsdxDX9V5HBnjJwACABWx3BcNMjQwOTE2MTc1MDE4WjAMMAoGA1UdFQQDCgEBMDICExQAFbGFN1ardQqCIwoAAgAVsYUXDTI0MDkxNjE3MDYyNVowDDAKBgNVHRUEAwoBATAyAhMUABWxhKXvi9IxMOMbAAIAFbGEFw0yNDA5MTYxNzA2MjVaMAwwCgYDVR0VBAMKAQEwMgITFAATa6ZwnLhHMbXDDwACABNrphcNMjQwOTE2MTUxMjI4WjAMMAoGA1UdFQQDCgEBMDICExQAE2ulfKTPQ6vL7yAAAgATa6UXDTI0MDkxNjE1MTIyOFowDDAKBgNVHRUEAwoBATAyAhMUABVWiNIMvU7cixJLAAIAFVaIFw0yNDA5MTYxNDU5NTZaMAwwCgYDVR0VBAMKAQUwMgITFAAVsBgxIIDuQthWqAACABWwGBcNMjQwOTE2MTQ0OTE5WjAMMAoGA1UdFQQDCgEBMDICExQAFbAX6gB0md2hxt4AAgAVsBcXDTI0MDkxNjE0NDkxOVowDDAKBgNVHRUEAwoBATAyAhMUABRl7aT8x2lTylrkAAIAFGXtFw0yNDA5MTYxNDQ5MDVaMAwwCgYDVR0VBAMKAQEwMgITFAAUZeyhRT2X9wZI6AACABRl7BcNMjQwOTE2MTQ0OTA0WjAMMAoGA1UdFQQDCgEBMDICExQAE0vbo6HZ8Rg77I0AAgATS9sXDTI0MDkxNjA1MjUxOFowDDAKBgNVHRUEAwoBBTAyAhMUABWIAUGt81HyZqxkAAIAFYgBFw0yNDA5MTUyMTI0NTJaMAwwCgYDVR0VBAMKAQUwMgITFAARYNdRyVnFpuQfUwACABFg1xcNMjQwOTE1MDQwMjIzWjAMMAoGA1UdFQQDCgEBMDICExQAEWDWk2P5aGpwmzYAAgARYNYXDTI0MDkxNTA0MDIyM1owDDAKBgNVHRUEAwoBATAyAhMUABNvvim/OGoIEMThAAIAE2++Fw0yNDA5MTUwNDAxNTlaMAwwCgYDVR0VBAMKAQEwMgITFAATb73HkG9emKKM9QACABNvvRcNMjQwOTE1MDQwMTU5WjAMMAoGA1UdFQQDCgEBMDICExQAFJ6qm2o1jma/2YQAAgAUnqoXDTI0MDkxNTAyMzk0N1owDDAKBgNVHRUEAwoBATAyAhMUABSeqXLkKuvscHPTAAIAFJ6pFw0yNDA5MTUwMjM5NDdaMAwwCgYDVR0VBAMKAQEwMgITFAAVcuSQnf9h65fVEQACABVy5BcNMjQwOTE1MDIxNDExWjAMMAoGA1UdFQQDCgEBMDICExQAFP6dPW0x2CB2LEIAAgAU/p0XDTI0MDkxNTAyMTQxMVowDDAKBgNVHRUEAwoBATAyAhMUABMUPSGKXRistP5gAAIAExQ9Fw0yNDA5MTQxODM2NDRaMAwwCgYDVR0VBAMKAQEwMgITFAATFDw4m1xnBUgq1QACABMUPBcNMjQwOTE0MTgzNjQ0WjAMMAoGA1UdFQQDCgEBMDICExQAECgMgTMh+G9KCwIAAgAQKAwXDTI0MDkxNDE4MjU0MlowDDAKBgNVHRUEAwoBATAyAhMUABAoCwWyvy3sggurAAIAECgLFw0yNDA5MTQxODI1NDJaMAwwCgYDVR0VBAMKAQEwMgITFAAVVoZMTFozmg3B9QACABVWhhcNMjQwOTE0MDEwNDIxWjAMMAoGA1UdFQQDCgEFMDICExQAFIxJKYiSiOTqDGgAAgAUjEkXDTI0MDkxMzIxMzMwNFowDDAKBgNVHRUEAwoBATAyAhMUABSMSOFDQ5DDFrhgAAIAFIxIFw0yNDA5MTMyMTMzMDRaMAwwCgYDVR0VBAMKAQEwMgITFAAP37+pwdv1KivgFwACAA/fvxcNMjQwOTEzMjA0NjE4WjAMMAoGA1UdFQQDCgEBMDICExQAD9++y1lCDxFFP/IAAgAP374XDTI0MDkxMzIwNDYxN1owDDAKBgNVHRUEAwoBATAyAhMUABCOKUeqr5yTMBSLAAIAEI4pFw0yNDA5MTMyMDEyNDdaMAwwCgYDVR0VBAMKAQEwMgITFAAQjiiJ8lYWZcOregACABCOKBcNMjQwOTEzMjAxMjQ3WjAMMAoGA1UdFQQDCgEBMDICExQAERQurUAsYWM2BQsAAgARFC4XDTI0MDkxMzIwMTA1NVowDDAKBgNVHRUEAwoBATAyAhMUABEULRzU3WwqbRveAAIAERQtFw0yNDA5MTMyMDEwNTVaMAwwCgYDVR0VBAMKAQEwMgITFAAUwbzpDPVYSZzDvAACABTBvBcNMjQwOTEzMjAwNDE2WjAMMAoGA1UdFQQDCgEBMDICExQAFMG7vb/kkXXyi5kAAgAUwbsXDTI0MDkxMzIwMDQxNVowDDAKBgNVHRUEAwoBATAyAhMUABFUq9moQeCAd1ZTAAIAEVSrFw0yNDA5MTMxOTEyNDhaMAwwCgYDVR0VBAMKAQEwMgITFAARVKptT8PWpRdxLAACABFUqhcNMjQwOTEzMTkxMjQ4WjAMMAoGA1UdFQQDCgEBMDICExQAD7MYpScHBia9zYsAAgAPsxgXDTI0MDkxMzE3NTQxOVowDDAKBgNVHRUEAwoBATAyAhMUAA+zF9stwgnVgOK7AAIAD7MXFw0yNDA5MTMxNzU0MTlaMAwwCgYDVR0VBAMKAQEwMgITFAAPo46BNG77qHf7kgACAA+jjhcNMjQwOTEzMTc0MzM4WjAMMAoGA1UdFQQDCgEBMDICExQAD6ONeADYG/dsgXQAAgAPo40XDTI0MDkxMzE3NDMzOFowDDAKBgNVHRUEAwoBATAyAhMUABHXkcLBlXvRIdwnAAIAEdeRFw0yNDA5MTMxNzIyMThaMAwwCgYDVR0VBAMKAQEwMgITFAAR15DYDSfy0LzUtQACABHXkBcNMjQwOTEzMTcyMjE4WjAMMAoGA1UdFQQDCgEBMDICExQAEWtOxp12XCfvpPQAAgARa04XDTI0MDkxMzE1Mzg0MlowDDAKBgNVHRUEAwoBATAyAhMUABFrTXf616djL+zZAAIAEWtNFw0yNDA5MTMxNTM4NDJaMAwwCgYDVR0VBAMKAQEwMgITFAAR5eGI9S83ogbTpAACABHl4RcNMjQwOTEzMTUzMTAwWjAMMAoGA1UdFQQDCgEBMDICExQAEeXgadsLRCcjhwsAAgAR5eAXDTI0MDkxMzE1MzA1OVowDDAKBgNVHRUEAwoBATAyAhMUABTdQQCHwsk4eeqbAAIAFN1BFw0yNDA5MTMwNDA2NTdaMAwwCgYDVR0VBAMKAQUwMgITFAASOJ3Z3n/ZQmBOmAACABI4nRcNMjQwOTEzMDQwNTEyWjAMMAoGA1UdFQQDCgEBMDICExQAEjicr6/rPWvPxc0AAgASOJwXDTI0MDkxMzA0MDUxMlowDDAKBgNVHRUEAwoBATAyAhMUABEUNGeX+R4136ceAAIAERQ0Fw0yNDA5MTMwNDA0MDFaMAwwCgYDVR0VBAMKAQEwMgITFAARFDNZtO5AQlEAUwACABEUMxcNMjQwOTEzMDQwNDAxWjAMMAoGA1UdFQQDCgEBMDICExQAEbFhhp2R55R213YAAgARsWEXDTI0MDkxMzA0MDMwN1owDDAKBgNVHRUEAwoBATAyAhMUABGxYBcFxcDGIukFAAIAEbFgFw0yNDA5MTMwNDAzMDdaMAwwCgYDVR0VBAMKAQEwMgITFAASiM1nfFN0yYotxwACABKIzRcNMjQwOTEzMDM0MDA3WjAMMAoGA1UdFQQDCgEFMDICExQAFatp6B7JNiAQA70AAgAVq2kXDTI0MDkxMjIxMzQwOFowDDAKBgNVHRUEAwoBATAyAhMUABWraEPGx4jdFkgZAAIAFatoFw0yNDA5MTIyMTM0MDhaMAwwCgYDVR0VBAMKAQEwMgITFAARtPc8a6zpXLl2uAACABG09xcNMjQwOTEyMjEyNTQzWjAMMAoGA1UdFQQDCgEBMDICExQAEbT2S2KuBbJqmYMAAgARtPYXDTI0MDkxMjIxMjU0M1owDDAKBgNVHRUEAwoBATAyAhMUABUJtGElk8U8MqVmAAIAFQm0Fw0yNDA5MTIyMTAxMjhaMAwwCgYDVR0VBAMKAQUwMgITFAAVqwSN68aooSirGwACABWrBBcNMjQwOTEyMjAzMzAzWjAMMAoGA1UdFQQDCgEBMDICExQAFasD1qCbPd5rkQsAAgAVqwMXDTI0MDkxMjIwMzMwMlowDDAKBgNVHRUEAwoBATAyAhMUABI4IzAHf2x3xGTvAAIAEjgjFw0yNDA5MTIyMDMzMDFaMAwwCgYDVR0VBAMKAQEwMgITFAASOCIvxJFSv0FMaQACABI4IhcNMjQwOTEyMjAzMzAxWjAMMAoGA1UdFQQDCgEBMDICExQAEBBdlolaecpvKbUAAgAQEF0XDTI0MDkxMjIwMDA0MlowDDAKBgNVHRUEAwoBATAyAhMUABAQXBpOJWG5dg09AAIAEBBcFw0yNDA5MTIyMDAwNDJaMAwwCgYDVR0VBAMKAQEwMgITFAAT2E9yvzI2SGgfXwACABPYTxcNMjQwOTEyMTk1MzIzWjAMMAoGA1UdFQQDCgEBMDICExQAE9hOJI5+XdmCEz0AAgAT2E4XDTI0MDkxMjE5NTMyMlowDDAKBgNVHRUEAwoBATAyAhMUABD0LD7EIh3nA3OYAAIAEPQsFw0yNDA5MTIxNzE4MTFaMAwwCgYDVR0VBAMKAQEwMgITFAAQ9Cu4J0ZVxSEdYwACABD0KxcNMjQwOTEyMTcxODExWjAMMAoGA1UdFQQDCgEBMDICExQAEnrqqkXjkbPwCO4AAgASeuoXDTI0MDkxMjE2MjYzMFowDDAKBgNVHRUEAwoBATAyAhMUABJ66eQ57bWbfE15AAIAEnrpFw0yNDA5MTIxNjI2MzBaMAwwCgYDVR0VBAMKAQEwMgITFAAVqMjm1KB1LvLQJwACABWoyBcNMjQwOTEyMTUzODE0WjAMMAoGA1UdFQQDCgEBMDICExQAFajHhgfiUbEfc2YAAgAVqMcXDTI0MDkxMjE1MzgxNFowDDAKBgNVHRUEAwoBATAyAhMUABMCN73+JIA5S1NkAAIAEwI3Fw0yNDA5MTIxNTE5MTFaMAwwCgYDVR0VBAMKAQEwMgITFAATAjbWUD1m4A+b5QACABMCNhcNMjQwOTEyMTUxOTExWjAMMAoGA1UdFQQDCgEBMDICExQAFAzGQ4oKjlk4oVYAAgAUDMYXDTI0MDkxMjE0MTUyMlowDDAKBgNVHRUEAwoBBTAyAhMUABUHUoHE/2PcBIDxAAIAFQdSFw0yNDA5MTIwNDA2NTlaMAwwCgYDVR0VBAMKAQEwMgITFAAVB1GCzkcKJ4HESAACABUHURcNMjQwOTEyMDQwNjU5WjAMMAoGA1UdFQQDCgEBMDICExQAEEjAz12rvENIHVgAAgAQSMAXDTI0MDkxMjA0MDUxNVowDDAKBgNVHRUEAwoBATAyAhMUABBIv67eAesoiAbjAAIAEEi/Fw0yNDA5MTIwNDA1MTVaMAwwCgYDVR0VBAMKAQEwMgITFAARUxd8biB+nTuG6wACABFTFxcNMjQwOTEyMDQwNDM5WjAMMAoGA1UdFQQDCgEBMDICExQAEVMWZ//f54S1kP4AAgARUxYXDTI0MDkxMjA0MDQzOVowDDAKBgNVHRUEAwoBATAyAhMUABJqXcCr4T3EYVcZAAIAEmpdFw0yNDA5MTIwMjM1MTZaMAwwCgYDVR0VBAMKAQUwMgITFAAT3Rtdul47bFMmcgACABPdGxcNMjQwOTExMjIyNDU2WjAMMAoGA1UdFQQDCgEBMDICExQAE90aEBaAVy9G+wMAAgAT3RoXDTI0MDkxMTIyMjQ1NlowDDAKBgNVHRUEAwoBATAyAhMUABWAJoE7fpZMmbt8AAIAFYAmFw0yNDA5MTEyMTM3MjFaMAwwCgYDVR0VBAMKAQEwMgITFAAVgCUk682ROq5lSAACABWAJRcNMjQwOTExMjEzNzIwWjAMMAoGA1UdFQQDCgEBMDICExQAFaYy24LhiRIwXTYAAgAVpjIXDTI0MDkxMTE3MzEzMVowDDAKBgNVHRUEAwoBATAyAhMUABWmMcloUB98SYDQAAIAFaYxFw0yNDA5MTExNzMxMzFaMAwwCgYDVR0VBAMKAQEwMgITFAAT4p3M5BB6rqoG3wACABPinRcNMjQwOTExMTcwMjA1WjAMMAoGA1UdFQQDCgEBMDICExQAE+Kc5TWyPxxYBhgAAgAT4pwXDTI0MDkxMTE3MDIwNVowDDAKBgNVHRUEAwoBATAyAhMUABAqlDQlyj6NpwYVAAIAECqUFw0yNDA5MTExNjU5NDRaMAwwCgYDVR0VBAMKAQEwMgITFAAQKpMUdcWUWVRGKwACABAqkxcNMjQwOTExMTY1OTQ0WjAMMAoGA1UdFQQDCgEBMDICExQAFHlAXlm9KEWP8LQAAgAUeUAXDTI0MDkxMTE2MjAzNlowDDAKBgNVHRUEAwoBATAyAhMUABR5P+S0NRie6epLAAIAFHk/Fw0yNDA5MTExNjIwMzVaMAwwCgYDVR0VBAMKAQEwMgITFAARdvBNxP2Yx8jcBgACABF28BcNMjQwOTExMTYxMTQ3WjAMMAoGA1UdFQQDCgEBMDICExQAEXbvdh+n/Q6OIjsAAgARdu8XDTI0MDkxMTE2MTE0NlowDDAKBgNVHRUEAwoBATAyAhMUABGg1cG39/xXbHHdAAIAEaDVFw0yNDA5MTExNTQ0MDZaMAwwCgYDVR0VBAMKAQEwMgITFAARoNTaRGC2pVKXTwACABGg1BcNMjQwOTExMTU0NDA2WjAMMAoGA1UdFQQDCgEBMDICExQAFaSc9FfHuEtaxRIAAgAVpJwXDTI0MDkxMTE1MTgzMFowDDAKBgNVHRUEAwoBATAyAhMUABWkm3L8IOGXjVUVAAIAFaSbFw0yNDA5MTExNTE4MzBaMAwwCgYDVR0VBAMKAQEwMgITFAAVoWiO6DOqeExGywACABWhaBcNMjQwOTExMDYxMDA4WjAMMAoGA1UdFQQDCgEBMDICExQAFaFnw9a2NyWV9OAAAgAVoWcXDTI0MDkxMTA2MTAwN1owDDAKBgNVHRUEAwoBATAyAhMUABKkrsqDyxcK6cQdAAIAEqSuFw0yNDA5MTEwNDAyNDhaMAwwCgYDVR0VBAMKAQEwMgITFAASpK3pLAi9nPT+jAACABKkrRcNMjQwOTExMDQwMjQ4WjAMMAoGA1UdFQQDCgEBMDICExQAETYHRPqzb4zvoK8AAgARNgcXDTI0MDkxMTA0MDI0M1owDDAKBgNVHRUEAwoBATAyAhMUABE2BmlyojkhMeyOAAIAETYGFw0yNDA5MTEwNDAyNDJaMAwwCgYDVR0VBAMKAQEwMgITFAAT3jJ3IHDoMGX62gACABPeMhcNMjQwOTExMDMzOTMwWjAMMAoGA1UdFQQDCgEFMDICExQAEDundtlnhhJv4J8AAgAQO6cXDTI0MDkxMTAwMDkzMVowDDAKBgNVHRUEAwoBBTAyAhMUABWP8YOGnrnA0ZRTAAIAFY/xFw0yNDA5MTAyMzI5MTlaMAwwCgYDVR0VBAMKAQUwMgITFAARHzX6dZhT24vsvgACABEfNRcNMjQwOTEwMjEwNzE1WjAMMAoGA1UdFQQDCgEFMDICExQAFaKsoySs0ebChE4AAgAVoqwXDTI0MDkxMDIwMDUwNFowDDAKBgNVHRUEAwoBATAyAhMUABWiq40Ql/jXH4qxAAIAFaKrFw0yNDA5MTAyMDA1MDNaMAwwCgYDVR0VBAMKAQEwMgITFAAQxKxKfvojANM9TwACABDErBcNMjQwOTEwMjAwMTI1WjAMMAoGA1UdFQQDCgEBMDICExQAEMSrWsC4O9qDhEAAAgAQxKsXDTI0MDkxMDIwMDEyNVowDDAKBgNVHRUEAwoBATAyAhMUABL333HbErXcL1SNAAIAEvffFw0yNDA5MTAxNzU0MDlaMAwwCgYDVR0VBAMKAQEwMgITFAAS9949qkLdfjCm1AACABL33hcNMjQwOTEwMTc1NDA5WjAMMAoGA1UdFQQDCgEBMDICExQAEiVTl/9SoOTE2HgAAgASJVMXDTI0MDkxMDE3NDQzOFowDDAKBgNVHRUEAwoBATAyAhMUABIlUgOE3jgD+975AAIAEiVSFw0yNDA5MTAxNzQ0MzhaMAwwCgYDVR0VBAMKAQEwMgITFAARXBkHhuX19G2/HwACABFcGRcNMjQwOTEwMTYwMDA1WjAMMAoGA1UdFQQDCgEBMDICExQAEVwYrR8mQf3Uf38AAgARXBgXDTI0MDkxMDE2MDAwNFowDDAKBgNVHRUEAwoBATAyAhMUABEatuYtwpNZ3T4vAAIAERq2Fw0yNDA5MTAxNTUxNTdaMAwwCgYDVR0VBAMKAQEwMgITFAARGrXF7L8lW3tIjgACABEatRcNMjQwOTEwMTU1MTU3WjAMMAoGA1UdFQQDCgEBMDICExQAEXuWFcV2Camvxa0AAgARe5YXDTI0MDkxMDE0MjMwNlowDDAKBgNVHRUEAwoBATAyAhMUABF7ledFtvqiqvwlAAIAEXuVFw0yNDA5MTAxNDIzMDVaMAwwCgYDVR0VBAMKAQEwMgITFAATSGxjUwiNWpvLsAACABNIbBcNMjQwOTEwMTMxNzM5WjAMMAoGA1UdFQQDCgEBMDICExQAE0hrz0SV2rnolzIAAgATSGsXDTI0MDkxMDEzMTczOVowDDAKBgNVHRUEAwoBATAyAhMUABFN/6dvyF9JLtDpAAIAEU3/Fw0yNDA5MTAwNDA0MjJaMAwwCgYDVR0VBAMKAQEwMgITFAARTf7FjLNPERXAVAACABFN/hcNMjQwOTEwMDQwNDIyWjAMMAoGA1UdFQQDCgEBMDICExQAFZ+e5RL9bvS+gXYAAgAVn54XDTI0MDkwOTIyMDYzMFowDDAKBgNVHRUEAwoBATAyAhMUABWfnW6DQcMbUPbSAAIAFZ+dFw0yNDA5MDkyMjA2MzBaMAwwCgYDVR0VBAMKAQEwMgITFAAVjMrNtFDuOxvqBwACABWMyhcNMjQwOTA5MjEyMDE5WjAMMAoGA1UdFQQDCgEBMDICExQAFYzJ7c/F+MLgWCkAAgAVjMkXDTI0MDkwOTIxMjAxOVowDDAKBgNVHRUEAwoBATAyAhMUABHZEc3sKJWjxGRZAAIAEdkRFw0yNDA5MDkxNzU4NTVaMAwwCgYDVR0VBAMKAQEwMgITFAAR2RDGirBuN5UK2wACABHZEBcNMjQwOTA5MTc1ODU1WjAMMAoGA1UdFQQDCgEBMDICExQAEghKNf0WRf0NLhUAAgASCEoXDTI0MDkwOTE3MzI0NlowDDAKBgNVHRUEAwoBATAyAhMUABIISajP0D6BgOkPAAIAEghJFw0yNDA5MDkxNzMyNDZaMAwwCgYDVR0VBAMKAQEwMgITFAAQWCa0DGwjFA+G6wACABBYJhcNMjQwOTA5MTcxOTUwWjAMMAoGA1UdFQQDCgEBMDICExQAEFglhMzuwLvOzvcAAgAQWCUXDTI0MDkwOTE3MTk1MFowDDAKBgNVHRUEAwoBATAyAhMUABGL0TAJnRoNR0bfAAIAEYvRFw0yNDA5MDkxNjMwMzNaMAwwCgYDVR0VBAMKAQEwMgITFAARi9BQuhSufrqlZAACABGL0BcNMjQwOTA5MTYzMDMzWjAMMAoGA1UdFQQDCgEBMDICExQAD8Z/TUhxXpZ8eTsAAgAPxn8XDTI0MDkwOTE2MjYxM1owDDAKBgNVHRUEAwoBATAyAhMUAA/GfguSCrF1I6ZmAAIAD8Z+Fw0yNDA5MDkxNjI2MTNaMAwwCgYDVR0VBAMKAQEwMgITFAARSaDbevhxn902XAACABFJoBcNMjQwOTA5MTUzMDI4WjAMMAoGA1UdFQQDCgEBMDICExQAEUmfEPpI+hSWknMAAgARSZ8XDTI0MDkwOTE1MzAyOFowDDAKBgNVHRUEAwoBATAyAhMUAA/+CkCrlWIwUTcRAAIAD/4KFw0yNDA5MDkxNTIxNTJaMAwwCgYDVR0VBAMKAQUwMgITFAAUgxohPzpodFk/NwACABSDGhcNMjQwOTA4MDQ0NjI5WjAMMAoGA1UdFQQDCgEFMDICExQAEl2sZx17gyIDfLkAAgASXawXDTI0MDkwNzA0MDMzMlowDDAKBgNVHRUEAwoBATAyAhMUABJdq2CCqhF+qH+TAAIAEl2rFw0yNDA5MDcwNDAzMzJaMAwwCgYDVR0VBAMKAQEwMgITFAARdQIdGZkt+YPXAgACABF1AhcNMjQwOTA3MDQwMzI1WjAMMAoGA1UdFQQDCgEBMDICExQAEXUBvFFT6NndvgEAAgARdQEXDTI0MDkwNzA0MDMyNVowDDAKBgNVHRUEAwoBATAyAhMUABJqU9zKWM0SeMuTAAIAEmpTFw0yNDA5MDYyMjQ4MDNaMAwwCgYDVR0VBAMKAQUwMgITFAAQRKRy22Zl9CHOlQACABBEpBcNMjQwOTA2MjExNjI3WjAMMAoGA1UdFQQDCgEBMDICExQAEESjLLBaTRJuDCYAAgAQRKMXDTI0MDkwNjIxMTYyN1owDDAKBgNVHRUEAwoBATAyAhMUABUUZ5QskwkieMeVAAIAFRRnFw0yNDA5MDYyMDQ1MDNaMAwwCgYDVR0VBAMKAQEwMgITFAAVFGbTna8evqjM6AACABUUZhcNMjQwOTA2MjA0NTAzWjAMMAoGA1UdFQQDCgEBMDICExQAEeaxOXQJTfukOcYAAgAR5rEXDTI0MDkwNjIwMTEwOFowDDAKBgNVHRUEAwoBATAyAhMUABHmsKkQg8Lu/4BrAAIAEeawFw0yNDA5MDYyMDExMDhaMAwwCgYDVR0VBAMKAQEwMgITFAAUZHaZqfjUMiYNsAACABRkdhcNMjQwOTA2MTk1NjUxWjAMMAoGA1UdFQQDCgEFMDICExQAEKr9l6tZa3LhX5MAAgAQqv0XDTI0MDkwNjE5Mjc1N1owDDAKBgNVHRUEAwoBATAyAhMUABCq/BNFsYCjNjwyAAIAEKr8Fw0yNDA5MDYxOTI3NTZaMAwwCgYDVR0VBAMKAQEwMgITFAASpGgSfmxB+IKPgQACABKkaBcNMjQwOTA2MTkyMTI4WjAMMAoGA1UdFQQDCgEBMDICExQAEqRnUVchUOTzdfAAAgASpGcXDTI0MDkwNjE5MjEyOFowDDAKBgNVHRUEAwoBATAyAhMUABDtZi0U34plk+ywAAIAEO1mFw0yNDA5MDYxNzIwMjdaMAwwCgYDVR0VBAMKAQEwMgITFAAQ7WXueD9Ndv4P+wACABDtZRcNMjQwOTA2MTcyMDI3WjAMMAoGA1UdFQQDCgEBMDICExQAEMwlUeq1Fthxwb4AAgAQzCUXDTI0MDkwNjE3MTQ1OVowDDAKBgNVHRUEAwoBATAyAhMUABDMJILNwO8c5XmxAAIAEMwkFw0yNDA5MDYxNzE0NTlaMAwwCgYDVR0VBAMKAQEwMgITFAAV1LExsYjJxlpIbQACABXUsRcNMjQwOTI2MjI0MjUxWjAMMAoGA1UdFQQDCgEBMDICExQAFdSwlAysgk9oQ3AAAgAV1LAXDTI0MDkyNjIyNDI1MVowDDAKBgNVHRUEAwoBATAyAhMUABXUoAXYnQ8vbDxcAAIAFdSgFw0yNDA5MjYyMjE4MzdaMAwwCgYDVR0VBAMKAQEwMgITFAAV1J8RSHmAGAY8YAACABXUnxcNMjQwOTI2MjIxODM3WjAMMAoGA1UdFQQDCgEBMDICExQAFdQWOgA3oWBFHkoAAgAV1BYXDTI0MDkyNjIwNDIyMVowDDAKBgNVHRUEAwoBATAyAhMUABXUFVsdWpzjTHkgAAIAFdQVFw0yNDA5MjYyMDQyMjFaMAwwCgYDVR0VBAMKAQEwMgITFAARJbUy/tLt/B25kQACABEltRcNMjQwOTI2MTg0MzA3WjAMMAoGA1UdFQQDCgEFMDICExQAFdJJwpEaoifESZIAAgAV0kkXDTI0MDkyNjE2NTMyMFowDDAKBgNVHRUEAwoBATAyAhMUABXSSAE+NypRRumcAAIAFdJIFw0yNDA5MjYxNjUzMjBaMAwwCgYDVR0VBAMKAQEwMgITFAARP6HjZcVatMll+gACABE/oRcNMjQwOTI2MTYwNTQ5WjAMMAoGA1UdFQQDCgEBMDICExQAET+gIVnjIO72N/8AAgARP6AXDTI0MDkyNjE2MDU0OFowDDAKBgNVHRUEAwoBATAyAhMUABDxtuLGZR9XXNQ5AAIAEPG2Fw0yNDA5MjYxNTM0MjZaMAwwCgYDVR0VBAMKAQEwMgITFAAQ8bWerSRFwBGrPgACABDxtRcNMjQwOTI2MTUzNDI2WjAMMAoGA1UdFQQDCgEBMDICExQAExnJqJ5KZYydGHcAAgATGckXDTI0MDkyNjE1MzM0NVowDDAKBgNVHRUEAwoBATAyAhMUABMZyMBf9blDxx9qAAIAExnIFw0yNDA5MjYxNTMzNDVaMAwwCgYDVR0VBAMKAQEwMgITFAAUFT8K+hYi6c2StQACABQVPxcNMjQwOTI2MTQzNzU2WjAMMAoGA1UdFQQDCgEBMDICExQAFBU+tp6wurudqSgAAgAUFT4XDTI0MDkyNjE0Mzc1NlowDDAKBgNVHRUEAwoBATAyAhMUABT5Z1wxWlYPfQGqAAIAFPlnFw0yNDA5MjYxMjEzMTNaMAwwCgYDVR0VBAMKAQEwMgITFAAU+WYs//ucwb6PTAACABT5ZhcNMjQwOTI2MTIxMzEzWjAMMAoGA1UdFQQDCgEBMDICExQAFc4g8+KOLfdJbPQAAgAVziAXDTI0MDkyNjA2MTAwMlowDDAKBgNVHRUEAwoBATAyAhMUABXOH6rWhIqt+IrUAAIAFc4fFw0yNDA5MjYwNjEwMDFaMAwwCgYDVR0VBAMKAQEwMgITFAASkqyXDQd0xUOVDAACABKSrBcNMjQwOTI2MDQwNDQ2WjAMMAoGA1UdFQQDCgEBMDICExQAEpKr7den3BAUc5MAAgASkqsXDTI0MDkyNjA0MDQ0NlowDDAKBgNVHRUEAwoBATAyAhMUABAkDEjy0Ffy4KdjAAIAECQMFw0yNDA5MjYwMTI1NTRaMAwwCgYDVR0VBAMKAQUwMgITFAAUSh7il8CvDok3IgACABRKHhcNMjQwOTI1MjEwMjQwWjAMMAoGA1UdFQQDCgEFMDICExQAFCqcE7exBehqtmoAAgAUKpwXDTI0MDkyNTIwMTIyMlowDDAKBgNVHRUEAwoBATAyAhMUABQqm68jWE3DQCqvAAIAFCqbFw0yNDA5MjUyMDEyMjJaMAwwCgYDVR0VBAMKAQEwMgITFAAU6LJUc2jluAKCVAACABToshcNMjQwOTI1MjAwMjUzWjAMMAoGA1UdFQQDCgEBMDICExQAFOixS9MDO6WTslsAAgAU6LEXDTI0MDkyNTIwMDI1M1owDDAKBgNVHRUEAwoBATAyAhMUABIZAc4cv66RVCIZAAIAEhkBFw0yNDA5MjUxOTU0NTFaMAwwCgYDVR0VBAMKAQEwMgITFAASGQBu37dJ7vRv7QACABIZABcNMjQwOTI1MTk1NDUxWjAMMAoGA1UdFQQDCgEBMDICExQAExstACafo17HfIYAAgATGy0XDTI0MDkyNTE5MzQyNVowDDAKBgNVHRUEAwoBATAyAhMUABMbLEWZFgijQMR2AAIAExssFw0yNDA5MjUxOTM0MjVaMAwwCgYDVR0VBAMKAQEwMgITFAAQhS25PKU/9J92bgACABCFLRcNMjQwOTI1MTg0MTA2WjAMMAoGA1UdFQQDCgEBMDICExQAEIUsd+p8gno/aOkAAgAQhSwXDTI0MDkyNTE4NDEwNlowDDAKBgNVHRUEAwoBATAyAhMUABGP41w8joCiqyT2AAIAEY/jFw0yNDA5MjUxNzU5MDVaMAwwCgYDVR0VBAMKAQEwMgITFAARj+Kee1gCp6/AkAACABGP4hcNMjQwOTI1MTc1OTA1WjAMMAoGA1UdFQQDCgEBMDICExQAENt7J5P0suuN3fAAAgAQ23sXDTI0MDkyNTE2MjExNlowDDAKBgNVHRUEAwoBATAyAhMUABDbeoqtjApq6bIZAAIAENt6Fw0yNDA5MjUxNjIxMTZaMAwwCgYDVR0VBAMKAQEwMgITFAARz5TnZxk70FWGagACABHPlBcNMjQwOTI1MDczNDIzWjAMMAoGA1UdFQQDCgEFMDICExQAFcjfYj3RsCAh/5IAAgAVyN8XDTI0MDkyNTA2MTAwN1owDDAKBgNVHRUEAwoBATAyAhMUABXI3vpo9Kt7aDxdAAIAFcjeFw0yNDA5MjUwNjEwMDZaMAwwCgYDVR0VBAMKAQEwMgITFAAUhQwfS1b8pOMEAQACABSFDBcNMjQwOTI1MDIxOTE0WjAMMAoGA1UdFQQDCgEFMDICExQAFJfRW0N+rxTS/H4AAgAUl9EXDTI0MDkyNTAyMTIwOFowDDAKBgNVHRUEAwoBBTAyAhMUABTzrjHDBglDphisAAIAFPOuFw0yNDA5MjUwMTMwMDlaMAwwCgYDVR0VBAMKAQUwMgITFAAVFcIqpU1XU2HYRQACABUVwhcNMjQwOTI1MDEwOTIyWjAMMAoGA1UdFQQDCgEFMDICExQAFa1YJBYm264rmzcAAgAVrVgXDTI0MDkyNDIzMzMyMlowDDAKBgNVHRUEAwoBBTAyAhMUABRA0xx7OytMDxb1AAIAFEDTFw0yNDA5MjQyMzIyMDZaMAwwCgYDVR0VBAMKAQUwMgITFAAU2ZL4hEzUCbYauAACABTZkhcNMjQwOTI0MjEzMDUxWjAMMAoGA1UdFQQDCgEBMDICExQAFNmR9VXYWkZiuKsAAgAU2ZEXDTI0MDkyNDIxMzA1MVowDDAKBgNVHRUEAwoBATAyAhMUABFVedWdHW3PaoJXAAIAEVV5Fw0yNDA5MjQyMDQ3NDdaMAwwCgYDVR0VBAMKAQEwMgITFAARVXj5g+HieAvceQACABFVeBcNMjQwOTI0MjA0NzQ3WjAMMAoGA1UdFQQDCgEBMDICExQAFQL6LgtyjXW/mlIAAgAVAvoXDTI0MDkyNDE5MTM0OFowDDAKBgNVHRUEAwoBBTAyAhMUABTQFFCrgYb9XXMGAAIAFNAUFw0yNDA5MjQxODQzNThaMAwwCgYDVR0VBAMKAQUwMgITFAAVBw0hKnL+oUIu6gACABUHDRcNMjQwOTI0MTgzMDEzWjAMMAoGA1UdFQQDCgEFMDICExQAFcqmPzcrYFbgc/IAAgAVyqYXDTI0MDkyNDE4MDgwNlowDDAKBgNVHRUEAwoBATAyAhMUABXKpV6+fPsNKXWhAAIAFcqlFw0yNDA5MjQxODA4MDZaMAwwCgYDVR0VBAMKAQEwMgITFAAVtGdUiamdQzBKOgACABW0ZxcNMjQwOTI0MTc1MDEwWjAMMAoGA1UdFQQDCgEBMDICExQAFbRmT9ivoEwCKzwAAgAVtGYXDTI0MDkyNDE3NTAwOVowDDAKBgNVHRUEAwoBATAyAhMUABFCEZF1+Ap5h2ikAAIAEUIRFw0yNDA5MjQxNzI4MDZaMAwwCgYDVR0VBAMKAQEwMgITFAARQhA1PwOIuA0hDQACABFCEBcNMjQwOTI0MTcyODA2WjAMMAoGA1UdFQQDCgEBMDICExQAD5WBBEi9PgGz1XUAAgAPlYEXDTI0MDkyNDE2MjUzOVowDDAKBgNVHRUEAwoBATAyAhMUAA+VgMvLd80RGB4EAAIAD5WAFw0yNDA5MjQxNjI1MzlaMAwwCgYDVR0VBAMKAQEwMgITFAASH639861QzRmpiQACABIfrRcNMjQwOTI0MTYyMDE5WjAMMAoGA1UdFQQDCgEBMDICExQAEh+slZt+974qPRIAAgASH6wXDTI0MDkyNDE2MjAxOVowDDAKBgNVHRUEAwoBATAyAhMUABP0Swa/wBtNUzwIAAIAE/RLFw0yNDA5MjQxNjAwNDdaMAwwCgYDVR0VBAMKAQUwMgITFAAVHAlGT8qS46aPtAACABUcCRcNMjQwOTI0MTU0MTQwWjAMMAoGA1UdFQQDCgEBMDICExQAFRwITkKDz6pjyqoAAgAVHAgXDTI0MDkyNDE1NDEzOVowDDAKBgNVHRUEAwoBATAyAhMUABIxzjKYriwHkniGAAIAEjHOFw0yNDA5MjQxMzUzMDRaMAwwCgYDVR0VBAMKAQUwMgITFAAQbEt8wQEPjqfbegACABBsSxcNMjQwOTI0MTMzMTA0WjAMMAoGA1UdFQQDCgEBMDICExQAEGxKlKZ/pooEre0AAgAQbEoXDTI0MDkyNDEzMzEwM1owDDAKBgNVHRUEAwoBATAyAhMUABJrCBvBhV3zJuDgAAIAEmsIFw0yNDA5MjMyMDExMjhaMAwwCgYDVR0VBAMKAQEwMgITFAASawdritYRt4kE6QACABJrBxcNMjQwOTIzMjAxMTI3WjAMMAoGA1UdFQQDCgEBMDICExQAD+2teThey46DfmIAAgAP7a0XDTI0MDkyMzIwMDcxNVowDDAKBgNVHRUEAwoBATAyAhMUAA/trC8LK/zQeUscAAIAD+2sFw0yNDA5MjMyMDA3MTVaMAwwCgYDVR0VBAMKAQEwMgITFAAS/o+0q9ufn1HejQACABL+jxcNMjQwOTIzMTkwMjM2WjAMMAoGA1UdFQQDCgEBMDICExQAEv6OQ1tlnYJobD0AAgAS/o4XDTI0MDkyMzE5MDIzNlowDDAKBgNVHRUEAwoBATAyAhMUABVo4fKcaFThv2aUAAIAFWjhFw0yNDA5MjMxODAzNDlaMAwwCgYDVR0VBAMKAQEwMgITFAAVaOAU4B55EmLmaAACABVo4BcNMjQwOTIzMTgwMzQ5WjAMMAoGA1UdFQQDCgEBMDICExQAFcJrKYfHvHyL+N0AAgAVwmsXDTI0MDkyMzA0NDc1NVowDDAKBgNVHRUEAwoBBTAyAhMUABSzUCn/kh6FkSPzAAIAFLNQFw0yNDA5MjMwNDIxMjlaMAwwCgYDVR0VBAMKAQUwMgITFAAVeE5XiAKX6moFDwACABV4ThcNMjQwOTIzMDMyMTU4WjAMMAoGA1UdFQQDCgEBMDICExQAFXhNXMygyeljQD4AAgAVeE0XDTI0MDkyMzAzMjE1OFowDDAKBgNVHRUEAwoBATAyAhMUABSIJDRZ+VH+TRK1AAIAFIgkFw0yNDA5MjIwMjUzMjNaMAwwCgYDVR0VBAMKAQUwMgITFAATMmNkuthvMCvH7AACABMyYxcNMjQwOTIxMTg0MzI0WjAMMAoGA1UdFQQDCgEBMDICExQAEzJijIMexU7+eT8AAgATMmIXDTI0MDkyMTE4NDMyNFowDDAKBgNVHRUEAwoBATAyAhMUABQn2mmCraK8w2EqAAIAFCfaFw0yNDA5MjExODI1MjBaMAwwCgYDVR0VBAMKAQEwMgITFAAUJ9lJQMJjj1JzrQACABQn2RcNMjQwOTIxMTgyNTIwWjAMMAoGA1UdFQQDCgEBMDICExQAFFvZNc4lHSAV5c4AAgAUW9kXDTI0MDkyMTE3NTMzOVowDDAKBgNVHRUEAwoBBTAyAhMUABDyvOHd0HHhRZkaAAIAEPK8Fw0yNDA5MjExNjEzNDdaMAwwCgYDVR0VBAMKAQEwMgITFAAQ8rsUT9kbfuECfgACABDyuxcNMjQwOTIxMTYxMzQ2WjAMMAoGA1UdFQQDCgEBMDICExQAE+IRqUqWh2X4824AAgAT4hEXDTI0MDkyMTE2MTAyOFowDDAKBgNVHRUEAwoBATAyAhMUABPiENhbeRv4pTNpAAIAE+IQFw0yNDA5MjExNjEwMjhaMAwwCgYDVR0VBAMKAQEwMgITFAATWsZsplrAcmqTdwACABNaxhcNMjQwOTIxMDQwNTI0WjAMMAoGA1UdFQQDCgEBMDICExQAE1rFbbFQcd9VnbIAAgATWsUXDTI0MDkyMTA0MDUyNFowDDAKBgNVHRUEAwoBATAyAhMUABM0oLcVDk0x/9x/AAIAEzSgFw0yNDA5MjEwMjM1NThaMAwwCgYDVR0VBAMKAQUwMgITFAAQJ+k2ViNU9yIokQACABAn6RcNMjQwOTIwMjIxOTIwWjAMMAoGA1UdFQQDCgEFMDICExQAEUrp4LkH2NXSe5gAAgARSukXDTI0MDkyMDE4NTIyNFowDDAKBgNVHRUEAwoBATAyAhMUABFK6IcQRyLCe1sFAAIAEUroFw0yNDA5MjAxODUyMjRaMAwwCgYDVR0VBAMKAQEwMgITFAASsVxHvEoPySjt/QACABKxXBcNMjQwOTIwMTY1MDAyWjAMMAoGA1UdFQQDCgEBMDICExQAErFbgDqkKJSVpbUAAgASsVsXDTI0MDkyMDE2NTAwMVowDDAKBgNVHRUEAwoBATAyAhMUABWDRCyTP3EFaopqAAIAFYNEFw0yNDA5MjAxNDMwMTRaMAwwCgYDVR0VBAMKAQUwMgITFAARvdlumnIWkM4n0gACABG92RcNMjQwOTIwMDQwNDE2WjAMMAoGA1UdFQQDCgEBMDICExQAEb3YWu/x/iLyOp4AAgARvdgXDTI0MDkyMDA0MDQxNlowDDAKBgNVHRUEAwoBATAyAhMUABWLhInCCb2ahsiJAAIAFYuEFw0yNDA5MTkyMzAwMTZaMAwwCgYDVR0VBAMKAQUwMgITFAAUa8VtA6Ti6eB8UgACABRrxRcNMjQwOTE5MjE0MzM2WjAMMAoGA1UdFQQDCgEBMDICExQAFGvECOajn8xK6wkAAgAUa8QXDTI0MDkxOTIxNDMzNlowDDAKBgNVHRUEAwoBATAyAhMUABUx15T1+kRwGeovAAIAFTHXFw0yNDA5MTkxNzI0NTRaMAwwCgYDVR0VBAMKAQEwMgITFAAVMdZpgy2qCTTFjwACABUx1hcNMjQwOTE5MTcyNDU0WjAMMAoGA1UdFQQDCgEBMDICExQAFUt/7Emkh7bDnEAAAgAVS38XDTI0MDkxOTE2NTgyOFowDDAKBgNVHRUEAwoBBTAyAhMUABGxjajWBfZqOeWrAAIAEbGNFw0yNDA5MTkxNjIyNDhaMAwwCgYDVR0VBAMKAQEwMgITFAARsYzJM7lgA3dYXAACABGxjBcNMjQwOTE5MTYyMjQ4WjAMMAoGA1UdFQQDCgEBMDICExQAEAH76zWJ7Mjor0oAAgAQAfsXDTI0MDkxOTE1MzYyMVowDDAKBgNVHRUEAwoBATAyAhMUABAB+nysBzULxrXHAAIAEAH6Fw0yNDA5MTkxNTM2MjBaMAwwCgYDVR0VBAMKAQEwMgITFAAVRbZoknspXdlKcgACABVFthcNMjQwOTE5MTMzMjMyWjAMMAoGA1UdFQQDCgEFMDICExQAFBCWSNlNzOQClEkAAgAUEJYXDTI0MDkxOTA2MDUzOVowDDAKBgNVHRUEAwoBBTAyAhMUABW4QD4XAqUgthzdAAIAFbhAFw0yNDA5MTkwNDIzMTZaMAwwCgYDVR0VBAMKAQUwMgITFAAQEzu0ekSFZd4j1wACABATOxcNMjQwOTE5MDQwNzAzWjAMMAoGA1UdFQQDCgEBMDICExQAEBM6T8troP3jTCAAAgAQEzoXDTI0MDkxOTA0MDcwMlowDDAKBgNVHRUEAwoBATAyAhMUABO2izO4LGA64SKIAAIAE7aLFw0yNDA5MTkwNDA1MjFaMAwwCgYDVR0VBAMKAQEwMgITFAATtorCSXT48BCwUwACABO2ihcNMjQwOTE5MDQwNTIxWjAMMAoGA1UdFQQDCgEBMDICExQAEGK0Lb814ycBBbsAAgAQYrQXDTI0MDkxODIwNTYxMlowDDAKBgNVHRUEAwoBATAyAhMUABBis5gbhHhK3DayAAIAEGKzFw0yNDA5MTgyMDU2MTJaMAwwCgYDVR0VBAMKAQEwMgITFAAPyMXGJTdJGPDBsAACAA/IxRcNMjQwOTE4MTgzNDU4WjAMMAoGA1UdFQQDCgEBMDICExQAD8jEW2lVCErp76cAAgAPyMQXDTI0MDkxODE4MzQ1N1owDDAKBgNVHRUEAwoBATAyAhMUABFgo7EqiUI1zWaiAAIAEWCjFw0yNDA5MTgxNzIxNDZaMAwwCgYDVR0VBAMKAQEwMgITFAARYKLt9E/Wknnu6wACABFgohcNMjQwOTE4MTcyMTQ2WjAMMAoGA1UdFQQDCgEBMDICExQAEdhJ9loVjTn4pHsAAgAR2EkXDTI0MDkxODE3MDU0MFowDDAKBgNVHRUEAwoBATAyAhMUABHYSLYkN8wD0iAKAAIAEdhIFw0yNDA5MTgxNzA1NDBaMAwwCgYDVR0VBAMKAQEwMgITFAAP2BK5L6wTO3jK+wACAA/YEhcNMjQwOTE4MTY1MjQ4WjAMMAoGA1UdFQQDCgEFMDICExQAFbm9V5FCCOaKVN0AAgAVub0XDTI0MDkxODE2MzQ0NFowDDAKBgNVHRUEAwoBATAyAhMUABW5vIhc/VrL3yFgAAIAFbm8Fw0yNDA5MTgxNjM0NDNaMAwwCgYDVR0VBAMKAQEwMgITFAARngmsNMjE90bQtgACABGeCRcNMjQwOTE4MTYwODE4WjAMMAoGA1UdFQQDCgEBMDICExQAEZ4ILTBZ3xqXZLcAAgARnggXDTI0MDkxODE2MDgxN1owDDAKBgNVHRUEAwoBATAyAhMUABTcp0/cwdbiqPmcAAIAFNynFw0yNDA5MTgxNDM2MDhaMAwwCgYDVR0VBAMKAQEwMgITFAAU3Kb440RINeYQSAACABTcphcNMjQwOTE4MTQzNjA4WjAMMAoGA1UdFQQDCgEBMDICExQAFK2q6bfXgnXJf8MAAgAUraoXDTI0MDkxODExMzk0NlowDDAKBgNVHRUEAwoBBTAyAhMUABW07VD0sF2A1kfdAAIAFbTtFw0yNDA5MTgwNjEwMDZaMAwwCgYDVR0VBAMKAQEwMgITFAAVtOz4kPoRFVulTwACABW07BcNMjQwOTE4MDYxMDA1WjAMMAoGA1UdFQQDCgEBMDICExQAFYgJO46SsV1KOdIAAgAViAkXDTI0MDkxNzIzMTkzMFowDDAKBgNVHRUEAwoBBTAyAhMUABScuIgGNVNFEqB8AAIAFJy4Fw0yNDA5MTcyMjUwMjRaMAwwCgYDVR0VBAMKAQEwMgITFAAUnLfKHadkj/NDiwACABSctxcNMjQwOTE3MjI1MDI0WjAMMAoGA1UdFQQDCgEBMDICExQAEodbdmFi9jVoLQ0AAgASh1sXDTI0MDkxNzIyMzIzNFowDDAKBgNVHRUEAwoBBTAyAhMUABVafvRj0YQCQOsFAAIAFVp+Fw0yNDA5MTcyMTEwMTdaMAwwCgYDVR0VBAMKAQEwMgITFAAVWn1SwYCNqART9wACABVafRcNMjQwOTE3MjExMDE3WjAMMAoGA1UdFQQDCgEBMDICExQAEt7FxFnKzYpVFnUAAgAS3sUXDTI0MDkxNzIxMDgzMlowDDAKBgNVHRUEAwoBATAyAhMUABLexAWTlFeMXk8XAAIAEt7EFw0yNDA5MTcyMTA4MzJaMAwwCgYDVR0VBAMKAQEwMgITFAAU7l6v3ZbmzkceiAACABTuXhcNMjQwOTE3MjA1MTU0WjAMMAoGA1UdFQQDCgEBMDICExQAFO5d9TEXpPHC8Z4AAgAU7l0XDTI0MDkxNzIwNTE1NFowDDAKBgNVHRUEAwoBATAyAhMUABSwDi8IM89bcI5mAAIAFLAOFw0yNDA5MTcyMDE3MjFaMAwwCgYDVR0VBAMKAQEwMgITFAAUsA2zrRKz16fG9AACABSwDRcNMjQwOTE3MjAxNzIxWjAMMAoGA1UdFQQDCgEBMDICExQAFbZkjSZPjXy9OzgAAgAVtmQXDTI0MDkxNzIwMDExNVowDDAKBgNVHRUEAwoBBTAyAhMUABTgGehNU30PHUiFAAIAFOAZFw0yNDA5MTcxODEwNTZaMAwwCgYDVR0VBAMKAQUwMgITFAAVtl8OdW8apoJmtAACABW2XxcNMjQwOTE3MTgxMDA4WjAMMAoGA1UdFQQDCgEBMDICExQAFbZeLBWQ3nCDP2AAAgAVtl4XDTI0MDkxNzE4MTAwOFowDDAKBgNVHRUEAwoBATAyAhMUABW1q/RZtAQcEY0AAAIAFbWrFw0yNDA5MTcxNzAyMDZaMAwwCgYDVR0VBAMKAQEwMgITFAAVtaqLMQjpodXWxQACABW1qhcNMjQwOTE3MTcwMjA1WjAMMAoGA1UdFQQDCgEBMDICExQAFbPF2rhQ2xbX3nYAAgAVs8UXDTI0MDkxNzE2MjMyMFowDDAKBgNVHRUEAwoBATAyAhMUABWzxD0AHPtq4lBSAAIAFbPEFw0yNDA5MTcxNjIzMjBaMAwwCgYDVR0VBAMKAQEwMgITFAAVtP3vlYO6RJDtMAACABW0/RcNMjQwOTE3MTYxNTU1WjAMMAoGA1UdFQQDCgEBMDICExQAFbT8RHzGJ8ZfiW0AAgAVtPwXDTI0MDkxNzE2MTU1NVowDDAKBgNVHRUEAwoBATAyAhMUABUaTI+G4DWyADlzAAIAFRpMFw0yNDA5MTcxNDU4MjJaMAwwCgYDVR0VBAMKAQEwMgITFAAVGks5xHxE/UP5dwACABUaSxcNMjQwOTE3MTQ1ODIyWjAMMAoGA1UdFQQDCgEBMDICExQAFbHBA4cOudYkmM0AAgAVscEXDTI0MDkxNzA2MTAwN1owDDAKBgNVHRUEAwoBATAyAhMUABWxwFU2OTMZZVmCAAIAFbHAFw0yNDA5MTcwNjEwMDdaMAwwCgYDVR0VBAMKAQEwMgITFAAU2IQDU+R80H6YSgACABTYhBcNMjQwOTE2MjMyODI3WjAMMAoGA1UdFQQDCgEFMDICExQAFELeX50p8lmPy2sAAgAUQt4XDTI0MDkxNjIxMjQxNVowDDAKBgNVHRUEAwoBBTAyAhMUABUxNG9mj/zWqJ5HAAIAFTE0Fw0yNDA5MTYyMDAyMTNaMAwwCgYDVR0VBAMKAQEwMgITFAAVMTO7L2/DjeL5YAACABUxMxcNMjQwOTE2MjAwMjEyWjAMMAoGA1UdFQQDCgEBMDICExQAEfScr4Jo36VGYG8AAgAR9JwXDTI0MDkxNjE4MDE0OFowDDAKBgNVHRUEAwoBATAyAhMUAA+zMhxlyVG2+PMQAAIAD7MyFw0yNDEwMDcxNzMwMjRaMAwwCgYDVR0VBAMKAQEwMgITFAAPszH59lXj1SVY4gACAA+zMRcNMjQxMDA3MTczMDI0WjAMMAoGA1UdFQQDCgEBMDICExQAFfEGqXKNZR7PpCMAAgAV8QYXDTI0MTAwNzE3MTIyNlowDDAKBgNVHRUEAwoBATAyAhMUABXxBVwVdE9DptgKAAIAFfEFFw0yNDEwMDcxNzEyMjVaMAwwCgYDVR0VBAMKAQEwMgITFAASk7xduCXyqORmfQACABKTvBcNMjQxMDA3MTY0ODA4WjAMMAoGA1UdFQQDCgEBMDICExQAEpO7TOOzdisAsSEAAgASk7sXDTI0MTAwNzE2NDgwN1owDDAKBgNVHRUEAwoBATAyAhMUABJcuKPV4bFgaOu7AAIAEly4Fw0yNDEwMDcxNjAxMDdaMAwwCgYDVR0VBAMKAQEwMgITFAASXLdtFf1175UiWgACABJctxcNMjQxMDA3MTYwMTA3WjAMMAoGA1UdFQQDCgEBMDICExQAE+1qObefdeTBhGcAAgAT7WoXDTI0MTAwNzE0NDIxOFowDDAKBgNVHRUEAwoBATAyAhMUABPtaYxNg8xqpVGnAAIAE+1pFw0yNDEwMDcxNDQyMThaMAwwCgYDVR0VBAMKAQEwMgITFAAVwzasLan4hwLPhgACABXDNhcNMjQxMDA3MTQxODAzWjAMMAoGA1UdFQQDCgEBMDICExQAFcM1anC6TubWSPsAAgAVwzUXDTI0MTAwNzE0MTgwM1owDDAKBgNVHRUEAwoBATAyAhMUABS1sL9+XvK7hAMbAAIAFLWwFw0yNDEwMDcwNDAyMzNaMAwwCgYDVR0VBAMKAQEwMgITFAAUta9ZynR/foZ86QACABS1rxcNMjQxMDA3MDQwMjMzWjAMMAoGA1UdFQQDCgEBMDICExQAFEENSDTef7xgmq8AAgAUQQ0XDTI0MTAwNzAwMTIyMVowDDAKBgNVHRUEAwoBBTAyAhMUABKj16oGX3QZJ2FfAAIAEqPXFw0yNDEwMDYwODE0MDlaMAwwCgYDVR0VBAMKAQUwMgITFAATmvIfcfIweZ90BwACABOa8hcNMjQxMDA1MjEwMTQyWjAMMAoGA1UdFQQDCgEBMDICExQAE5rxAuzzPEOf9Q0AAgATmvEXDTI0MTAwNTIxMDE0MVowDDAKBgNVHRUEAwoBATAyAhMUABGtw3bYQczYhHJeAAIAEa3DFw0yNDEwMDUwNDA0NTJaMAwwCgYDVR0VBAMKAQEwMgITFAARrcJId6aF+MrYGAACABGtwhcNMjQxMDA1MDQwNDUyWjAMMAoGA1UdFQQDCgEBMDICExQAE/0VQGAFAIvlJFEAAgAT/RUXDTI0MTAwNTAxNTEzNFowDDAKBgNVHRUEAwoBBTAyAhMUABWPAA2Tuhr9ZVPZAAIAFY8AFw0yNDEwMDQyMDU4MzZaMAwwCgYDVR0VBAMKAQEwMgITFAAVjv8fbnS9M5YuFwACABWO/xcNMjQxMDA0MjA1ODM2WjAMMAoGA1UdFQQDCgEBMDICExQAFY9u94qxFtQu5gcAAgAVj24XDTI0MTAwNDIwNTgxOFowDDAKBgNVHRUEAwoBATAyAhMUABWPbbiDOxjK1zKIAAIAFY9tFw0yNDEwMDQyMDU4MTdaMAwwCgYDVR0VBAMKAQEwMgITFAASdyKSBUz7JocAUAACABJ3IhcNMjQxMDA0MjAwNjU0WjAMMAoGA1UdFQQDCgEBMDICExQAEnchpVAKlCjDDNsAAgASdyEXDTI0MTAwNDIwMDY1NFowDDAKBgNVHRUEAwoBATAyAhMUABIyq9rWTGpS3EYaAAIAEjKrFw0yNDEwMDQxNzI5MzJaMAwwCgYDVR0VBAMKAQEwMgITFAASMqqZGLdku40oLQACABIyqhcNMjQxMDA0MTcyOTMyWjAMMAoGA1UdFQQDCgEBMDICExQAFJR+uP4waR8XZqAAAgAUlH4XDTI0MTAwNDE1NTcwN1owDDAKBgNVHRUEAwoBATAyAhMUABSUfZwG+6o50xX0AAIAFJR9Fw0yNDEwMDQxNTU3MDdaMAwwCgYDVR0VBAMKAQEwMgITFAAVPYiYRMh1Z4HfdQACABU9iBcNMjQxMDA0MDQwMzQ3WjAMMAoGA1UdFQQDCgEBMDICExQAFT2H/wOBcknQJywAAgAVPYcXDTI0MTAwNDA0MDM0N1owDDAKBgNVHRUEAwoBATAyAhMUABK7a3rUqlFUFE5xAAIAErtrFw0yNDEwMDQwMTU1MjVaMAwwCgYDVR0VBAMKAQUwMgITFAARPBd6QOmAflPMYQACABE8FxcNMjQxMDAzMjI1MDUyWjAMMAoGA1UdFQQDCgEFMDICExQAFD7fkNv/9bEkyX8AAgAUPt8XDTI0MTAwMzIyNDI0OFowDDAKBgNVHRUEAwoBBTAyAhMUABCihraL98AJ+B1sAAIAEKKGFw0yNDEwMDMyMDQ0NTNaMAwwCgYDVR0VBAMKAQUwMgITFAATdYXtxiTCANVH7wACABN1hRcNMjQxMDAzMTk1ODM5WjAMMAoGA1UdFQQDCgEFMDICExQAFJe2YIaWq1dN1MwAAgAUl7YXDTI0MTAwMzE5NTEwNlowDDAKBgNVHRUEAwoBATAyAhMUABSXtRqFhlsMArRDAAIAFJe1Fw0yNDEwMDMxOTUxMDZaMAwwCgYDVR0VBAMKAQEwMgITFAAQ+Rxl/uJPCj6GtwACABD5HBcNMjQxMDAzMTkyMzMxWjAMMAoGA1UdFQQDCgEBMDICExQAEPkbHMR7nlkaaxkAAgAQ+RsXDTI0MTAwMzE5MjMzMVowDDAKBgNVHRUEAwoBATAyAhMUABWDcvg/nBX0Pzg8AAIAFYNyFw0yNDEwMDMxNzU3MTJaMAwwCgYDVR0VBAMKAQUwMgITFAASWqhgmEj4iKzH3AACABJaqBcNMjQxMDAzMTczMjM4WjAMMAoGA1UdFQQDCgEBMDICExQAElqn+NKDk6Go6J8AAgASWqcXDTI0MTAwMzE3MzIzOFowDDAKBgNVHRUEAwoBATAyAhMUABUJaF9OXZJnfhH3AAIAFQloFw0yNDEwMDMxNzA3NTBaMAwwCgYDVR0VBAMKAQEwMgITFAAVCWcHlxF4rxtopQACABUJZxcNMjQxMDAzMTcwNzUwWjAMMAoGA1UdFQQDCgEBMDICExQAFZyhB/kEGwgz3uQAAgAVnKEXDTI0MTAwMzE2MDcwN1owDDAKBgNVHRUEAwoBATAyAhMUABWcoP9vuitMDAqnAAIAFZygFw0yNDEwMDMxNjA3MDZaMAwwCgYDVR0VBAMKAQEwMgITFAAQ0hlHqy8Ei8Z2zgACABDSGRcNMjQxMDAzMTU0NTQ1WjAMMAoGA1UdFQQDCgEBMDICExQAENIYbBP94C4BVfcAAgAQ0hgXDTI0MTAwMzE1NDU0NVowDDAKBgNVHRUEAwoBATAyAhMUABMQ6dJIL4taO12gAAIAExDpFw0yNDEwMDMxNDM0NTlaMAwwCgYDVR0VBAMKAQEwMgITFAATEOiHZBnzjvT9nQACABMQ6BcNMjQxMDAzMTQzNDU5WjAMMAoGA1UdFQQDCgEBMDICExQAE9W1AH5jMs0pGmEAAgAT1bUXDTI0MTAwMzE0MDIxNlowDDAKBgNVHRUEAwoBATAyAhMUABPVtHAMUWRkBdceAAIAE9W0Fw0yNDEwMDMxNDAyMTZaMAwwCgYDVR0VBAMKAQEwMgITFAAQawumdhA1TNMsFQACABBrCxcNMjQxMDAzMTI1NjUxWjAMMAoGA1UdFQQDCgEBMDICExQAEGsKsS2GNGHFNsEAAgAQawoXDTI0MTAwMzEyNTY1MVowDDAKBgNVHRUEAwoBATAyAhMUABAlQwe1ZKSD9K7fAAIAECVDFw0yNDEwMDMwNDA0MTlaMAwwCgYDVR0VBAMKAQEwMgITFAAQJUJ6+HjkOvFe4gACABAlQhcNMjQxMDAzMDQwNDE5WjAMMAoGA1UdFQQDCgEBMDICExQAFWyoQ0n6PYE4gaYAAgAVbKgXDTI0MTAwMjIyNTIwNVowDDAKBgNVHRUEAwoBATAyAhMUABVsp8TFkz9tj0LYAAIAFWynFw0yNDEwMDIyMjUyMDVaMAwwCgYDVR0VBAMKAQEwMgITFAARAXTTbraHfNorWAACABEBdBcNMjQxMDAyMjAzMzI3WjAMMAoGA1UdFQQDCgEBMDICExQAEQFzgXrhweXxn2IAAgARAXMXDTI0MTAwMjIwMzMyN1owDDAKBgNVHRUEAwoBATAyAhMUABLPlnkiPX5MH8niAAIAEs+WFw0yNDEwMDIyMDEwNTJaMAwwCgYDVR0VBAMKAQEwMgITFAASz5XiP9qoho+iawACABLPlRcNMjQxMDAyMjAxMDUyWjAMMAoGA1UdFQQDCgEBMDICExQAFFiYNjE8J1gqWhgAAgAUWJgXDTI0MTAwMjIwMDQxNVowDDAKBgNVHRUEAwoBATAyAhMUABRYl+bQKaAMqcc0AAIAFFiXFw0yNDEwMDIyMDA0MTVaMAwwCgYDVR0VBAMKAQEwMgITFAASydBGwSdsm1WtowACABLJ0BcNMjQxMDAyMTk0MTA3WjAMMAoGA1UdFQQDCgEBMDICExQAEsnPd8pzcbG/CdwAAgASyc8XDTI0MTAwMjE5NDEwN1owDDAKBgNVHRUEAwoBATAyAhMUABCsj4maZMWwr9KUAAIAEKyPFw0yNDEwMDIxODI2MzRaMAwwCgYDVR0VBAMKAQEwMgITFAAQrI4GB3XtFeAg4AACABCsjhcNMjQxMDAyMTgyNjM0WjAMMAoGA1UdFQQDCgEBMDICExQAEjZN0x2jDepNpw4AAgASNk0XDTI0MTAwMjE3NDg0MlowDDAKBgNVHRUEAwoBATAyAhMUABI2TJ44UACI+wbKAAIAEjZMFw0yNDEwMDIxNzQ4NDJaMAwwCgYDVR0VBAMKAQEwMgITFAAV41LvdgG52lFc5gACABXjUhcNMjQxMDAyMTY1NTQyWjAMMAoGA1UdFQQDCgEBMDICExQAFeNRKia40XqQA0MAAgAV41EXDTI0MTAwMjE2NTU0MlowDDAKBgNVHRUEAwoBATAyAhMUABTOmtGEJzTvEudpAAIAFM6aFw0yNDEwMDIxNjQzMTFaMAwwCgYDVR0VBAMKAQEwMgITFAAUzpkhqwO66gwRGQACABTOmRcNMjQxMDAyMTY0MzExWjAMMAoGA1UdFQQDCgEBMDICExQAEf1cXgY+gg8bOlsAAgAR/VwXDTI0MTAwMjE2NDA0NFowDDAKBgNVHRUEAwoBATAyAhMUABH9W581nqOMCHf+AAIAEf1bFw0yNDEwMDIxNjQwNDRaMAwwCgYDVR0VBAMKAQEwMgITFAASk3It74MrcwfVpQACABKTchcNMjQxMDAyMTYwNjE0WjAMMAoGA1UdFQQDCgEBMDICExQAEpNx4pQT1M4jQZcAAgASk3EXDTI0MTAwMjE2MDYxM1owDDAKBgNVHRUEAwoBATAyAhMUABByUclQtZ74yTIoAAIAEHJRFw0yNDEwMDIxNjAwMTBaMAwwCgYDVR0VBAMKAQEwMgITFAAQclAO/f7cXxoB4wACABByUBcNMjQxMDAyMTYwMDA5WjAMMAoGA1UdFQQDCgEBMDICExQAFUa9TNxoSLUPLAQAAgAVRr0XDTI0MTAwMjE1NDczNFowDDAKBgNVHRUEAwoBATAyAhMUABVGvClfrrCmSqEBAAIAFUa8Fw0yNDEwMDIxNTQ3MzRaMAwwCgYDVR0VBAMKAQEwMgITFAAVfFlT9TNriVS3igACABV8WRcNMjQxMDAyMDQyNTE4WjAMMAoGA1UdFQQDCgEFMDICExQAEH1mQhg00iJWohUAAgAQfWYXDTI0MTAwMjA0MDc1NlowDDAKBgNVHRUEAwoBBTAyAhMUABVmT1Rb+3ZToP/eAAIAFWZPFw0yNDEwMDIwMTU2MTdaMAwwCgYDVR0VBAMKAQUwMgITFAARLVu8+X2jk9qtbwACABEtWxcNMjQxMDAyMDEwNDA3WjAMMAoGA1UdFQQDCgEFMDICExQAFAQzgs6zLcK62tIAAgAUBDMXDTI0MTAwMTIxNTQ0MVowDDAKBgNVHRUEAwoBATAyAhMUABQEMl3XPUGd03IiAAIAFAQyFw0yNDEwMDEyMTU0NDFaMAwwCgYDVR0VBAMKAQEwMgITFAAT83jD4zLt36SIXAACABPzeBcNMjQxMDAxMjE0OTE3WjAMMAoGA1UdFQQDCgEBMDICExQAE/N3B1L5xfvrh1AAAgAT83cXDTI0MTAwMTIxNDkxN1owDDAKBgNVHRUEAwoBATAyAhMUABTcgR7BAEu9PUCLAAIAFNyBFw0yNDEwMDEyMDM5NTRaMAwwCgYDVR0VBAMKAQEwMgITFAAU3IBgShwKxlRsAQACABTcgBcNMjQxMDAxMjAzOTU0WjAMMAoGA1UdFQQDCgEBMDICExQAEHwfbrVtJ6isrvoAAgAQfB8XDTI0MTAwMTIwMzUzNFowDDAKBgNVHRUEAwoBATAyAhMUABB8HqHX0tu4dq3XAAIAEHweFw0yNDEwMDEyMDM1MzRaMAwwCgYDVR0VBAMKAQEwMgITFAARLwe4d4at47puzgACABEvBxcNMjQxMDAxMTcyMjE2WjAMMAoGA1UdFQQDCgEFMDICExQAEBIMemDfWXahcZYAAgAQEgwXDTI0MTAwMTE2MjEzNFowDDAKBgNVHRUEAwoBBTAyAhMUABH0OtaBfvcZgu+RAAIAEfQ6Fw0yNDEwMDExNjIxMDBaMAwwCgYDVR0VBAMKAQEwMgITFAAR9DlVJz5DM8YnIwACABH0ORcNMjQxMDAxMTYyMDU5WjAMMAoGA1UdFQQDCgEBMDICExQAERJs+j02fVyvM8YAAgAREmwXDTI0MTAwMTE1MjA0OFowDDAKBgNVHRUEAwoBATAyAhMUABESa7L6RtWi01KxAAIAERJrFw0yNDEwMDExNTIwNDhaMAwwCgYDVR0VBAMKAQEwMgITFAAQk6OIm0J5RCZ8eAACABCToxcNMjQxMDAxMDQwNDE1WjAMMAoGA1UdFQQDCgEBMDICExQAEJOii5MRhVeZRwsAAgAQk6IXDTI0MTAwMTA0MDQxNVowDDAKBgNVHRUEAwoBATAyAhMUABG0Y/009ltOrXuIAAIAEbRjFw0yNDEwMDEwNDAzMDBaMAwwCgYDVR0VBAMKAQEwMgITFAARtGLeA0q0rsVZcQACABG0YhcNMjQxMDAxMDQwMzAwWjAMMAoGA1UdFQQDCgEBMDICExQAEvD72k3AMnuaCTwAAgAS8PsXDTI0MTAwMTA0MDI0OVowDDAKBgNVHRUEAwoBATAyAhMUABLw+hBMxJIsy/sYAAIAEvD6Fw0yNDEwMDEwNDAyNDlaMAwwCgYDVR0VBAMKAQEwMgITFAAVGN9bvw9HJAaKgwACABUY3xcNMjQxMDAxMDQwMjQxWjAMMAoGA1UdFQQDCgEBMDICExQAFRjej+bWMJBEIZcAAgAVGN4XDTI0MTAwMTA0MDI0MVowDDAKBgNVHRUEAwoBATAyAhMUABG+3/5cU/H6+wWaAAIAEb7fFw0yNDA5MzAyMjQ0NDBaMAwwCgYDVR0VBAMKAQEwMgITFAARvt4dtmNYMBRqzwACABG+3hcNMjQwOTMwMjI0NDQwWjAMMAoGA1UdFQQDCgEBMDICExQAFCVkPM4jIge4ldwAAgAUJWQXDTI0MDkzMDIxMTg1NlowDDAKBgNVHRUEAwoBATAyAhMUABQlY12P7/L7MvzvAAIAFCVjFw0yNDA5MzAyMTE4NTZaMAwwCgYDVR0VBAMKAQEwMgITFAAR2ee63YQlev2IfQACABHZ5xcNMjQwOTMwMjAxODEzWjAMMAoGA1UdFQQDCgEBMDICExQAEdnmBlzvnZC4JDMAAgAR2eYXDTI0MDkzMDIwMTgxM1owDDAKBgNVHRUEAwoBATAyAhMUAA/xq9I8/JwmOxMWAAIAD/GrFw0yNDA5MzAxOTUyMjBaMAwwCgYDVR0VBAMKAQEwMgITFAAP8aq7nolG66yGmQACAA/xqhcNMjQwOTMwMTk1MjE5WjAMMAoGA1UdFQQDCgEBMDICExQAEi77HGhuHVBPIQ4AAgASLvsXDTI0MDkzMDE5NDk1MVowDDAKBgNVHRUEAwoBATAyAhMUABIu+ic+Q7znTJJRAAIAEi76Fw0yNDA5MzAxOTQ5NTFaMAwwCgYDVR0VBAMKAQEwMgITFAAQ1T80LI0NRhBtygACABDVPxcNMjQwOTMwMTgzMDQ5WjAMMAoGA1UdFQQDCgEBMDICExQAENU+8V+DCQYW9NwAAgAQ1T4XDTI0MDkzMDE4MzA0OFowDDAKBgNVHRUEAwoBATAyAhMUAA/PpUTcOvVVrwh2AAIAD8+lFw0yNDA5MzAxNzUyMTFaMAwwCgYDVR0VBAMKAQEwMgITFAAPz6SbFjpt1S562QACAA/PpBcNMjQwOTMwMTc1MjExWjAMMAoGA1UdFQQDCgEBMDICExQAFcMe6ZamQilM5TYAAgAVwx4XDTI0MDkzMDE2MTIxOFowDDAKBgNVHRUEAwoBATAyAhMUABXDHZ3GEcsKGB9bAAIAFcMdFw0yNDA5MzAxNjEyMThaMAwwCgYDVR0VBAMKAQEwMgITFAARXOtDKnfkBTtVdgACABFc6xcNMjQwOTMwMTYwOTIxWjAMMAoGA1UdFQQDCgEBMDICExQAEVzqBpZOTsFfDU8AAgARXOoXDTI0MDkzMDE2MDkyMVowDDAKBgNVHRUEAwoBATAyAhMUABNDCNjAK8InLPQuAAIAE0MIFw0yNDA5MzAxNTQzMjNaMAwwCgYDVR0VBAMKAQEwMgITFAATQwdcuZNbiJ3EpAACABNDBxcNMjQwOTMwMTU0MzIzWjAMMAoGA1UdFQQDCgEBMDICExQAEBr3pKUEzwwF4r0AAgAQGvcXDTI0MDkzMDA0MDQ1MlowDDAKBgNVHRUEAwoBATAyAhMUABAa9rmGzpx1z4kgAAIAEBr2Fw0yNDA5MzAwNDA0NTJaMAwwCgYDVR0VBAMKAQEwMgITFAAQsK1c4UPO/GPV2QACABCwrRcNMjQwOTMwMDQwMzU1WjAMMAoGA1UdFQQDCgEBMDICExQAELCsqg2iyiBlnA0AAgAQsKwXDTI0MDkzMDA0MDM1NVowDDAKBgNVHRUEAwoBATAyAhMUABRQ7UQj9iot8CCcAAIAFFDtFw0yNDA5MzAwMzA5MDlaMAwwCgYDVR0VBAMKAQUwMgITFAAS6fykEZ8/HiElVwACABLp/BcNMjQwOTMwMDEwODI5WjAMMAoGA1UdFQQDCgEFMDICExQAFZhSgNd+If8vty8AAgAVmFIXDTI0MDkyOTIxMjIyNFowDDAKBgNVHRUEAwoBBTAyAhMUABUlQPOw3CG8c/LlAAIAFSVAFw0yNDA5MjkyMDM1MjNaMAwwCgYDVR0VBAMKAQEwMgITFAAVJT+dUqFSSnyx3AACABUlPxcNMjQwOTI5MjAzNTIzWjAMMAoGA1UdFQQDCgEBMDICExQAFcS/f8C/hbFfM+8AAgAVxL8XDTI0MDkyOTAzNTcyN1owDDAKBgNVHRUEAwoBBTAyAhMUABV18+0PPdxbUwGjAAIAFXXzFw0yNDA5MjgyMzUwNTNaMAwwCgYDVR0VBAMKAQUwMgITFAATJfrpMQXqmB1QtgACABMl+hcNMjQwOTI4MTgwMjMwWjAMMAoGA1UdFQQDCgEFMDICExQAFWDihezZ3ITYTaIAAgAVYOIXDTI0MDkyODEzMzUwMVowDDAKBgNVHRUEAwoBBTAyAhMUABXUVyMRB55uFxaDAAIAFdRXFw0yNDA5MjgwMTE2MTRaMAwwCgYDVR0VBAMKAQUwMgITFAAUDqo7eiHFaLmRhQACABQOqhcNMjQwOTI3MjE0NDMwWjAMMAoGA1UdFQQDCgEFMDICExQAFJE1oUMtANbXeh0AAgAUkTUXDTI0MDkyNzE3NDgyN1owDDAKBgNVHRUEAwoBATAyAhMUABSRNFYx822Rs1IdAAIAFJE0Fw0yNDA5MjcxNzQ4MjdaMAwwCgYDVR0VBAMKAQEwMgITFAAVYO6T1dUcsrIPPAACABVg7hcNMjQwOTI3MTcyNDE0WjAMMAoGA1UdFQQDCgEFMDICExQAFTMlmWtzO51xYWsAAgAVMyUXDTI0MDkyNzE3MDYwMFowDDAKBgNVHRUEAwoBATAyAhMUABUzJAflwdGT7isYAAIAFTMkFw0yNDA5MjcxNzA2MDBaMAwwCgYDVR0VBAMKAQEwMgITFAATDpnRXX1hKNxgSQACABMOmRcNMjQwOTI3MTU0MjAzWjAMMAoGA1UdFQQDCgEBMDICExQAEw6Yl8E+4EQkqaAAAgATDpgXDTI0MDkyNzE1NDIwM1owDDAKBgNVHRUEAwoBATAyAhMUABGDaPocdGQUkx75AAIAEYNoFw0yNDA5MjcxNTM3NDFaMAwwCgYDVR0VBAMKAQEwMgITFAARg2fULnA/QeGOhgACABGDZxcNMjQwOTI3MTUzNzQxWjAMMAoGA1UdFQQDCgEBMDICExQAEsSyYgqKaTuWJVAAAgASxLIXDTI0MDkyNzE1Mzc0MFowDDAKBgNVHRUEAwoBATAyAhMUABLEsQNxcJxWTW6bAAIAEsSxFw0yNDA5MjcxNTM3NDBaMAwwCgYDVR0VBAMKAQEwMgITFAARwAX13Y8qqCotSQACABHABRcNMjQwOTI3MTUzMzE1WjAMMAoGA1UdFQQDCgEBMDICExQAEcAE7qmSLFhuFMwAAgARwAQXDTI0MDkyNzE1MzMxNVowDDAKBgNVHRUEAwoBATAyAhMUABMn94e11b8Swr7sAAIAEyf3Fw0yNDA5MjcxNTIyNTdaMAwwCgYDVR0VBAMKAQEwMgITFAATJ/bn4UJSn6BdgwACABMn9hcNMjQwOTI3MTUyMjU3WjAMMAoGA1UdFQQDCgEBMDICExQAEX/CqzpYIhFYJvUAAgARf8IXDTI0MDkyNzE1MjIwMlowDDAKBgNVHRUEAwoBATAyAhMUABF/wZfLb2MdyUKWAAIAEX/BFw0yNDA5MjcxNTIyMDFaMAwwCgYDVR0VBAMKAQEwMgITFAAV1Pk31hdl5Kjo0gACABXU+RcNMjQwOTI3MTQyODA4WjAMMAoGA1UdFQQDCgEBMDICExQAFdT41O6R8eJ/xIMAAgAV1PgXDTI0MDkyNzE0MjgwMlowDDAKBgNVHRUEAwoBATAyAhMUABRsC2jIkZINwA+KAAIAFGwLFw0yNDA5MjcwNDAzMjFaMAwwCgYDVR0VBAMKAQEwMgITFAAUbAp1RlKZJ333jQACABRsChcNMjQwOTI3MDQwMzIxWjAMMAoGA1UdFQQDCgEBMDICExQAFZwugPdJBf/Gkh4AAgAVnC4XDTI0MDkyNzAxMTUzNFowDDAKBgNVHRUEAwoBBTAyAhMUABBdLknIPZ7F5HIMAAIAEF0uFw0yNDA5MjcwMDE3NTVaMAwwCgYDVR0VBAMKAQEwMgITFAAQXS1gwyD8s11pGgACABBdLRcNMjQwOTI3MDAxNzU0WjAMMAoGA1UdFQQDCgEBMDICExQAFF3hZQyACQCggzUAAgAUXeEXDTI0MTAxNTA0NTA0NlowDDAKBgNVHRUEAwoBBTAyAhMUABKupb1taYJ+25i3AAIAEq6lFw0yNDEwMTUwMjU1NTZaMAwwCgYDVR0VBAMKAQUwMgITFAAVGvrbd+sr6fU6xQACABUa+hcNMjQxMDE0MjMxMzExWjAMMAoGA1UdFQQDCgEBMDICExQAFRr5qVAmPCxm2ycAAgAVGvkXDTI0MTAxNDIzMTMxMFowDDAKBgNVHRUEAwoBATAyAhMUABCLt23T59Mq+GocAAIAEIu3Fw0yNDEwMTQyMjIzNTJaMAwwCgYDVR0VBAMKAQEwMgITFAAQi7Y1JNRDPvDHuAACABCLthcNMjQxMDE0MjIyMzUyWjAMMAoGA1UdFQQDCgEBMDICExQAEyTB0PioKy0QjcgAAgATJMEXDTI0MTAxNDIyMDg1M1owDDAKBgNVHRUEAwoBATAyAhMUABMkwON/7kTGWl8BAAIAEyTAFw0yNDEwMTQyMjA4NTNaMAwwCgYDVR0VBAMKAQEwMgITFAAU5jlGMKGicYE0/QACABTmORcNMjQxMDE0MjE1NjA0WjAMMAoGA1UdFQQDCgEBMDICExQAFOY4lP8fTemfcwAAAgAU5jgXDTI0MTAxNDIxNTYwM1owDDAKBgNVHRUEAwoBATAyAhMUABPF2UqIeoaZhsSsAAIAE8XZFw0yNDEwMTQyMTMwMDlaMAwwCgYDVR0VBAMKAQEwMgITFAATxdi6OW5kwczY+AACABPF2BcNMjQxMDE0MjEzMDA4WjAMMAoGA1UdFQQDCgEBMDICExQAESBpRZnBbmKBo0MAAgARIGkXDTI0MTAxNDIwMzEyMlowDDAKBgNVHRUEAwoBBTAyAhMUABNuAB2UONjv+88rAAIAE24AFw0yNDEwMTQxOTQyMzFaMAwwCgYDVR0VBAMKAQEwMgITFAATbf8PrxRiAFMENgACABNt/xcNMjQxMDE0MTk0MjMxWjAMMAoGA1UdFQQDCgEBMDICExQAFCDid1xwrs554v0AAgAUIOIXDTI0MTAxNDE2MzUzMlowDDAKBgNVHRUEAwoBATAyAhMUABQg4Y6Xj+Gw0O5LAAIAFCDhFw0yNDEwMTQxNjM1MzJaMAwwCgYDVR0VBAMKAQEwMgITFAATdWyJapgatdTUAwACABN1bBcNMjQxMDE0MTYwNzU1WjAMMAoGA1UdFQQDCgEBMDICExQAE3VrsOx7yPnIBLcAAgATdWsXDTI0MTAxNDE2MDc1NFowDDAKBgNVHRUEAwoBATAyAhMUABYJLn47eImSRPtdAAIAFgkuFw0yNDEwMTQxNjAwNDhaMAwwCgYDVR0VBAMKAQEwMgITFAAWCS1mndNojMWpiwACABYJLRcNMjQxMDE0MTYwMDQ3WjAMMAoGA1UdFQQDCgEBMDICExQAEGLqboHIfcC+1HsAAgAQYuoXDTI0MTAxNDE1MzgwM1owDDAKBgNVHRUEAwoBATAyAhMUABBi6RSGbgauwM4iAAIAEGLpFw0yNDEwMTQxNTM4MDNaMAwwCgYDVR0VBAMKAQEwMgITFAAT8OAbXivZVmS21gACABPw4BcNMjQxMDE0MTUyMTE2WjAMMAoGA1UdFQQDCgEBMDICExQAE/Df8phOQTUOoQkAAgAT8N8XDTI0MTAxNDE1MjExNlowDDAKBgNVHRUEAwoBATAyAhMUABLJAgzjFqTbVRKmAAIAEskCFw0yNDEwMTQxNTE2MTBaMAwwCgYDVR0VBAMKAQEwMgITFAASyQFYsgX1M5fiIgACABLJARcNMjQxMDE0MTUxNjEwWjAMMAoGA1UdFQQDCgEBMDICExQAFf0ge/CILC3iJPEAAgAV/SAXDTI0MTAxNDE0NDQxMFowDDAKBgNVHRUEAwoBBTAyAhMUABP7DAPr5I6zSfCdAAIAE/sMFw0yNDEwMTQxNDQwMDRaMAwwCgYDVR0VBAMKAQEwMgITFAAT+wvJ222ZhBfLMgACABP7CxcNMjQxMDE0MTQ0MDAzWjAMMAoGA1UdFQQDCgEBMDICExQAEaq11YuqkY3cp14AAgARqrUXDTI0MTAxNDE0MzU1N1owDDAKBgNVHRUEAwoBATAyAhMUABGqtEsKqhBtNWtbAAIAEaq0Fw0yNDEwMTQxNDM1NTZaMAwwCgYDVR0VBAMKAQEwMgITFAAR7hZx9Rxbd/4C6wACABHuFhcNMjQxMDE0MTQxNzU1WjAMMAoGA1UdFQQDCgEBMDICExQAEe4Vs4p+lJgZlFIAAgAR7hUXDTI0MTAxNDE0MTc1NVowDDAKBgNVHRUEAwoBATAyAhMUABWvM2h71A6H06GgAAIAFa8zFw0yNDEwMTQwMTA5MjBaMAwwCgYDVR0VBAMKAQUwMgITFAAVvQp+I9ydqtgPQAACABW9ChcNMjQxMDEzMDQxNjA5WjAMMAoGA1UdFQQDCgEFMDICExQAFCgt71y0fHjzuj0AAgAUKC0XDTI0MTAxMzAyNDkxNFowDDAKBgNVHRUEAwoBBTAyAhMUABSJ651kwjGUh+tkAAIAFInrFw0yNDEwMTIyMTQxMTdaMAwwCgYDVR0VBAMKAQUwMgITFAAPolwyKSmYZZyrEQACAA+iXBcNMjQxMDEyMTgwNDQ5WjAMMAoGA1UdFQQDCgEBMDICExQAD6JbA6XSJEQHVAUAAgAPolsXDTI0MTAxMjE4MDQ0OVowDDAKBgNVHRUEAwoBATAyAhMUABCqF4BfviV37ENzAAIAEKoXFw0yNDEwMTIxNjQ5MzdaMAwwCgYDVR0VBAMKAQEwMgITFAAQqhao3xRVI0yMRQACABCqFhcNMjQxMDEyMTY0OTM3WjAMMAoGA1UdFQQDCgEBMDICExQAFM+1AOMwhsJjxF0AAgAUz7UXDTI0MTAxMjE2MDIxMVowDDAKBgNVHRUEAwoBATAyAhMUABTPtK+FfMjBeYHhAAIAFM+0Fw0yNDEwMTIxNjAyMTBaMAwwCgYDVR0VBAMKAQEwMgITFAATTOSzELPk0PNGVwACABNM5BcNMjQxMDEyMTUwMjA3WjAMMAoGA1UdFQQDCgEBMDICExQAE0zj6/b7FiXVJ84AAgATTOMXDTI0MTAxMjE1MDIwN1owDDAKBgNVHRUEAwoBATAyAhMUABE6e45G4bJfFwJjAAIAETp7Fw0yNDEwMTIwNDA2NTBaMAwwCgYDVR0VBAMKAQEwMgITFAAROnqRtHrleBTtCwACABE6ehcNMjQxMDEyMDQwNjUwWjAMMAoGA1UdFQQDCgEBMDICExQAECXee0nArHqN5QEAAgAQJd4XDTI0MTAxMjAzMjU1M1owDDAKBgNVHRUEAwoBBTAyAhMUABVhQKB9rI4fH8CbAAIAFWFAFw0yNDEwMTEyMjA1NTlaMAwwCgYDVR0VBAMKAQEwMgITFAAVYT8cblwgwCT8gwACABVhPxcNMjQxMDExMjIwNTU5WjAMMAoGA1UdFQQDCgEBMDICExQAEEaWD42wU9D9i98AAgAQRpYXDTI0MTAxMTIwNDYwNlowDDAKBgNVHRUEAwoBATAyAhMUABBGlZSrtifa9zZQAAIAEEaVFw0yNDEwMTEyMDQ2MDZaMAwwCgYDVR0VBAMKAQEwMgITFAAQZ62zQ0MrJWXkawACABBnrRcNMjQxMDExMjAzOTM4WjAMMAoGA1UdFQQDCgEFMDICExQAEUADxPIyb0TytS8AAgARQAMXDTI0MTAxMTIwMTM0N1owDDAKBgNVHRUEAwoBATAyAhMUABFAAkNMyQ895xGiAAIAEUACFw0yNDEwMTEyMDEzNDdaMAwwCgYDVR0VBAMKAQEwMgITFAAWBb0rJYgFA4QWVgACABYFvRcNMjQxMDExMTkzMTU5WjAMMAoGA1UdFQQDCgEBMDICExQAFgW8iD46yVD71JoAAgAWBbwXDTI0MTAxMTE5MzE1OVowDDAKBgNVHRUEAwoBATAyAhMUABCpS56sEq+e+1wxAAIAEKlLFw0yNDEwMTExOTA1MDFaMAwwCgYDVR0VBAMKAQEwMgITFAAQqUqCtrpaCrmRPwACABCpShcNMjQxMDExMTkwNTAwWjAMMAoGA1UdFQQDCgEBMDICExQAFgQnn/Vgc5VFsugAAgAWBCcXDTI0MTAxMTE4MDUxMlowDDAKBgNVHRUEAwoBBTAyAhMUABCmJ1cvFeMfqLzVAAIAEKYnFw0yNDEwMTExNzU5MTNaMAwwCgYDVR0VBAMKAQEwMgITFAAQpiZJhJU0UvF77AACABCmJhcNMjQxMDExMTc1OTEzWjAMMAoGA1UdFQQDCgEBMDICExQAEY0xQ6d4RllY8fgAAgARjTEXDTI0MTAxMTE3MjkzN1owDDAKBgNVHRUEAwoBATAyAhMUABGNMKYdt3AkexrIAAIAEY0wFw0yNDEwMTExNzI5MzdaMAwwCgYDVR0VBAMKAQEwMgITFAAUf0LXfmtCSW0hAwACABR/QhcNMjQxMDExMTcyOTA0WjAMMAoGA1UdFQQDCgEBMDICExQAFH9BBVhyzISpFKEAAgAUf0EXDTI0MTAxMTE3MjkwM1owDDAKBgNVHRUEAwoBATAyAhMUABDx5Nr/59JtXBlYAAIAEPHkFw0yNDEwMTExNzA0MjJaMAwwCgYDVR0VBAMKAQEwMgITFAAQ8eNGt3XfMWY2+QACABDx4xcNMjQxMDExMTcwNDIxWjAMMAoGA1UdFQQDCgEBMDICExQAE9AVCdKc4k8uXZQAAgAT0BUXDTI0MTAxMTE2MTg1MFowDDAKBgNVHRUEAwoBATAyAhMUABPQFIdmmjPUb2y8AAIAE9AUFw0yNDEwMTExNjE4NTBaMAwwCgYDVR0VBAMKAQEwMgITFAAQABn4hJLwxBc6XAACABAAGRcNMjQxMDExMTU0NjQyWjAMMAoGA1UdFQQDCgEBMDICExQAEAAYzpEkOf3ItM4AAgAQABgXDTI0MTAxMTE1NDY0MVowDDAKBgNVHRUEAwoBATAyAhMUABXd7AITNihxc+XXAAIAFd3sFw0yNDEwMTExNTM1MDZaMAwwCgYDVR0VBAMKAQEwMgITFAAV3et/qLEDbxY5fgACABXd6xcNMjQxMDExMTUzNTA1WjAMMAoGA1UdFQQDCgEBMDICExQAEsy0TDt0hzIS+zwAAgASzLQXDTI0MTAxMTE0NDMyMFowDDAKBgNVHRUEAwoBATAyAhMUABLMs5DgJ/ennMBSAAIAEsyzFw0yNDEwMTExNDQzMjBaMAwwCgYDVR0VBAMKAQEwMgITFAAUyrfayPLrueELjwACABTKtxcNMjQxMDExMTAyMTQ5WjAMMAoGA1UdFQQDCgEFMDICExQAFf/t2IsSePTGZ5gAAgAV/+0XDTI0MTAxMTA2MTAwMVowDDAKBgNVHRUEAwoBATAyAhMUABX/7CXpNpJ51m5jAAIAFf/sFw0yNDEwMTEwNjEwMDBaMAwwCgYDVR0VBAMKAQEwMgITFAARzE9Q/965DUDn7gACABHMTxcNMjQxMDExMDQwNjU1WjAMMAoGA1UdFQQDCgEBMDICExQAEcxOtnBtpG/V5NsAAgARzE4XDTI0MTAxMTA0MDY1NVowDDAKBgNVHRUEAwoBATAyAhMUABKO592NX/6K+q2+AAIAEo7nFw0yNDEwMTEwMjA4MjJaMAwwCgYDVR0VBAMKAQUwMgITFAAVioY58qBQNip7fQACABWKhhcNMjQxMDEwMjM0NjI2WjAMMAoGA1UdFQQDCgEFMDICExQAFf73Euyg4D2z4p4AAgAV/vcXDTI0MTAxMDIyMTYxNFowDDAKBgNVHRUEAwoBATAyAhMUABX+9g5GmVSUPXR3AAIAFf72Fw0yNDEwMTAyMjE2MTRaMAwwCgYDVR0VBAMKAQEwMgITFAAV3IMEuUyog5HTfwACABXcgxcNMjQxMDEwMjIwMzU1WjAMMAoGA1UdFQQDCgEFMDICExQAEgZk6d+TIskHzlIAAgASBmQXDTI0MTAxMDIxMDAzMlowDDAKBgNVHRUEAwoBATAyAhMUABIGY+Jb4jr7MIhbAAIAEgZjFw0yNDEwMTAyMTAwMzJaMAwwCgYDVR0VBAMKAQEwMgITFAATLm90Q4zAUkRE9QACABMubxcNMjQxMDEwMjAzMjA3WjAMMAoGA1UdFQQDCgEBMDICExQAEy5uat9LcYCMrb4AAgATLm4XDTI0MTAxMDIwMzIwN1owDDAKBgNVHRUEAwoBATAyAhMUABMXBQtVEW6IvALxAAIAExcFFw0yNDEwMTAxNzM5NTFaMAwwCgYDVR0VBAMKAQEwMgITFAATFwT4RYWOknRVEAACABMXBBcNMjQxMDEwMTczOTUxWjAMMAoGA1UdFQQDCgEBMDICExQAFYlrm0gcWcCaE7oAAgAViWsXDTI0MTAxMDE3MzAxOVowDDAKBgNVHRUEAwoBATAyAhMUABWJatnHQ/AQJyi4AAIAFYlqFw0yNDEwMTAxNzMwMTlaMAwwCgYDVR0VBAMKAQEwMgITFAATRS6PZ8QYH5Ms0AACABNFLhcNMjQxMDEwMTUzNTQ5WjAMMAoGA1UdFQQDCgEBMDICExQAE0Ut0xjXgOwccH4AAgATRS0XDTI0MTAxMDE1MzU0OVowDDAKBgNVHRUEAwoBATAyAhMUABI5L5kzbgm+onCKAAIAEjkvFw0yNDEwMTAxNTMyMTNaMAwwCgYDVR0VBAMKAQEwMgITFAASOS4sNVCiyqU/vgACABI5LhcNMjQxMDEwMTUzMjEzWjAMMAoGA1UdFQQDCgEBMDICExQAFYWDjSos2PPvpLIAAgAVhYMXDTI0MTAxMDE1MjA0OVowDDAKBgNVHRUEAwoBATAyAhMUABWFgpXJ6i0J50PRAAIAFYWCFw0yNDEwMTAxNTIwNDlaMAwwCgYDVR0VBAMKAQEwMgITFAAV+r8R5YOF9ccNawACABX6vxcNMjQxMDEwMDYxMDA4WjAMMAoGA1UdFQQDCgEBMDICExQAFfq+LCdvrtuaJs0AAgAV+r4XDTI0MTAxMDA2MTAwOFowDDAKBgNVHRUEAwoBATAyAhMUABXvfYWmqFTDfapJAAIAFe99Fw0yNDEwMTAwNTAxMDNaMAwwCgYDVR0VBAMKAQUwMgITFAAP7s5OWDb1lDEVWgACAA/uzhcNMjQxMDEwMDMzMzE0WjAMMAoGA1UdFQQDCgEFMDICExQAFfVZxb65H0KHpegAAgAV9VkXDTI0MTAwOTIzMTgwM1owDDAKBgNVHRUEAwoBBTAyAhMUABG9/VUAiN3JeUtFAAIAEb39Fw0yNDEwMDkyMTU4NDRaMAwwCgYDVR0VBAMKAQEwMgITFAARvfwnvIASYOgyuAACABG9/BcNMjQxMDA5MjE1ODQzWjAMMAoGA1UdFQQDCgEBMDICExQAElwgVFp5E2L9OtQAAgASXCAXDTI0MTAwOTIxNTQwN1owDDAKBgNVHRUEAwoBATAyAhMUABJcH3gVE+27vkU9AAIAElwfFw0yNDEwMDkyMTU0MDdaMAwwCgYDVR0VBAMKAQEwMgITFAAUYuFli42HymjYtgACABRi4RcNMjQxMDA5MjE0OTU5WjAMMAoGA1UdFQQDCgEFMDICExQAETsvHfl5u01SH1AAAgAROy8XDTI0MTAwOTIxMzUwNVowDDAKBgNVHRUEAwoBATAyAhMUABE7LsCLqlg2HTV3AAIAETsuFw0yNDEwMDkyMTM1MDRaMAwwCgYDVR0VBAMKAQEwMgITFAAUUUEI5VT+KiIb5wACABRRQRcNMjQxMDA5MjEyNTE2WjAMMAoGA1UdFQQDCgEFMDICExQAFfyaUiYDKW+1+P4AAgAV/JoXDTI0MTAwOTIxMTYzNVowDDAKBgNVHRUEAwoBATAyAhMUABX8mRYXFBRBBDdxAAIAFfyZFw0yNDEwMDkyMTE2MzVaMAwwCgYDVR0VBAMKAQEwMgITFAAV/L5jG/IgGRrIKwACABX8vhcNMjQxMDA5MjExNTEwWjAMMAoGA1UdFQQDCgEBMDICExQAFfy97ufEWjQ+3gcAAgAV/L0XDTI0MTAwOTIxMTUxMFowDDAKBgNVHRUEAwoBATAyAhMUABX7pp7mTXMwdodhAAIAFfumFw0yNDEwMDkxOTI2MDZaMAwwCgYDVR0VBAMKAQEwMgITFAAV+6UtrZFMRYPZ3wACABX7pRcNMjQxMDA5MTkyNjA2WjAMMAoGA1UdFQQDCgEBMDICExQAE+4cINBo0AjRpFgAAgAT7hwXDTI0MTAwOTE5MDI1MlowDDAKBgNVHRUEAwoBATAyAhMUABPuG3gjHg7FvVZhAAIAE+4bFw0yNDEwMDkxOTAyNTJaMAwwCgYDVR0VBAMKAQEwMgITFAAQwbKk0P9kc7TZJgACABDBshcNMjQxMDA5MTUxODU3WjAMMAoGA1UdFQQDCgEBMDICExQAEMGxJjsC0UH/HHoAAgAQwbEXDTI0MTAwOTE1MTg1N1owDDAKBgNVHRUEAwoBATAyAhMUABNxflXBODVencoqAAIAE3F+Fw0yNDEwMDkxNDQ2NThaMAwwCgYDVR0VBAMKAQEwMgITFAATcX1j2xW30T7P1QACABNxfRcNMjQxMDA5MTQ0NjU3WjAMMAoGA1UdFQQDCgEBMDICExQAFfhcnmjGdc9d+t4AAgAV+FwXDTI0MTAwOTA2MTAwNlowDDAKBgNVHRUEAwoBATAyAhMUABX4W7sXcaVLjlxdAAIAFfhbFw0yNDEwMDkwNjEwMDZaMAwwCgYDVR0VBAMKAQEwMgITFAASYOhEt0jENzv1RwACABJg6BcNMjQxMDA5MDQwODAzWjAMMAoGA1UdFQQDCgEBMDICExQAEmDnYPks1v4FqmEAAgASYOcXDTI0MTAwOTA0MDgwMlowDDAKBgNVHRUEAwoBATAyAhMUABHivLGRhAo12ShMAAIAEeK8Fw0yNDEwMDkwMDQwMTZaMAwwCgYDVR0VBAMKAQUwMgITFAARFFjQL8L390jIPQACABEUWBcNMjQxMDA4MjEzNzQwWjAMMAoGA1UdFQQDCgEBMDICExQAERRXuqJ3i1+/msIAAgARFFcXDTI0MTAwODIxMzc0MFowDDAKBgNVHRUEAwoBATAyAhMUABG+h7Bjm5dqiOXoAAIAEb6HFw0yNDEwMDgyMTI0MDZaMAwwCgYDVR0VBAMKAQEwMgITFAARvoagFsBWrrnnvgACABG+hhcNMjQxMDA4MjEyNDA2WjAMMAoGA1UdFQQDCgEBMDICExQAFaauwnuU++bYVK4AAgAVpq4XDTI0MTAwODIwMTg1NFowDDAKBgNVHRUEAwoBATAyAhMUABWmrbpaFXDEdAFNAAIAFaatFw0yNDEwMDgyMDE4NTRaMAwwCgYDVR0VBAMKAQEwMgITFAASJ5Ue55wSmDIBfQACABInlRcNMjQxMDA4MjAxNDEwWjAMMAoGA1UdFQQDCgEBMDICExQAEieUWTqTjVoUn9gAAgASJ5QXDTI0MTAwODIwMTQwOVowDDAKBgNVHRUEAwoBATAyAhMUABPAQaqtVcpRkAEjAAIAE8BBFw0yNDEwMDgyMDA0MjdaMAwwCgYDVR0VBAMKAQEwMgITFAATwEAB5YZ+GtCgcwACABPAQBcNMjQxMDA4MjAwNDI3WjAMMAoGA1UdFQQDCgEBMDICExQAEEpkfARw/hQdrwQAAgAQSmQXDTI0MTAwODIwMDIyNVowDDAKBgNVHRUEAwoBATAyAhMUABBKYwmE9LGFUZrNAAIAEEpjFw0yNDEwMDgyMDAyMjVaMAwwCgYDVR0VBAMKAQEwMgITFAAVo/Qhyf4vJpg+MgACABWj9BcNMjQxMDA4MTk0OTU3WjAMMAoGA1UdFQQDCgEFMDICExQAEds3cqpQ3105lL4AAgAR2zcXDTI0MTAwODE5NDcwOVowDDAKBgNVHRUEAwoBATAyAhMUABHbNus3IDX9sIKHAAIAEds2Fw0yNDEwMDgxOTQ3MDlaMAwwCgYDVR0VBAMKAQEwMgITFAAP/RtkRj/47tA0XgACAA/9GxcNMjQxMDA4MTk0MDM1WjAMMAoGA1UdFQQDCgEBMDICExQAD/0aqTnfo6s2eB8AAgAP/RoXDTI0MTAwODE5NDAzNVowDDAKBgNVHRUEAwoBATAyAhMUABOZHFWd4OH5aO46AAIAE5kcFw0yNDEwMDgxOTEwMDdaMAwwCgYDVR0VBAMKAQEwMgITFAATmRvM3nzB3MhDHwACABOZGxcNMjQxMDA4MTkxMDA3WjAMMAoGA1UdFQQDCgEBMDICExQAFcmt0sCjax59PgMAAgAVya0XDTI0MTAwODE4NTIwMFowDDAKBgNVHRUEAwoBBTAyAhMUABI+AbV5dOdKM3QoAAIAEj4BFw0yNDEwMDgxNjM2MTdaMAwwCgYDVR0VBAMKAQEwMgITFAASPgCwOmnfrY33ewACABI+ABcNMjQxMDA4MTYzNjE3WjAMMAoGA1UdFQQDCgEBMDICExQAFfSEEV0ONVGxjYcAAgAV9IQXDTI0MTAwODE2MzM1N1owDDAKBgNVHRUEAwoBATAyAhMUABX0g8ChW7JDhediAAIAFfSDFw0yNDEwMDgxNjMzNTdaMAwwCgYDVR0VBAMKAQEwMgITFAAV2xq9RWcGCE5L7wACABXbGhcNMjQxMDA4MTYyNzA3WjAMMAoGA1UdFQQDCgEBMDICExQAFdsZfqHq9m5DxsMAAgAV2xkXDTI0MTAwODE2MjcwN1owDDAKBgNVHRUEAwoBATAyAhMUABGhjTVV9sdNSUzsAAIAEaGNFw0yNDEwMDgxNjEzMzNaMAwwCgYDVR0VBAMKAQEwMgITFAARoYzw++7QyxaG+AACABGhjBcNMjQxMDA4MTYxMzMzWjAMMAoGA1UdFQQDCgEBMDICExQAE4Bon3Cb58jJUz4AAgATgGgXDTI0MTAwODE1NDQzNlowDDAKBgNVHRUEAwoBATAyAhMUABOAZ6VIvxu9WvkOAAIAE4BnFw0yNDEwMDgxNTQ0MzZaMAwwCgYDVR0VBAMKAQEwMgITFAARwTepdJYATbt2LAACABHBNxcNMjQxMDA4MTUwMjMwWjAMMAoGA1UdFQQDCgEBMDICExQAEcE2jZ5ulDsHNXkAAgARwTYXDTI0MTAwODE1MDIzMFowDDAKBgNVHRUEAwoBATAyAhMUAA/vXqjn+mrb5gjLAAIAD+9eFw0yNDEwMDgwMDAzNDFaMAwwCgYDVR0VBAMKAQUwMgITFAAVc8A0TqPq7hky/QACABVzwBcNMjQxMDA3MjEyMTUwWjAMMAoGA1UdFQQDCgEBMDICExQAFXO/luxoMBCPy2wAAgAVc78XDTI0MTAwNzIxMjE1MFowDDAKBgNVHRUEAwoBATAyAhMUABQ4ogqtD68IsmWKAAIAFDiiFw0yNDEwMDcyMDEzMzBaMAwwCgYDVR0VBAMKAQEwMgITFAAUOKHGc8/DTiYV7AACABQ4oRcNMjQxMDA3MjAxMzMwWjAMMAoGA1UdFQQDCgEBMDICExQAE3HOs1+sGqWPmdcAAgATcc4XDTI0MTAwNzIwMDkzNVowDDAKBgNVHRUEAwoBATAyAhMUABNxzdf3HgJQZmrvAAIAE3HNFw0yNDEwMDcyMDA5MzVaMAwwCgYDVR0VBAMKAQEwMgITFAAUTVQuzA7pNuBEwwACABRNVBcNMjQxMDIxMTU1ODI3WjAMMAoGA1UdFQQDCgEBMDICExQAFE1THaN9VaKLo9EAAgAUTVMXDTI0MTAyMTE1NTgyNlowDDAKBgNVHRUEAwoBATAyAhMUABMke5XbqLwbJww4AAIAEyR7Fw0yNDEwMjExNDI4MDVaMAwwCgYDVR0VBAMKAQEwMgITFAATJHr4MVQU9D5jnwACABMkehcNMjQxMDIxMTQyODA1WjAMMAoGA1UdFQQDCgEBMDICExQAFWlTmgUMS9+hLhEAAgAVaVMXDTI0MTAyMTA0MDMzMFowDDAKBgNVHRUEAwoBATAyAhMUABVpUhHZyMb8hnJDAAIAFWlSFw0yNDEwMjEwNDAzMzBaMAwwCgYDVR0VBAMKAQEwMgITFAAQ1lVyNLtDHsROhwACABDWVRcNMjQxMDIxMDQwMzE4WjAMMAoGA1UdFQQDCgEBMDICExQAENZUrGf3Q2wJyaAAAgAQ1lQXDTI0MTAyMTA0MDMxOFowDDAKBgNVHRUEAwoBATAyAhMUABD24idAho+Z+kntAAIAEPbiFw0yNDEwMjEwMzM5MjVaMAwwCgYDVR0VBAMKAQEwMgITFAAQ9uEPzagbkQtU9QACABD24RcNMjQxMDIxMDMzOTI1WjAMMAoGA1UdFQQDCgEBMDICExQAFLhV6PEVnUVUB6UAAgAUuFUXDTI0MTAyMDIzMTIzOFowDDAKBgNVHRUEAwoBBTAyAhMUABMHyd3RPFDki4u0AAIAEwfJFw0yNDEwMjAyMTQxMTVaMAwwCgYDVR0VBAMKAQEwMgITFAATB8iexBOzkaXPLwACABMHyBcNMjQxMDIwMjE0MTE0WjAMMAoGA1UdFQQDCgEBMDICExQAD8vsaHnImkHtLx0AAgAPy+wXDTI0MTAyMDE5MzYwN1owDDAKBgNVHRUEAwoBBTAyAhMUABSfbdT2eGlHyFSgAAIAFJ9tFw0yNDEwMjAxMzA1MTRaMAwwCgYDVR0VBAMKAQUwMgITFAAQEeLPlRYg36MXXQACABAR4hcNMjQxMDIwMDgyNjE2WjAMMAoGA1UdFQQDCgEFMDICExQAFIR4Obij3Wi5nT8AAgAUhHgXDTI0MTAyMDA2MTQ0MlowDDAKBgNVHRUEAwoBBTAyAhMUABLxPYaENrE2R5o1AAIAEvE9Fw0yNDEwMjAwNDA0NDdaMAwwCgYDVR0VBAMKAQEwMgITFAAS8TypfnO1A/CCYwACABLxPBcNMjQxMDIwMDQwNDQ3WjAMMAoGA1UdFQQDCgEBMDICExQAETKmsbmkFitKkYwAAgARMqYXDTI0MTAxOTE4MjExOFowDDAKBgNVHRUEAwoBBTAyAhMUABSYBI/ZcgNAfHdOAAIAFJgEFw0yNDEwMTkxNjA4NDZaMAwwCgYDVR0VBAMKAQEwMgITFAAUmAO3thXcCnpBpQACABSYAxcNMjQxMDE5MTYwODQ2WjAMMAoGA1UdFQQDCgEBMDICExQAEVzf5WNWiHcvJK4AAgARXN8XDTI0MTAxOTE1NTYyNlowDDAKBgNVHRUEAwoBATAyAhMUABFc3jhQ2glq5dggAAIAEVzeFw0yNDEwMTkxNTU2MjVaMAwwCgYDVR0VBAMKAQEwMgITFAAP78g57sjaMZg9PAACAA/vyBcNMjQxMDE5MDYwNTM3WjAMMAoGA1UdFQQDCgEFMDICExQAFe1kSJqcdBrqGjwAAgAV7WQXDTI0MTAxOTA0MTg1MFowDDAKBgNVHRUEAwoBBTAyAhMUABBAiNROP33sKAR0AAIAEECIFw0yNDEwMTkwNDA3MjhaMAwwCgYDVR0VBAMKAQEwMgITFAAQQIe02BythUigxAACABBAhxcNMjQxMDE5MDQwNzI4WjAMMAoGA1UdFQQDCgEBMDICExQAEo5CFT3IsiMKrA4AAgASjkIXDTI0MTAxOTA0MDU1NlowDDAKBgNVHRUEAwoBATAyAhMUABKOQfiMCDDAau+yAAIAEo5BFw0yNDEwMTkwNDA1NTZaMAwwCgYDVR0VBAMKAQEwMgITFAASr0Sh/ux4vi0fIgACABKvRBcNMjQxMDE5MDQwNTIyWjAMMAoGA1UdFQQDCgEBMDICExQAEq9DgxAs+YoT4lEAAgASr0MXDTI0MTAxOTA0MDUyMVowDDAKBgNVHRUEAwoBATAyAhMUABSGstE+QBLUgH0vAAIAFIayFw0yNDEwMTkwMTExMThaMAwwCgYDVR0VBAMKAQUwMgITFAAS0LjnNo8XlQNP3gACABLQuBcNMjQxMDE4MjM1NTU4WjAMMAoGA1UdFQQDCgEBMDICExQAEtC3kI+T8vfWdncAAgAS0LcXDTI0MTAxODIzNTU1OFowDDAKBgNVHRUEAwoBATAyAhMUABLJ42Wn5Ga70NdPAAIAEsnjFw0yNDEwMTgyMzU0NDJaMAwwCgYDVR0VBAMKAQUwMgITFAATbt4XtHyo/sSBqQACABNu3hcNMjQxMDE4MjM1MTQwWjAMMAoGA1UdFQQDCgEBMDICExQAE27dp7mRl112yxEAAgATbt0XDTI0MTAxODIzNTE0MFowDDAKBgNVHRUEAwoBATAyAhMUABYhVY14FZetCs2EAAIAFiFVFw0yNDEwMTgxOTE2MjhaMAwwCgYDVR0VBAMKAQEwMgITFAAWIVTYGXV0OtIgTQACABYhVBcNMjQxMDE4MTkxNjI4WjAMMAoGA1UdFQQDCgEBMDICExQAFiAjhA3uTt9aik4AAgAWICMXDTI0MTAxODE3MDQxNlowDDAKBgNVHRUEAwoBATAyAhMUABYgIjlsl16J+4RKAAIAFiAiFw0yNDEwMTgxNzA0MTZaMAwwCgYDVR0VBAMKAQEwMgITFAAQIuMtNmnsMPe6JQACABAi4xcNMjQxMDE4MTYzMDQyWjAMMAoGA1UdFQQDCgEBMDICExQAECLiUc2iwHEfVlwAAgAQIuIXDTI0MTAxODE2MzA0MlowDDAKBgNVHRUEAwoBATAyAhMUAA+mlhG7WnS2Nd9tAAIAD6aWFw0yNDEwMTgxNjE0MDNaMAwwCgYDVR0VBAMKAQEwMgITFAAPppVrf0svOlHI0wACAA+mlRcNMjQxMDE4MTYxNDAzWjAMMAoGA1UdFQQDCgEBMDICExQAFf9ZwDDdtam3bi8AAgAV/1kXDTI0MTAxODE1MzMwOVowDDAKBgNVHRUEAwoBATAyAhMUABX/WPeih4SN0DtxAAIAFf9YFw0yNDEwMTgxNTMzMDlaMAwwCgYDVR0VBAMKAQEwMgITFAAVxBrSiIQDA4kAVQACABXEGhcNMjQxMDE4MDYzNDQ3WjAMMAoGA1UdFQQDCgEFMDICExQAEbbV+odR47ejbhoAAgARttUXDTI0MTAxODA0MDUxOFowDDAKBgNVHRUEAwoBATAyAhMUABG21A/jAkvbsVQuAAIAEbbUFw0yNDEwMTgwNDA1MThaMAwwCgYDVR0VBAMKAQEwMgITFAARFxve3czFOIJmzgACABEXGxcNMjQxMDE4MDIzNzA4WjAMMAoGA1UdFQQDCgEFMDICExQAFWo1L/dQU8lEW3YAAgAVajUXDTI0MTAxNzIxNDM1NFowDDAKBgNVHRUEAwoBATAyAhMUABVqNCuU1yzqqq88AAIAFWo0Fw0yNDEwMTcyMTQzNTRaMAwwCgYDVR0VBAMKAQEwMgITFAARHKKdQ9jxx7VH2QACABEcohcNMjQxMDE3MjAwMjExWjAMMAoGA1UdFQQDCgEBMDICExQAERyhHA7dqBwIMAoAAgARHKEXDTI0MTAxNzIwMDIxMVowDDAKBgNVHRUEAwoBATAyAhMUABE46ai0/ku8sdOfAAIAETjpFw0yNDEwMTcyMDAyMTFaMAwwCgYDVR0VBAMKAQEwMgITFAAROOjUbJ7pMAdfFwACABE46BcNMjQxMDE3MjAwMjEwWjAMMAoGA1UdFQQDCgEBMDICExQAEHNvqpOUOKoLX8gAAgAQc28XDTI0MTAxNzE5NDIzNVowDDAKBgNVHRUEAwoBATAyAhMUABBzbhR5rIcSl4cxAAIAEHNuFw0yNDEwMTcxOTQyMzVaMAwwCgYDVR0VBAMKAQEwMgITFAARWWuxN45koQ0a4gACABFZaxcNMjQxMDE3MTg1MTIxWjAMMAoGA1UdFQQDCgEBMDICExQAEVlqo6oJ9Vu5nZ0AAgARWWoXDTI0MTAxNzE4NTEyMFowDDAKBgNVHRUEAwoBATAyAhMUABYbvZUMuHWPPLMqAAIAFhu9Fw0yNDEwMTcxODMzNTNaMAwwCgYDVR0VBAMKAQEwMgITFAAWG7y/C/mQlPvYEwACABYbvBcNMjQxMDE3MTgzMzUzWjAMMAoGA1UdFQQDCgEBMDICExQAEXc+WK5uoc/nFhkAAgARdz4XDTI0MTAxNzE4MjgxMFowDDAKBgNVHRUEAwoBATAyAhMUABF3PfTyKIDrkSuYAAIAEXc9Fw0yNDEwMTcxODI4MTBaMAwwCgYDVR0VBAMKAQEwMgITFAATP7AErrX9pf5M8wACABM/sBcNMjQxMDE3MTczNjM1WjAMMAoGA1UdFQQDCgEBMDICExQAEz+vEONw8VXVmAcAAgATP68XDTI0MTAxNzE3MzYzNFowDDAKBgNVHRUEAwoBATAyAhMUABAMSUt8evCKAZtiAAIAEAxJFw0yNDEwMTcxNzA5MDZaMAwwCgYDVR0VBAMKAQEwMgITFAAQDEhn6HjMthDTbwACABAMSBcNMjQxMDE3MTcwOTA2WjAMMAoGA1UdFQQDCgEBMDICExQAFSjKcgh6yn5qOn4AAgAVKMoXDTI0MTAxNzE3MDkwMlowDDAKBgNVHRUEAwoBATAyAhMUABUoye12wNQg5xdOAAIAFSjJFw0yNDEwMTcxNzA5MDFaMAwwCgYDVR0VBAMKAQEwMgITFAAReMBwjvfJ9OSUuAACABF4wBcNMjQxMDE3MTYzMzE1WjAMMAoGA1UdFQQDCgEBMDICExQAEXi/q4HcBbKNsN4AAgAReL8XDTI0MTAxNzE2MzMxNVowDDAKBgNVHRUEAwoBATAyAhMUABD1Uu7FsCh3FnwEAAIAEPVSFw0yNDEwMTcxNjIwMzVaMAwwCgYDVR0VBAMKAQEwMgITFAAQ9VEn1qIqoJ+YxAACABD1URcNMjQxMDE3MTYyMDM0WjAMMAoGA1UdFQQDCgEBMDICExQAEhTL5N8Gtk2a6dIAAgASFMsXDTI0MTAxNzE2MDAwOFowDDAKBgNVHRUEAwoBATAyAhMUABIUygR9Mgya7/JzAAIAEhTKFw0yNDEwMTcxNjAwMDdaMAwwCgYDVR0VBAMKAQEwMgITFAAUIowN8O3CF31bJAACABQijBcNMjQxMDE3MTUwNzAyWjAMMAoGA1UdFQQDCgEBMDICExQAFCKLJlkCKgmxnvYAAgAUIosXDTI0MTAxNzE1MDcwMlowDDAKBgNVHRUEAwoBATAyAhMUABMwQ3YB0KxeK9F5AAIAEzBDFw0yNDEwMTcxNDE1NDBaMAwwCgYDVR0VBAMKAQEwMgITFAATMEKsXfGqjL7YBAACABMwQhcNMjQxMDE3MTQxNTQwWjAMMAoGA1UdFQQDCgEBMDICExQAED++LsiBU6/6oeAAAgAQP74XDTI0MTAxNzEzMzc0NlowDDAKBgNVHRUEAwoBATAyAhMUABA/ved8dvuIAmI1AAIAED+9Fw0yNDEwMTcxMzM3NDVaMAwwCgYDVR0VBAMKAQEwMgITFAAR/24FBHCNWV27MgACABH/bhcNMjQxMDE3MDQwNzQxWjAMMAoGA1UdFQQDCgEBMDICExQAEf9tj4XTW5O3Xb0AAgAR/20XDTI0MTAxNzA0MDc0MVowDDAKBgNVHRUEAwoBATAyAhMUABN88s2cb7Swj86iAAIAE3zyFw0yNDEwMTcwNDA3MzZaMAwwCgYDVR0VBAMKAQEwMgITFAATfPFvX2DhWh4+mAACABN88RcNMjQxMDE3MDQwNzM2WjAMMAoGA1UdFQQDCgEBMDICExQAE2Mg+diwjJAETrMAAgATYyAXDTI0MTAxNzA0MDcxMlowDDAKBgNVHRUEAwoBATAyAhMUABNjHzMJxIS95xkZAAIAE2MfFw0yNDEwMTcwNDA3MTJaMAwwCgYDVR0VBAMKAQEwMgITFAAS6blc5p1fS8/1ewACABLpuRcNMjQxMDE3MDQwNjA4WjAMMAoGA1UdFQQDCgEBMDICExQAEum44OLAbrnBcXkAAgAS6bgXDTI0MTAxNzA0MDYwOFowDDAKBgNVHRUEAwoBATAyAhMUABYCVIBh1DtSpM03AAIAFgJUFw0yNDEwMTcwNDAwMTFaMAwwCgYDVR0VBAMKAQUwMgITFAAVgRF6Tcc/g871GgACABWBERcNMjQxMDE2MjEzNjI2WjAMMAoGA1UdFQQDCgEFMDICExQAFBFN0/GzRKh61tMAAgAUEU0XDTI0MTAxNjE5MTE1MVowDDAKBgNVHRUEAwoBATAyAhMUABQRTFnP/j1dbbMXAAIAFBFMFw0yNDEwMTYxOTExNTFaMAwwCgYDVR0VBAMKAQEwMgITFAAP1LXm5Wg/2jSkbAACAA/UtRcNMjQxMDE2MTgzMDQyWjAMMAoGA1UdFQQDCgEBMDICExQAD9S03b0RF2qmX6EAAgAP1LQXDTI0MTAxNjE4MzA0MVowDDAKBgNVHRUEAwoBATAyAhMUABNkOjWF3WdOIS0nAAIAE2Q6Fw0yNDEwMTYxNzU3MzdaMAwwCgYDVR0VBAMKAQEwMgITFAATZDmC5sQV2BeR9AACABNkORcNMjQxMDE2MTc1NzM3WjAMMAoGA1UdFQQDCgEBMDICExQAEhxfDOTOjEO5T5wAAgASHF8XDTI0MTAxNjE3NTA1OFowDDAKBgNVHRUEAwoBATAyAhMUABIcXlwsJgwZrK8yAAIAEhxeFw0yNDEwMTYxNzUwNTdaMAwwCgYDVR0VBAMKAQEwMgITFAAT18VfJPsBmRFFgQACABPXxRcNMjQxMDE2MTczODEzWjAMMAoGA1UdFQQDCgEBMDICExQAE9fErcJP+bmfssAAAgAT18QXDTI0MTAxNjE3MzgxMlowDDAKBgNVHRUEAwoBATAyAhMUABG9hxTqwLrFAE2OAAIAEb2HFw0yNDEwMTYxNzI2MDZaMAwwCgYDVR0VBAMKAQEwMgITFAARvYZzlX5nDGEIbgACABG9hhcNMjQxMDE2MTcyNjA2WjAMMAoGA1UdFQQDCgEBMDICExQAFOypfzU8DnfhkXMAAgAU7KkXDTI0MTAxNjE3MDIwM1owDDAKBgNVHRUEAwoBATAyAhMUABTsqNhzVOnPwW96AAIAFOyoFw0yNDEwMTYxNzAyMDNaMAwwCgYDVR0VBAMKAQEwMgITFAAUbFz1o2flvPpQpwACABRsXBcNMjQxMDE2MTYyODQzWjAMMAoGA1UdFQQDCgEFMDICExQAFVDpts37i3ArYXcAAgAVUOkXDTI0MTAxNjE2MTkzMFowDDAKBgNVHRUEAwoBATAyAhMUABVQ5pCE829+91EXAAIAFVDmFw0yNDEwMTYxNjE5MzBaMAwwCgYDVR0VBAMKAQEwMgITFAAPr66EWUMfqYACAAACAA+vrhcNMjQxMDE2MTYxMDE5WjAMMAoGA1UdFQQDCgEBMDICExQAD6+t98wnhxmvUDAAAgAPr60XDTI0MTAxNjE2MTAxOVowDDAKBgNVHRUEAwoBATAyAhMUABCzsQMyLTiTIT0mAAIAELOxFw0yNDEwMTYxNTI5MDZaMAwwCgYDVR0VBAMKAQEwMgITFAAQs7Dz+TRztx83BAACABCzsBcNMjQxMDE2MTUyOTA2WjAMMAoGA1UdFQQDCgEBMDICExQAEb/duORdWVDzXSwAAgARv90XDTI0MTAxNjE1MjU1M1owDDAKBgNVHRUEAwoBATAyAhMUABG/3FGHBbRmkPs0AAIAEb/cFw0yNDEwMTYxNTI1NTNaMAwwCgYDVR0VBAMKAQEwMgITFAAVgkayrGA0tv93UwACABWCRhcNMjQxMDE2MTUxOTUyWjAMMAoGA1UdFQQDCgEBMDICExQAFYJF5EWi45qQOEcAAgAVgkUXDTI0MTAxNjE1MTk1MVowDDAKBgNVHRUEAwoBATAyAhMUABVlsEacTt4Sm94vAAIAFWWwFw0yNDEwMTYxNDI3NDhaMAwwCgYDVR0VBAMKAQUwMgITFAAWEU1zk1Ca7DO2pQACABYRTRcNMjQxMDE2MDYxMDA1WjAMMAoGA1UdFQQDCgEBMDICExQAFhFMcuicWIpZ3DUAAgAWEUwXDTI0MTAxNjA2MTAwNFowDDAKBgNVHRUEAwoBATAyAhMUABDQKejeXP7JarSQAAIAENApFw0yNDEwMTYwNDA0NThaMAwwCgYDVR0VBAMKAQEwMgITFAAQ0CibhFN9t+PPrgACABDQKBcNMjQxMDE2MDQwNDU4WjAMMAoGA1UdFQQDCgEBMDICExQAEv0f8CwXqGD2aAgAAgAS/R8XDTI0MTAxNjA0MDQzOFowDDAKBgNVHRUEAwoBATAyAhMUABL9Htwk6r3BWU33AAIAEv0eFw0yNDEwMTYwNDA0MzhaMAwwCgYDVR0VBAMKAQEwMgITFAAUNrmz0n/TPlse4gACABQ2uRcNMjQxMDE2MDA0MjE3WjAMMAoGA1UdFQQDCgEFMDICExQAEandilnpxlQOo8QAAgARqd0XDTI0MTAxNTIyMzUzM1owDDAKBgNVHRUEAwoBATAyAhMUABGp3M3O++Xl+egYAAIAEancFw0yNDEwMTUyMjM1MzNaMAwwCgYDVR0VBAMKAQEwMgITFAASvhIqWmXfE+jEVwACABK+EhcNMjQxMDE1MjIwODE4WjAMMAoGA1UdFQQDCgEBMDICExQAEr4ROGI+dL130BkAAgASvhEXDTI0MTAxNTIyMDgxN1owDDAKBgNVHRUEAwoBATAyAhMUABQViyInZqWSe4/GAAIAFBWLFw0yNDEwMTUyMTU1MTJaMAwwCgYDVR0VBAMKAQEwMgITFAAUFYofWBoGAxaS6wACABQVihcNMjQxMDE1MjE1NTExWjAMMAoGA1UdFQQDCgEBMDICExQAEjQt3qbqCoOxNBkAAgASNC0XDTI0MTAxNTIxMzYxOFowDDAKBgNVHRUEAwoBATAyAhMUABI0LO1YDazFVrNBAAIAEjQsFw0yNDEwMTUyMTM2MTdaMAwwCgYDVR0VBAMKAQEwMgITFAAQJiPb9ADLn2QiDAACABAmIxcNMjQxMDE1MjExMzMwWjAMMAoGA1UdFQQDCgEFMDICExQAEiKZAfp+1i4sudMAAgASIpkXDTI0MTAxNTIwNTMwM1owDDAKBgNVHRUEAwoBATAyAhMUABIimDhRzEodwuIhAAIAEiKYFw0yNDEwMTUyMDUzMDNaMAwwCgYDVR0VBAMKAQEwMgITFAAWEZ8iuoAQkfdSWwACABYRnxcNMjQxMDE1MjAzODU4WjAMMAoGA1UdFQQDCgEBMDICExQAFhGemQwe/de86mEAAgAWEZ4XDTI0MTAxNTIwMzg1OFowDDAKBgNVHRUEAwoBATAyAhMUABAZYWnsIogIoi1cAAIAEBlhFw0yNDEwMTUyMDMwNTNaMAwwCgYDVR0VBAMKAQEwMgITFAAQGWC3fg9Mb5axKwACABAZYBcNMjQxMDE1MjAzMDUzWjAMMAoGA1UdFQQDCgEBMDICExQAEWsUFeYCHcDm8HsAAgARaxQXDTI0MTAxNTE5NTcwN1owDDAKBgNVHRUEAwoBATAyAhMUABFrE+nbX8m9G81vAAIAEWsTFw0yNDEwMTUxOTU3MDdaMAwwCgYDVR0VBAMKAQEwMgITFAAWEPuyPSPhAs3tQwACABYQ+xcNMjQxMDE1MTk1MjI0WjAMMAoGA1UdFQQDCgEBMDICExQAFhD60bjyWZ467NMAAgAWEPoXDTI0MTAxNTE5NTIyNFowDDAKBgNVHRUEAwoBATAyAhMUABYQwbzWbNeho0WWAAIAFhDBFw0yNDEwMTUxOTI5NDNaMAwwCgYDVR0VBAMKAQEwMgITFAAWEMCJ8XhyjzV6cwACABYQwBcNMjQxMDE1MTkyOTQzWjAMMAoGA1UdFQQDCgEBMDICExQAErk3Y7QVlPtvhmcAAgASuTcXDTI0MTAxNTE5MTUxMVowDDAKBgNVHRUEAwoBBTAyAhMUABYQilY9DAA1PRONAAIAFhCKFw0yNDEwMTUxOTEyMjVaMAwwCgYDVR0VBAMKAQEwMgITFAAWEIkIp9wUXN/ULgACABYQiRcNMjQxMDE1MTkxMjI1WjAMMAoGA1UdFQQDCgEBMDICExQAEX/cCj1ICGNywa0AAgARf9wXDTI0MTAxNTE4NTczMlowDDAKBgNVHRUEAwoBATAyAhMUABF/21xQBa/OAzr4AAIAEX/bFw0yNDEwMTUxODU3MzJaMAwwCgYDVR0VBAMKAQEwMgITFAAWD9SRC5C3MWCiiwACABYP1BcNMjQxMDE1MTc0NDMxWjAMMAoGA1UdFQQDCgEBMDICExQAFg/ThWMCfsMEl9UAAgAWD9MXDTI0MTAxNTE3NDQzMVowDDAKBgNVHRUEAwoBATAyAhMUABYPpM5mbmfkeE3eAAIAFg+kFw0yNDEwMTUxNzMwMDVaMAwwCgYDVR0VBAMKAQEwMgITFAAWD6Ml+zEw0rMaAAACABYPoxcNMjQxMDE1MTczMDA1WjAMMAoGA1UdFQQDCgEBMDICExQAEQKgA5jtUUML1okAAgARAqAXDTI0MTAxNTE3MjYwN1owDDAKBgNVHRUEAwoBATAyAhMUABECn8nXgDLnkZ3nAAIAEQKfFw0yNDEwMTUxNzI2MDdaMAwwCgYDVR0VBAMKAQEwMgITFAAU2bLYotASrxVUxgACABTZshcNMjQxMDE1MTYzODM4WjAMMAoGA1UdFQQDCgEBMDICExQAFNmxknpQGr5fFesAAgAU2bEXDTI0MTAxNTE2MzgzOFowDDAKBgNVHRUEAwoBATAyAhMUABGbzfMtnfaz+sA3AAIAEZvNFw0yNDEwMTUxNjMxNDRaMAwwCgYDVR0VBAMKAQEwMgITFAARm8xhJJqmXDMeRwACABGbzBcNMjQxMDE1MTYzMTQzWjAMMAoGA1UdFQQDCgEBMDICExQAFg4weUJCM2feZKMAAgAWDjAXDTI0MTAxNTE2MTIwMVowDDAKBgNVHRUEAwoBATAyAhMUABYOLr0d2xa2lIrlAAIAFg4uFw0yNDEwMTUxNjEyMDFaMAwwCgYDVR0VBAMKAQEwMgITFAAS/dHCHDKzP8dc0gACABL90RcNMjQxMDE1MTYwMjUzWjAMMAoGA1UdFQQDCgEBMDICExQAEv3Q2TsAzImuj1UAAgAS/dAXDTI0MTAxNTE2MDI1M1owDDAKBgNVHRUEAwoBATAyAhMUABXiCLaWqe+evxRvAAIAFeIIFw0yNDEwMTUxNDU4MTNaMAwwCgYDVR0VBAMKAQEwMgITFAAV4gcWzNS5YMRxrQACABXiBxcNMjQxMDE1MTQ1ODEzWjAMMAoGA1UdFQQDCgEBMDICExQAEOKYhl+uFMSFwdMAAgAQ4pgXDTI0MTAxNTA0NTMzOVowDDAKBgNVHRUEAwoBBTAyAhMUABY8zBPz8eBX1khSAAIAFjzMFw0yNDEwMjQyMTM0NDFaMAwwCgYDVR0VBAMKAQEwMgITFAARDDCf6w2FQBMDtQACABEMMBcNMjQxMDI0MjEyMzIyWjAMMAoGA1UdFQQDCgEBMDICExQAEQwvqWq47yLGqT4AAgARDC8XDTI0MTAyNDIxMjMyMVowDDAKBgNVHRUEAwoBATAyAhMUABEbAKFXTMyMiUSvAAIAERsAFw0yNDEwMjQyMDMxMjNaMAwwCgYDVR0VBAMKAQEwMgITFAARGv/0JPavJyaHlgACABEa/xcNMjQxMDI0MjAzMTIzWjAMMAoGA1UdFQQDCgEBMDICExQAFjubhzgIG3arLb4AAgAWO5sXDTI0MTAyNDIwMTMyMFowDDAKBgNVHRUEAwoBATAyAhMUABY7msCKHtsWmoMlAAIAFjuaFw0yNDEwMjQyMDEzMjBaMAwwCgYDVR0VBAMKAQEwMgITFAAU01Ai9PyfYFyKFQACABTTUBcNMjQxMDI0MTk0MTI1WjAMMAoGA1UdFQQDCgEFMDICExQAEY3XK0DTrduof+8AAgARjdcXDTI0MTAyNDE5MDcyM1owDDAKBgNVHRUEAwoBATAyAhMUABGN1pok5+5v9rexAAIAEY3WFw0yNDEwMjQxOTA3MjNaMAwwCgYDVR0VBAMKAQEwMgITFAARlm9nEwmfg/uNEQACABGWbxcNMjQxMDI0MTkwNDI1WjAMMAoGA1UdFQQDCgEBMDICExQAEZZuTF+0sa8J81oAAgARlm4XDTI0MTAyNDE5MDQyNVowDDAKBgNVHRUEAwoBATAyAhMUABBrJ96gD6/KQpGRAAIAEGsnFw0yNDEwMjQxODU0NDBaMAwwCgYDVR0VBAMKAQEwMgITFAAQayZgezG1RyysqwACABBrJhcNMjQxMDI0MTg1NDM5WjAMMAoGA1UdFQQDCgEBMDICExQAFbI1bpKwFGtgEskAAgAVsjUXDTI0MTAyNDE3MDEzNlowDDAKBgNVHRUEAwoBATAyAhMUABWyNA2xev+ni0coAAIAFbI0Fw0yNDEwMjQxNzAxMzZaMAwwCgYDVR0VBAMKAQEwMgITFAAWOOtbNh57ukqSLwACABY46xcNMjQxMDI0MTY0NzA1WjAMMAoGA1UdFQQDCgEBMDICExQAFjjqUIt/TE8WdToAAgAWOOoXDTI0MTAyNDE2NDcwNVowDDAKBgNVHRUEAwoBATAyAhMUABY4txrSaz6iaCUuAAIAFji3Fw0yNDEwMjQxNjM3MTNaMAwwCgYDVR0VBAMKAQEwMgITFAAWOLYQrann+J6pxAACABY4thcNMjQxMDI0MTYzNzEzWjAMMAoGA1UdFQQDCgEBMDICExQAD6FaHcPyD+gJvzAAAgAPoVoXDTI0MTAyNDE2MDAxNVowDDAKBgNVHRUEAwoBATAyAhMUAA+hWXVXg4dU5T88AAIAD6FZFw0yNDEwMjQxNjAwMTVaMAwwCgYDVR0VBAMKAQEwMgITFAAWNACrCG7w/+SsqQACABY0ABcNMjQxMDI0MTU0OTA1WjAMMAoGA1UdFQQDCgEFMDICExQAFK7t3vFYwORw86AAAgAUru0XDTI0MTAyNDE1NDUwNlowDDAKBgNVHRUEAwoBATAyAhMUABSu7FwKWUMvGmMGAAIAFK7sFw0yNDEwMjQxNTQ1MDVaMAwwCgYDVR0VBAMKAQEwMgITFAAVlJAHBakDfRTSCAACABWUkBcNMjQxMDI0MTUzMjQxWjAMMAoGA1UdFQQDCgEBMDICExQAFZSPBpUBhcIHs7IAAgAVlI8XDTI0MTAyNDE1MzI0MVowDDAKBgNVHRUEAwoBATAyAhMUABQDgO3bz2M8Xm3+AAIAFAOAFw0yNDEwMjQxNTI5MjRaMAwwCgYDVR0VBAMKAQUwMgITFAAWNx/2WosZaRin2AACABY3HxcNMjQxMDI0MTQyODIzWjAMMAoGA1UdFQQDCgEBMDICExQAFjce2FXiKl7ABuIAAgAWNx4XDTI0MTAyNDE0MjgyM1owDDAKBgNVHRUEAwoBATAyAhMUABOf2bQ1dVrFdFzzAAIAE5/ZFw0yNDEwMjQxMjU4MzNaMAwwCgYDVR0VBAMKAQEwMgITFAATn9iWcwoMUMwkvwACABOf2BcNMjQxMDI0MTI1ODMzWjAMMAoGA1UdFQQDCgEBMDICExQAFhMXsJVan6HEzlMAAgAWExcXDTI0MTAyNDEyMDI1N1owDDAKBgNVHRUEAwoBBTAyAhMUABTkAoxLURCLN9t4AAIAFOQCFw0yNDEwMjQxMTU5MTJaMAwwCgYDVR0VBAMKAQUwMgITFAAVYLgsESALtgK9sAACABVguBcNMjQxMDI0MDgwODExWjAMMAoGA1UdFQQDCgEFMDICExQAFjCN8z6PGTyzgwoAAgAWMI0XDTI0MTAyNDA2MTAwNlowDDAKBgNVHRUEAwoBATAyAhMUABYwjMhotz96DS8JAAIAFjCMFw0yNDEwMjQwNjEwMDZaMAwwCgYDVR0VBAMKAQEwMgITFAARQttqRJR3TsoNhwACABFC2xcNMjQxMDI0MDQwNDUyWjAMMAoGA1UdFQQDCgEBMDICExQAEULaT3W5kXYCaCIAAgARQtoXDTI0MTAyNDA0MDQ1MlowDDAKBgNVHRUEAwoBATAyAhMUABIQi6ugC42LwsQKAAIAEhCLFw0yNDEwMjQwNDAzNThaMAwwCgYDVR0VBAMKAQEwMgITFAASEIoy4so7wmdfHwACABIQihcNMjQxMDI0MDQwMzU4WjAMMAoGA1UdFQQDCgEBMDICExQAEzcNwl0tYYfyr+UAAgATNw0XDTI0MTAyMzIyMDEwMlowDDAKBgNVHRUEAwoBATAyAhMUABM3DL/tLScHMzdoAAIAEzcMFw0yNDEwMjMyMjAxMDFaMAwwCgYDVR0VBAMKAQEwMgITFAAQ69sAkpjMjG/fqQACABDr2xcNMjQxMDIzMjEzNjEyWjAMMAoGA1UdFQQDCgEBMDICExQAEOvamJ4TBdt4/8IAAgAQ69oXDTI0MTAyMzIxMzYxMlowDDAKBgNVHRUEAwoBATAyAhMUABQ+D13A+bR8dhm+AAIAFD4PFw0yNDEwMjMyMDIyMDBaMAwwCgYDVR0VBAMKAQUwMgITFAAWNLty2Wq6hH4k+AACABY0uxcNMjQxMDIzMjAwODE3WjAMMAoGA1UdFQQDCgEBMDICExQAFjS6HJI3/h4/j9kAAgAWNLoXDTI0MTAyMzIwMDgxN1owDDAKBgNVHRUEAwoBATAyAhMUABXV+z+2SKa6I86AAAIAFdX7Fw0yNDEwMjMxOTE1NTNaMAwwCgYDVR0VBAMKAQEwMgITFAAV1fruqBnyJxv+QwACABXV+hcNMjQxMDIzMTkxNTUzWjAMMAoGA1UdFQQDCgEBMDICExQAFe4SSXfvd56SOKAAAgAV7hIXDTI0MTAyMzE4NTgyOVowDDAKBgNVHRUEAwoBBTAyAhMUABL0EurchgRcjF14AAIAEvQSFw0yNDEwMjMxODUyMDJaMAwwCgYDVR0VBAMKAQUwMgITFAAQggV09cn6dgNGWQACABCCBRcNMjQxMDIzMTgyMTMzWjAMMAoGA1UdFQQDCgEBMDICExQAEIIEYqEp7sw6yAoAAgAQggQXDTI0MTAyMzE4MjEzMlowDDAKBgNVHRUEAwoBATAyAhMUABYzL+nIBiyJaG5BAAIAFjMvFw0yNDEwMjMxNzM1MDRaMAwwCgYDVR0VBAMKAQEwMgITFAAWMy4zTR10F8TPCwACABYzLhcNMjQxMDIzMTczNTAzWjAMMAoGA1UdFQQDCgEBMDICExQAEVEbW1oCeq4xYUEAAgARURsXDTI0MTAyMzE3MjEwNFowDDAKBgNVHRUEAwoBATAyAhMUABFRGmZnxIjFvxZMAAIAEVEaFw0yNDEwMjMxNzIxMDRaMAwwCgYDVR0VBAMKAQEwMgITFAAVYFTWdjemjp2MBwACABVgVBcNMjQxMDIzMTcyMDE1WjAMMAoGA1UdFQQDCgEBMDICExQAFWBTz9X1bhL/kUAAAgAVYFMXDTI0MTAyMzE3MjAxNVowDDAKBgNVHRUEAwoBATAyAhMUABIcMxXw4c4oHVLjAAIAEhwzFw0yNDEwMjMxNzE5MTRaMAwwCgYDVR0VBAMKAQEwMgITFAASHDLyoFrnkNtqUwACABIcMhcNMjQxMDIzMTcxOTEzWjAMMAoGA1UdFQQDCgEBMDICExQAFjKzutnATuuDIt8AAgAWMrMXDTI0MTAyMzE3MTEyNVowDDAKBgNVHRUEAwoBATAyAhMUABYyspVmk3ghW8tVAAIAFjKyFw0yNDEwMjMxNzExMjVaMAwwCgYDVR0VBAMKAQEwMgITFAARTwN6QIHX/FA2EAACABFPAxcNMjQxMDIzMTcwODQwWjAMMAoGA1UdFQQDCgEBMDICExQAEU8CXTDGQDp9GdsAAgARTwIXDTI0MTAyMzE3MDg0MFowDDAKBgNVHRUEAwoBATAyAhMUABLWzxjaWT3w6t5SAAIAEtbPFw0yNDEwMjMxNjUyMDJaMAwwCgYDVR0VBAMKAQEwMgITFAAS1s5tExyA8/4mqQACABLWzhcNMjQxMDIzMTY1MjAyWjAMMAoGA1UdFQQDCgEBMDICExQAFJnmxT6fGC0jX3cAAgAUmeYXDTI0MTAyMzE2MjQ1MFowDDAKBgNVHRUEAwoBATAyAhMUABSZ5Rx97kTfG252AAIAFJnlFw0yNDEwMjMxNjI0NTBaMAwwCgYDVR0VBAMKAQEwMgITFAAQ9G5FyH5ICqOahwACABD0bhcNMjQxMDIzMTUyOTM3WjAMMAoGA1UdFQQDCgEBMDICExQAEPRt/XWpAP0CL64AAgAQ9G0XDTI0MTAyMzE1MjkzN1owDDAKBgNVHRUEAwoBATAyAhMUABFFi1TbRp7o3BjKAAIAEUWLFw0yNDEwMjMxNDI2MThaMAwwCgYDVR0VBAMKAQEwMgITFAARRYrGdxcooGoOgwACABFFihcNMjQxMDIzMTQyNjE4WjAMMAoGA1UdFQQDCgEBMDICExQAFAfN+CFjcggNnJQAAgAUB80XDTI0MTAyMzE0MTMzM1owDDAKBgNVHRUEAwoBATAyAhMUABQHzGSTZX/Qd1fQAAIAFAfMFw0yNDEwMjMxNDEzMzNaMAwwCgYDVR0VBAMKAQEwMgITFAAWLJfftsn6/4LwwgACABYslxcNMjQxMDIzMDYxMDA3WjAMMAoGA1UdFQQDCgEBMDICExQAFiyWxMkJDRKc5scAAgAWLJYXDTI0MTAyMzA2MTAwNlowDDAKBgNVHRUEAwoBATAyAhMUABTFc0KSOjzScuY9AAIAFMVzFw0yNDEwMjMwNDUzMzJaMAwwCgYDVR0VBAMKAQUwMgITFAAT52G28LdoxQCP6wACABPnYRcNMjQxMDIzMDAwNTU1WjAMMAoGA1UdFQQDCgEBMDICExQAE+dgkQN2uJQsR/IAAgAT52AXDTI0MTAyMzAwMDU1NVowDDAKBgNVHRUEAwoBATAyAhMUABXGTFVNy4dCHzy3AAIAFcZMFw0yNDEwMjIyMjI5MjVaMAwwCgYDVR0VBAMKAQEwMgITFAAVxku8P5lPkL7C6gACABXGSxcNMjQxMDIyMjIyOTI0WjAMMAoGA1UdFQQDCgEBMDICExQAEAAtmvc9S6SXTI0AAgAQAC0XDTI0MTAyMjIxNTY0NlowDDAKBgNVHRUEAwoBATAyAhMUABAALOz8fGfItczQAAIAEAAsFw0yNDEwMjIyMTU2NDZaMAwwCgYDVR0VBAMKAQEwMgITFAAQnYnKNWa6dM+ddAACABCdiRcNMjQxMDIyMjE1NDAzWjAMMAoGA1UdFQQDCgEBMDICExQAEJ2Io8mX41ZLJc4AAgAQnYgXDTI0MTAyMjIxNTQwM1owDDAKBgNVHRUEAwoBATAyAhMUABVgsasoyJXssxPOAAIAFWCxFw0yNDEwMjIyMTUyNDFaMAwwCgYDVR0VBAMKAQUwMgITFAAQBx+d7Xn4ABBOWAACABAHHxcNMjQxMDIyMjEyNTQ5WjAMMAoGA1UdFQQDCgEBMDICExQAEAceXtmQB+M4XJoAAgAQBx4XDTI0MTAyMjIxMjU0OVowDDAKBgNVHRUEAwoBATAyAhMUABGua9SPboR89EW+AAIAEa5rFw0yNDEwMjIyMDQ3MjNaMAwwCgYDVR0VBAMKAQEwMgITFAARrmr1wTagGTYpNAACABGuahcNMjQxMDIyMjA0NzIzWjAMMAoGA1UdFQQDCgEBMDICExQAFinGdW2rrlFT6Y0AAgAWKcYXDTI0MTAyMjIwNDA0MFowDDAKBgNVHRUEAwoBATAyAhMUABYpxdXkCdZzRIsGAAIAFinFFw0yNDEwMjIyMDQwNDBaMAwwCgYDVR0VBAMKAQEwMgITFAATUgAtpjxXb1MArwACABNSABcNMjQxMDIyMjAwODQyWjAMMAoGA1UdFQQDCgEBMDICExQAE1H/ENPUF+1GTvcAAgATUf8XDTI0MTAyMjIwMDg0MlowDDAKBgNVHRUEAwoBATAyAhMUABGE56NKv1YKgh7sAAIAEYTnFw0yNDEwMjIxOTQ4MTFaMAwwCgYDVR0VBAMKAQEwMgITFAARhObE99CrHR0VoQACABGE5hcNMjQxMDIyMTk0ODExWjAMMAoGA1UdFQQDCgEBMDICExQAD7GeHtxlYTQQgs4AAgAPsZ4XDTI0MTAyMjE5MzUxM1owDDAKBgNVHRUEAwoBATAyAhMUAA+xnQSSDfLXhJ23AAIAD7GdFw0yNDEwMjIxOTM1MTNaMAwwCgYDVR0VBAMKAQEwMgITFAARxz0uBlZych5GyAACABHHPRcNMjQxMDIyMTkyOTQ1WjAMMAoGA1UdFQQDCgEBMDICExQAEcc8ZTQn8nNus8MAAgARxzwXDTI0MTAyMjE5Mjk0NVowDDAKBgNVHRUEAwoBATAyAhMUABYcLWYgVVzmflRXAAIAFhwtFw0yNDEwMjIxOTE4NDhaMAwwCgYDVR0VBAMKAQEwMgITFAAWHCz4VaMg2moAjAACABYcLBcNMjQxMDIyMTkxODQ4WjAMMAoGA1UdFQQDCgEBMDICExQAEPv238wXIiM62FkAAgAQ+/YXDTI0MTAyMjE4NDM0NFowDDAKBgNVHRUEAwoBATAyAhMUABD79bhe2UJwUZewAAIAEPv1Fw0yNDEwMjIxODQzNDRaMAwwCgYDVR0VBAMKAQEwMgITFAATN7/+epwJNDjM3wACABM3vxcNMjQxMDIyMTc1MjExWjAMMAoGA1UdFQQDCgEBMDICExQAEze+eJsB6ow6Q4QAAgATN74XDTI0MTAyMjE3NTIxMFowDDAKBgNVHRUEAwoBATAyAhMUABF17l1vnVKHdM6XAAIAEXXuFw0yNDEwMjIxNzUwMjJaMAwwCgYDVR0VBAMKAQEwMgITFAARde2b5CuMjOOxGQACABF17RcNMjQxMDIyMTc1MDIyWjAMMAoGA1UdFQQDCgEBMDICExQAD5RF9lm8wQejp10AAgAPlEUXDTI0MTAyMjE3MTA1OVowDDAKBgNVHRUEAwoBATAyAhMUAA+URKrRUVLKL/hOAAIAD5REFw0yNDEwMjIxNzEwNTlaMAwwCgYDVR0VBAMKAQEwMgITFAARtVXBThoqsVz/IgACABG1VRcNMjQxMDIyMTYxODUyWjAMMAoGA1UdFQQDCgEBMDICExQAEbVUYLUO3CpEwAEAAgARtVQXDTI0MTAyMjE2MTg1MVowDDAKBgNVHRUEAwoBATAyAhMUABYMg4JYPZAX+QeRAAIAFgyDFw0yNDEwMjIxNjA3MzVaMAwwCgYDVR0VBAMKAQEwMgITFAAWDIJdsS0ewSr/hAACABYMghcNMjQxMDIyMTYwNzM1WjAMMAoGA1UdFQQDCgEBMDICExQAFirxaE4gzk5vF+0AAgAWKvEXDTI0MTAyMjE1NDkzOVowDDAKBgNVHRUEAwoBATAyAhMUABYq8DhcB3Su9vksAAIAFirwFw0yNDEwMjIxNTQ5MzlaMAwwCgYDVR0VBAMKAQEwMgITFAAWKoAO68wOtm0haQACABYqgBcNMjQxMDIyMTUyODA4WjAMMAoGA1UdFQQDCgEBMDICExQAFip/66lbKgNraucAAgAWKn8XDTI0MTAyMjE1MjgwOFowDDAKBgNVHRUEAwoBATAyAhMUABYTFv4so9DTrAq4AAIAFhMWFw0yNDEwMjIxNTI1MzRaMAwwCgYDVR0VBAMKAQUwMgITFAAWJrA0WmSilPdzaQACABYmsBcNMjQxMDIyMDYxMDA2WjAMMAoGA1UdFQQDCgEBMDICExQAFiavLvN+CoLWaToAAgAWJq8XDTI0MTAyMjA2MTAwNVowDDAKBgNVHRUEAwoBATAyAhMUABLYdc5u/XDIF92JAAIAEth1Fw0yNDEwMjIwNDA0MzBaMAwwCgYDVR0VBAMKAQEwMgITFAAS2HTs8EKgXmoS+gACABLYdBcNMjQxMDIyMDQwNDMwWjAMMAoGA1UdFQQDCgEBMDICExQAFEY07Fefqq0utAQAAgAURjQXDTI0MTAyMjAzMDY0MFowDDAKBgNVHRUEAwoBBTAyAhMUABQAR1OaEghOPOH9AAIAFABHFw0yNDEwMjIwMjM4MDNaMAwwCgYDVR0VBAMKAQUwMgITFAAUPyWmAZM/tgXCtQACABQ/JRcNMjQxMDIyMDEyNzQ3WjAMMAoGA1UdFQQDCgEFMDICExQAFLimTbom469jVYAAAgAUuKYXDTI0MTAyMjAxMDkwMlowDDAKBgNVHRUEAwoBATAyAhMUABS4pVe7a5e+p5wqAAIAFLilFw0yNDEwMjIwMTA5MDFaMAwwCgYDVR0VBAMKAQEwMgITFAAQ9sQj6YRLqNQ/YgACABD2xBcNMjQxMDIxMjI0OTI3WjAMMAoGA1UdFQQDCgEBMDICExQAEPbD0rrLTYSRyd8AAgAQ9sMXDTI0MTAyMTIyNDkyN1owDDAKBgNVHRUEAwoBATAyAhMUABV0Ls/Zu3zJGp3HAAIAFXQuFw0yNDEwMjEyMjQ5MTNaMAwwCgYDVR0VBAMKAQEwMgITFAAVdC2JDJ3pNWGFnwACABV0LRcNMjQxMDIxMjI0OTEyWjAMMAoGA1UdFQQDCgEBMDICExQAFduUYLYwpTNhlC8AAgAV25QXDTI0MTAyMTIyMzk1OFowDDAKBgNVHRUEAwoBATAyAhMUABXbkylldNwMoSxUAAIAFduTFw0yNDEwMjEyMjM5NThaMAwwCgYDVR0VBAMKAQEwMgITFAAVGXMMQK7ppP8ENQACABUZcxcNMjQxMDIxMjIxOTE3WjAMMAoGA1UdFQQDCgEBMDICExQAFRlyuyesxFOVbqEAAgAVGXIXDTI0MTAyMTIyMTkxN1owDDAKBgNVHRUEAwoBATAyAhMUABB8YY1IKBBek1wpAAIAEHxhFw0yNDEwMjEyMjE2NTZaMAwwCgYDVR0VBAMKAQEwMgITFAAQfGDBNbuEa22z8wACABB8YBcNMjQxMDIxMjIxNjU1WjAMMAoGA1UdFQQDCgEBMDICExQAEX1wJpP1ArudtiAAAgARfXAXDTI0MTAyMTIxMjUzN1owDDAKBgNVHRUEAwoBATAyAhMUABF9b2+apT4PK4enAAIAEX1vFw0yNDEwMjEyMTI1MzdaMAwwCgYDVR0VBAMKAQEwMgITFAAQ9CjWkSZwzahIOAACABD0KBcNMjQxMDIxMjExMTU0WjAMMAoGA1UdFQQDCgEBMDICExQAEPQnGPmszUb2ohIAAgAQ9CcXDTI0MTAyMTIxMTE1NFowDDAKBgNVHRUEAwoBATAyAhMUABH3PGsySKQMZRoeAAIAEfc8Fw0yNDEwMjEyMDQ4MDhaMAwwCgYDVR0VBAMKAQEwMgITFAAR9zsMeElZ+gYTfAACABH3OxcNMjQxMDIxMjA0ODA4WjAMMAoGA1UdFQQDCgEBMDICExQAEKbEuHXe91eCBdcAAgAQpsQXDTI0MTAyMTIwMTkxMlowDDAKBgNVHRUEAwoBBTAyAhMUABUY8SMlpFwdjvOJAAIAFRjxFw0yNDEwMjEyMDE3NTdaMAwwCgYDVR0VBAMKAQEwMgITFAAVGPDeEAEZdNYqeQACABUY8BcNMjQxMDIxMjAxNzU3WjAMMAoGA1UdFQQDCgEBMDICExQAFfAurMTNtsdH6h0AAgAV8C4XDTI0MTAyMTE5NTgyM1owDDAKBgNVHRUEAwoBATAyAhMUABXwLXLq1MscVQKTAAIAFfAtFw0yNDEwMjExOTU4MjJaMAwwCgYDVR0VBAMKAQEwMgITFAAQkruWBi6FkSON6QACABCSuxcNMjQxMDIxMTg1MzQwWjAMMAoGA1UdFQQDCgEBMDICExQAEJK6kW++nhdWEMsAAgAQkroXDTI0MTAyMTE4NTMzOFowDDAKBgNVHRUEAwoBATAyAhMUABQpCqpgcvXYhXzcAAIAFCkKFw0yNDEwMjExODA4MzJaMAwwCgYDVR0VBAMKAQEwMgITFAAUKQlitqtXXzgVnwACABQpCRcNMjQxMDIxMTgwODMyWjAMMAoGA1UdFQQDCgEBMDICExQAFZJu1VwTYy4YPVYAAgAVkm4XDTI0MTAyMTE3NTIwOVowDDAKBgNVHRUEAwoBBTAyAhMUABIjkTSIt2Xt65RPAAIAEiORFw0yNDEwMjExNzQ2MzhaMAwwCgYDVR0VBAMKAQEwMgITFAASI5Cv0tc31rW79gACABIjkBcNMjQxMDIxMTc0NjM3WjAMMAoGA1UdFQQDCgEBMDICExQAFiaQjs+LHQjvKKcAAgAWJpAXDTI0MTAyMTE3MDIyMFowDDAKBgNVHRUEAwoBATAyAhMUABYmjxVnL4gQKhLaAAIAFiaPFw0yNDEwMjExNzAyMTlaMAwwCgYDVR0VBAMKAQEwMgITFAAQAUOtf1ISR9SvjAACABABQxcNMjQxMDIxMTcwMDI5WjAMMAoGA1UdFQQDCgEBMDICExQAEAFC7aTc/1bCI+MAAgAQAUIXDTI0MTAyMTE3MDAyOVowDDAKBgNVHRUEAwoBATAyAhMUABYl2F3eTbvlv/9NAAIAFiXYFw0yNDEwMjExNjM5NTFaMAwwCgYDVR0VBAMKAQEwMgITFAAWJdexyyI49NdZ1gACABYl1xcNMjQxMDIxMTYzOTUxWjAMMAoGA1UdFQQDCgEBMDICExQAEpUy9LNw8am/PiEAAgASlTIXDTI0MTAyMTE2MzYzMVowDDAKBgNVHRUEAwoBATAyAhMUABKVMSl5RscS7e3UAAIAEpUxFw0yNDEwMjExNjM2MzFaMAwwCgYDVR0VBAMKAQEwMgITFAAUz6Xb3C1FFZSaRQACABTPpRcNMjQxMDIxMTYxNDA5WjAMMAoGA1UdFQQDCgEBMDICExQAFM+ky77clggq0XkAAgAUz6QXDTI0MTAyMTE2MTQwOVowDDAKBgNVHRUEAwoBATAyAhMUABWyW6LuSvuxGs0bAAIAFbJbFw0yNDEwMjExNjAwMjFaMAwwCgYDVR0VBAMKAQEwMgITFAAVslqSBn7UVzVKewACABWyWhcNMjQxMDIxMTYwMDIxWjAMMAoGA1UdFQQDCgEBMDICExQAD/lHU/FkHzpUvVwAAgAP+UcXDTI0MTAzMDE2NDgyMlowDDAKBgNVHRUEAwoBATAyAhMUAA/5RsdWQJcWlWsSAAIAD/lGFw0yNDEwMzAxNjQ4MjJaMAwwCgYDVR0VBAMKAQEwMgITFAAU3o5K4jDxqTkBsAACABTejhcNMjQxMDMwMTU0NTQ1WjAMMAoGA1UdFQQDCgEBMDICExQAFN6N5s3DvNMZjKwAAgAU3o0XDTI0MTAzMDE1NDU0NVowDDAKBgNVHRUEAwoBATAyAhMUABDr1VK2NHo4phJeAAIAEOvVFw0yNDEwMzAxNTI2MDhaMAwwCgYDVR0VBAMKAQEwMgITFAAQ69Rt+SqAAiKC0gACABDr1BcNMjQxMDMwMTUyNjA4WjAMMAoGA1UdFQQDCgEBMDICExQAFMwkYorovGvW+RYAAgAUzCQXDTI0MTAzMDA3MDgzMlowDDAKBgNVHRUEAwoBATAyAhMUABTMI/hdNfLSFWH/AAIAFMwjFw0yNDEwMzAwNzA4MzFaMAwwCgYDVR0VBAMKAQEwMgITFAAUS3EnPBcGSl3BgAACABRLcRcNMjQxMDMwMDU1NDE3WjAMMAoGA1UdFQQDCgEFMDICExQAFAA9gImsiOwXkmoAAgAUAD0XDTI0MTAzMDA0MTIzM1owDDAKBgNVHRUEAwoBBTAyAhMUABDf58oA0UgdRVxZAAIAEN/nFw0yNDEwMzAwNDA1NDNaMAwwCgYDVR0VBAMKAQEwMgITFAAQ3+avLxH5l5JilgACABDf5hcNMjQxMDMwMDQwNTQzWjAMMAoGA1UdFQQDCgEBMDICExQAEKMBB62G3BX7srUAAgAQowEXDTI0MTAzMDA0MDUzOFowDDAKBgNVHRUEAwoBATAyAhMUABCjAA6+E4LHg0YoAAIAEKMAFw0yNDEwMzAwNDA1MzhaMAwwCgYDVR0VBAMKAQEwMgITFAAQVqABZAjJXdKM9gACABBWoBcNMjQxMDMwMDQwNTEwWjAMMAoGA1UdFQQDCgEBMDICExQAEFafbj7qO9HgLlYAAgAQVp8XDTI0MTAzMDA0MDUxMFowDDAKBgNVHRUEAwoBATAyAhMUABPrGWBRhJK85uvAAAIAE+sZFw0yNDEwMzAwMjIyNDVaMAwwCgYDVR0VBAMKAQUwMgITFAAUmCtJFLM7jwt19gACABSYKxcNMjQxMDMwMDExNDEwWjAMMAoGA1UdFQQDCgEFMDICExQAEnRSyB9wxWvCUuYAAgASdFIXDTI0MTAzMDAwMjkxMFowDDAKBgNVHRUEAwoBATAyAhMUABJ0UeWtBwMkCPDAAAIAEnRRFw0yNDEwMzAwMDI5MTBaMAwwCgYDVR0VBAMKAQEwMgITFAAScjqN761FmiKFVAACABJyOhcNMjQxMDI5MjMwOTAzWjAMMAoGA1UdFQQDCgEBMDICExQAEnI5i+5hvXsAkvIAAgAScjkXDTI0MTAyOTIzMDkwMlowDDAKBgNVHRUEAwoBATAyAhMUABTg543fFPdrbvwBAAIAFODnFw0yNDEwMjkyMjAyMzVaMAwwCgYDVR0VBAMKAQUwMgITFAARU9cxzLLFTL2pjwACABFT1xcNMjQxMDI5MjEyMDQ0WjAMMAoGA1UdFQQDCgEBMDICExQAEVPW9GDitdTIdMcAAgARU9YXDTI0MTAyOTIxMjA0NFowDDAKBgNVHRUEAwoBATAyAhMUABZQ3m8npgmeTpzZAAIAFlDeFw0yNDEwMjkyMDA5NTRaMAwwCgYDVR0VBAMKAQEwMgITFAAWUN0eWI95aTLNWQACABZQ3RcNMjQxMDI5MjAwOTU0WjAMMAoGA1UdFQQDCgEBMDICExQAFlFEzYDtmwlJYQIAAgAWUUQXDTI0MTAyOTE5NTk0NlowDDAKBgNVHRUEAwoBATAyAhMUABZRQ80spxmcip+/AAIAFlFDFw0yNDEwMjkxOTU5NDVaMAwwCgYDVR0VBAMKAQEwMgITFAARf/DyuW1ZsfvEjgACABF/8BcNMjQxMDI5MTk1NDA2WjAMMAoGA1UdFQQDCgEBMDICExQAEX/vMj12H8nbSigAAgARf+8XDTI0MTAyOTE5NTQwNlowDDAKBgNVHRUEAwoBATAyAhMUABHApyJKS3eG8VGYAAIAEcCnFw0yNDEwMjkxNzQ0MDZaMAwwCgYDVR0VBAMKAQEwMgITFAARwKaT02Dvs7Kc9gACABHAphcNMjQxMDI5MTc0NDA2WjAMMAoGA1UdFQQDCgEBMDICExQAFk8wF4zjvV1kUYEAAgAWTzAXDTI0MTAyOTE3MjEwM1owDDAKBgNVHRUEAwoBATAyAhMUABZPL5mX8aS8xHR2AAIAFk8vFw0yNDEwMjkxNzIxMDNaMAwwCgYDVR0VBAMKAQEwMgITFAAQzsfhX72vKzpPOQACABDOxxcNMjQxMDI5MTcwMjM5WjAMMAoGA1UdFQQDCgEBMDICExQAEM7Gt+7YO1n3rr0AAgAQzsYXDTI0MTAyOTE3MDIzOFowDDAKBgNVHRUEAwoBATAyAhMUABUJYIiOuNaLVwD9AAIAFQlgFw0yNDEwMjkxNjQ1NDJaMAwwCgYDVR0VBAMKAQEwMgITFAAVCV+/y/SnANtilwACABUJXxcNMjQxMDI5MTY0NTQyWjAMMAoGA1UdFQQDCgEBMDICExQAENpLgcSc/zS1HLkAAgAQ2ksXDTI0MTAyOTE2MzMwOFowDDAKBgNVHRUEAwoBATAyAhMUABDaShreqBzE5Af8AAIAENpKFw0yNDEwMjkxNjMzMDdaMAwwCgYDVR0VBAMKAQEwMgITFAAV2cx1ZoXilYNAYwACABXZzBcNMjQxMDI5MTYzMDI5WjAMMAoGA1UdFQQDCgEBMDICExQAFdnLij3VvKESEYwAAgAV2csXDTI0MTAyOTE2MzAyOVowDDAKBgNVHRUEAwoBATAyAhMUABOARE+QcRhOi9wCAAIAE4BEFw0yNDEwMjkxNjE3MzNaMAwwCgYDVR0VBAMKAQEwMgITFAATgENcxAZ7pRBclwACABOAQxcNMjQxMDI5MTYxNzMzWjAMMAoGA1UdFQQDCgEBMDICExQAFk2+Oz4CzAOQlJIAAgAWTb4XDTI0MTAyOTE2MTE0NVowDDAKBgNVHRUEAwoBATAyAhMUABZNvRqOHdxUDzooAAIAFk29Fw0yNDEwMjkxNjExNDVaMAwwCgYDVR0VBAMKAQEwMgITFAARojfajlI392TfcAACABGiNxcNMjQxMDI5MTU0MjU1WjAMMAoGA1UdFQQDCgEBMDICExQAEaI20HU9LXqcKrsAAgARojYXDTI0MTAyOTE1NDI1NVowDDAKBgNVHRUEAwoBATAyAhMUABDG9pXwIDiDqJ1HAAIAEMb2Fw0yNDEwMjkxNTI2MDdaMAwwCgYDVR0VBAMKAQEwMgITFAAQxvXN7Ol4WGuh4QACABDG9RcNMjQxMDI5MTUyNjA3WjAMMAoGA1UdFQQDCgEBMDICExQAEFLRjXfAEFBAJmgAAgAQUtEXDTI0MTAyOTE1MTI0MFowDDAKBgNVHRUEAwoBBTAyAhMUABTTCxJ+Cbk92TYcAAIAFNMLFw0yNDEwMjkxNDQxMzhaMAwwCgYDVR0VBAMKAQUwMgITFAATr9Uj8SRtFu08tAACABOv1RcNMjQxMDI5MTQxNzE1WjAMMAoGA1UdFQQDCgEBMDICExQAE6/UxGxIia0Aak0AAgATr9QXDTI0MTAyOTE0MTcxNVowDDAKBgNVHRUEAwoBATAyAhMUABZJIOI/mLXR4cBwAAIAFkkgFw0yNDEwMjkwNjEwMDNaMAwwCgYDVR0VBAMKAQEwMgITFAAWSR+ZzCEwv9o/pgACABZJHxcNMjQxMDI5MDYxMDAyWjAMMAoGA1UdFQQDCgEBMDICExQAFgheXUoosug75ewAAgAWCF4XDTI0MTAyOTA0MDY0MFowDDAKBgNVHRUEAwoBBTAyAhMUABIfH5oE+KkFpsXLAAIAEh8fFw0yNDEwMjkwNDA0MzJaMAwwCgYDVR0VBAMKAQEwMgITFAASHx6hw1GvpCAEMQACABIfHhcNMjQxMDI5MDQwNDMyWjAMMAoGA1UdFQQDCgEBMDICExQAEyVW8kssJBZtSS8AAgATJVYXDTI0MTAyOTAwMjMxMlowDDAKBgNVHRUEAwoBBTAyAhMUABKdw3nyGrrjQXnZAAIAEp3DFw0yNDEwMjgyMzQxMzlaMAwwCgYDVR0VBAMKAQUwMgITFAAWS/9HXYNLCGLe5gACABZL/xcNMjQxMDI4MjIzMDE0WjAMMAoGA1UdFQQDCgEBMDICExQAFkv+QNdVqD+DJO8AAgAWS/4XDTI0MTAyODIyMzAxNFowDDAKBgNVHRUEAwoBATAyAhMUABZLLOQPsz1lC5vWAAIAFkssFw0yNDEwMjgyMjE1MzdaMAwwCgYDVR0VBAMKAQUwMgITFAAQ6u9vXJI9ha3HIwACABDq7xcNMjQxMDI4MjE1NDI4WjAMMAoGA1UdFQQDCgEBMDICExQAEOruLl70noNkcJ0AAgAQ6u4XDTI0MTAyODIxNTQyOFowDDAKBgNVHRUEAwoBATAyAhMUABJBO+s43mxqajZPAAIAEkE7Fw0yNDEwMjgyMTQ5MzFaMAwwCgYDVR0VBAMKAQEwMgITFAASQTpIm6O4WV+K2wACABJBOhcNMjQxMDI4MjE0OTMxWjAMMAoGA1UdFQQDCgEBMDICExQAE0moZHwNCZv+8UUAAgATSagXDTI0MTAyODIxMjIwNVowDDAKBgNVHRUEAwoBATAyAhMUABNJp88TBaB+APJTAAIAE0mnFw0yNDEwMjgyMTIyMDRaMAwwCgYDVR0VBAMKAQEwMgITFAAUvaEA2WBGXsJpUAACABS9oRcNMjQxMDI4MjEyMDEyWjAMMAoGA1UdFQQDCgEFMDICExQAEHIXnU4dky7qy3kAAgAQchcXDTI0MTAyODIxMDU0OVowDDAKBgNVHRUEAwoBATAyAhMUABByFi/ISvb9vNawAAIAEHIWFw0yNDEwMjgyMTA1NDlaMAwwCgYDVR0VBAMKAQEwMgITFAARXftVT1ICq/P8vQACABFd+xcNMjQxMDI4MjA1NjI4WjAMMAoGA1UdFQQDCgEBMDICExQAEV36YHXRw1e4wAoAAgARXfoXDTI0MTAyODIwNTYyOFowDDAKBgNVHRUEAwoBATAyAhMUABC3M97khISszMA9AAIAELczFw0yNDEwMjgxOTE4MTRaMAwwCgYDVR0VBAMKAQEwMgITFAAQtzI1LdAf0Hn4ZgACABC3MhcNMjQxMDI4MTkxODEzWjAMMAoGA1UdFQQDCgEBMDICExQAEwcQZdGMTKy94qkAAgATBxAXDTI0MTAyODE5MDIyNlowDDAKBgNVHRUEAwoBBTAyAhMUABN2uhngWYhqpyngAAIAE3a6Fw0yNDEwMjgxODU1NTNaMAwwCgYDVR0VBAMKAQEwMgITFAATdrlY5DYvDr0JlgACABN2uRcNMjQxMDI4MTg1NTUzWjAMMAoGA1UdFQQDCgEBMDICExQAFI0QiZw2oOUiUEkAAgAUjRAXDTI0MTAyODE4MzE1OVowDDAKBgNVHRUEAwoBATAyAhMUABSND+WuMtUzkMPyAAIAFI0PFw0yNDEwMjgxODMxNTlaMAwwCgYDVR0VBAMKAQEwMgITFAATjKQR5TPfkPVY7QACABOMpBcNMjQxMDI4MTczNDUwWjAMMAoGA1UdFQQDCgEBMDICExQAE4yjb2Bp9jn3jisAAgATjKMXDTI0MTAyODE3MzQ1MFowDDAKBgNVHRUEAwoBATAyAhMUABMEr7y8CBR17naGAAIAEwSvFw0yNDEwMjgxNzMwMjZaMAwwCgYDVR0VBAMKAQEwMgITFAATBK5w9Ur0+xmulgACABMErhcNMjQxMDI4MTczMDI2WjAMMAoGA1UdFQQDCgEBMDICExQAEQ96ybWSRB0OlesAAgARD3oXDTI0MTAyODE3MTU0NVowDDAKBgNVHRUEAwoBATAyAhMUABEPefpgA6TN1KMzAAIAEQ95Fw0yNDEwMjgxNzE1NDVaMAwwCgYDVR0VBAMKAQEwMgITFAAT0isd1KxEGaMO0AACABPSKxcNMjQxMDI4MTY1NzM5WjAMMAoGA1UdFQQDCgEBMDICExQAE9IqZolRG6NfeEEAAgAT0ioXDTI0MTAyODE2NTczOVowDDAKBgNVHRUEAwoBATAyAhMUABQgqumqHOQ+4pN1AAIAFCCqFw0yNDEwMjgxNjU0MzFaMAwwCgYDVR0VBAMKAQEwMgITFAAUIKnIDnbE4bmn+AACABQgqRcNMjQxMDI4MTY1NDMxWjAMMAoGA1UdFQQDCgEBMDICExQAED2DTBFdCI02IcsAAgAQPYMXDTI0MTAyODAzMzc0NlowDDAKBgNVHRUEAwoBBTAyAhMUABLCGWMn1arHpPN4AAIAEsIZFw0yNDEwMjcxNzUzMDFaMAwwCgYDVR0VBAMKAQUwMgITFAATuTS9plqs/SanygACABO5NBcNMjQxMDI3MTY0NzM1WjAMMAoGA1UdFQQDCgEFMDICExQAFQxZ0bU8ZIdoQWoAAgAVDFkXDTI0MTAyNzA1MzEzNlowDDAKBgNVHRUEAwoBATAyAhMUABUMWMLZ+BBL5Ua/AAIAFQxYFw0yNDEwMjcwNTMxMzVaMAwwCgYDVR0VBAMKAQEwMgITFAAUGUGzQFi3ExdKtAACABQZQRcNMjQxMDI3MDQwNDA0WjAMMAoGA1UdFQQDCgEBMDICExQAFBlAQ2q6v8nkbeMAAgAUGUAXDTI0MTAyNzA0MDQwNFowDDAKBgNVHRUEAwoBATAyAhMUABVUJYTGR/7qFSBgAAIAFVQlFw0yNDEwMjcwMzM1NTZaMAwwCgYDVR0VBAMKAQUwMgITFAAUJ+tJ9jvIIpEd6wACABQn6xcNMjQxMDI3MDIxMjA0WjAMMAoGA1UdFQQDCgEFMDICExQAFkUEwVE1zP3D2i4AAgAWRQQXDTI0MTAyNjIyMTEzN1owDDAKBgNVHRUEAwoBBTAyAhMUAA+/BL3mgTKrgGnAAAIAD78EFw0yNDEwMjYyMDUwNTJaMAwwCgYDVR0VBAMKAQEwMgITFAAPvwNtzuCWVhOxwwACAA+/AxcNMjQxMDI2MjA1MDUyWjAMMAoGA1UdFQQDCgEBMDICExQAEbZLyoKD+ZeS6fAAAgARtksXDTI0MTAyNjE4NDE0MVowDDAKBgNVHRUEAwoBATAyAhMUABG2ShXqUniQy/XSAAIAEbZKFw0yNDEwMjYxODQxNDFaMAwwCgYDVR0VBAMKAQEwMgITFAAUB9Z3jtnry3v52QACABQH1hcNMjQxMDI2MTYzNzM3WjAMMAoGA1UdFQQDCgEFMDICExQAFWgNzysH+uIeJ3UAAgAVaA0XDTI0MTAyNjE2MTg0NlowDDAKBgNVHRUEAwoBBTAyAhMUABI2S4PyhMx5CHriAAIAEjZLFw0yNDEwMjYxNDI2NTlaMAwwCgYDVR0VBAMKAQEwMgITFAASNkrZ3LCmKXRehAACABI2ShcNMjQxMDI2MTQyNjU5WjAMMAoGA1UdFQQDCgEBMDICExQAEjL9rf41ZMlYod4AAgASMv0XDTI0MTAyNjA0MDYxOVowDDAKBgNVHRUEAwoBATAyAhMUABIy/I/AhTv/jQiCAAIAEjL8Fw0yNDEwMjYwNDA2MTlaMAwwCgYDVR0VBAMKAQEwMgITFAAUxPc0qOyxmcttIAACABTE9xcNMjQxMDI1MjMzNzA3WjAMMAoGA1UdFQQDCgEFMDICExQAFIU2DNXOBFqJ6voAAgAUhTYXDTI0MTAyNTIzMjUyM1owDDAKBgNVHRUEAwoBBTAyAhMUABIOkTqrAT1xTnOjAAIAEg6RFw0yNDEwMjUyMzE0MDdaMAwwCgYDVR0VBAMKAQEwMgITFAASDpDGUH4Ob4oxkwACABIOkBcNMjQxMDI1MjMxNDA3WjAMMAoGA1UdFQQDCgEBMDICExQAFdSne17M39TpbYcAAgAV1KcXDTI0MTAyNTIyNDUyNlowDDAKBgNVHRUEAwoBBTAyAhMUABUnYADmyTOE1AwgAAIAFSdgFw0yNDEwMjUyMTIzMTlaMAwwCgYDVR0VBAMKAQUwMgITFAAP40Xye33X0N/MaAACAA/jRRcNMjQxMDI1MjExODUzWjAMMAoGA1UdFQQDCgEBMDICExQAD+NEoUWy7XMFJ+QAAgAP40QXDTI0MTAyNTIxMTg1M1owDDAKBgNVHRUEAwoBATAyAhMUAA/OC1zW5XzpMK7JAAIAD84LFw0yNDEwMjUyMDMzNThaMAwwCgYDVR0VBAMKAQEwMgITFAAPzgrPdWe2kz7skQACAA/OChcNMjQxMDI1MjAzMzU4WjAMMAoGA1UdFQQDCgEBMDICExQAD7AWbhRKPpRTtmAAAgAPsBYXDTI0MTAyNTIwMjUyMVowDDAKBgNVHRUEAwoBATAyAhMUAA+wFeF2hRD5G8z/AAIAD7AVFw0yNDEwMjUyMDI1MjFaMAwwCgYDVR0VBAMKAQEwMgITFAAVaCw1Ay56pw4oBAACABVoLBcNMjQxMDI1MjAyMzU5WjAMMAoGA1UdFQQDCgEFMDICExQAFcYEESIEf7TrQn0AAgAVxgQXDTI0MTAyNTIwMDQwMFowDDAKBgNVHRUEAwoBATAyAhMUABXGA24+E4qvWtWYAAIAFcYDFw0yNDEwMjUyMDA0MDBaMAwwCgYDVR0VBAMKAQEwMgITFAAR9+rhr2tDFO1ZCQACABH36hcNMjQxMDI1MTkxMzIyWjAMMAoGA1UdFQQDCgEBMDICExQAEffpl3m6y4c/oOsAAgAR9+kXDTI0MTAyNTE5MTMyMlowDDAKBgNVHRUEAwoBATAyAhMUABD3QlXESBmchEiLAAIAEPdCFw0yNDEwMjUxNzU4MjFaMAwwCgYDVR0VBAMKAQEwMgITFAAQ90GdcEISSkD7nQACABD3QRcNMjQxMDI1MTc1ODIxWjAMMAoGA1UdFQQDCgEBMDICExQAEBlF4thqOGarxtYAAgAQGUUXDTI0MTAyNTE3NDgyOVowDDAKBgNVHRUEAwoBATAyAhMUABAZRDLfHziwJM6CAAIAEBlEFw0yNDEwMjUxNzQ4MjlaMAwwCgYDVR0VBAMKAQEwMgITFAAWQC6jC9u/QDytawACABZALhcNMjQxMDI1MTcxNTQ1WjAMMAoGA1UdFQQDCgEBMDICExQAFkAtDP9A0WdZyOoAAgAWQC0XDTI0MTAyNTE3MTU0NVowDDAKBgNVHRUEAwoBATAyAhMUAA/4U+P+98KvSxeEAAIAD/hTFw0yNDEwMjUxNzEyMjVaMAwwCgYDVR0VBAMKAQEwMgITFAAP+FIW8PJGdOrzbAACAA/4UhcNMjQxMDI1MTcxMjI1WjAMMAoGA1UdFQQDCgEBMDICExQAEpTYHSiDZq7WdtoAAgASlNgXDTI0MTAyNTE2NTQwMlowDDAKBgNVHRUEAwoBATAyAhMUABKU13em00z4NQdAAAIAEpTXFw0yNDEwMjUxNjU0MDFaMAwwCgYDVR0VBAMKAQEwMgITFAASM00A/h7rsgistwACABIzTRcNMjQxMDI1MTU1NDIwWjAMMAoGA1UdFQQDCgEBMDICExQAEjNM4mL/7goU00gAAgASM0wXDTI0MTAyNTE1NTQxOVowDDAKBgNVHRUEAwoBATAyAhMUABWiiTEN5Jd/ixUhAAIAFaKJFw0yNDEwMjUxNTE2MjBaMAwwCgYDVR0VBAMKAQUwMgITFAARevqQh14BgIHcnwACABF6+hcNMjQxMDI1MTQzMDU0WjAMMAoGA1UdFQQDCgEBMDICExQAEXr5VDgQU6KaQeYAAgARevkXDTI0MTAyNTE0MzA1NFowDDAKBgNVHRUEAwoBATAyAhMUABB/9RPM1IdrnpsJAAIAEH/1Fw0yNDEwMjUxNDA4MTFaMAwwCgYDVR0VBAMKAQEwMgITFAAQf/S8fVNtsyjlygACABB/9BcNMjQxMDI1MTQwODExWjAMMAoGA1UdFQQDCgEBMDICExQAFYgS0aaY60PPGGYAAgAViBIXDTI0MTAyNTExMTQ0MFowDDAKBgNVHRUEAwoBBTAyAhMUABU2Zwoo3AAHtzElAAIAFTZnFw0yNDEwMjUwNjExMjBaMAwwCgYDVR0VBAMKAQUwMgITFAAWOH3etOUmac/RAQACABY4fRcNMjQxMDI1MDYxMDE3WjAMMAoGA1UdFQQDCgEBMDICExQAFjh8sEvFuG3L8jAAAgAWOHwXDTI0MTAyNTA2MTAxN1owDDAKBgNVHRUEAwoBATAyAhMUABY3VTJuTz582AJOAAIAFjdVFw0yNDEwMjUwNjEwMTdaMAwwCgYDVR0VBAMKAQEwMgITFAAWN1Twi6J2JJDg6gACABY3VBcNMjQxMDI1MDYxMDE2WjAMMAoGA1UdFQQDCgEBMDICExQAEoGuvS3sTby8T60AAgASga4XDTI0MTAyNTA0MDUwOVowDDAKBgNVHRUEAwoBATAyAhMUABKBrZ3PrVdsvergAAIAEoGtFw0yNDEwMjUwNDA1MDlaMAwwCgYDVR0VBAMKAQEwMgITFAAWIbNZHTmc40thCQACABYhsxcNMjQxMDI1MDMwMDU4WjAMMAoGA1UdFQQDCgEBMDICExQAFiGyUjCAjgjebvUAAgAWIbIXDTI0MTAyNTAzMDA1OFowDDAKBgNVHRUEAwoBATAyAhMUABNNG+QicoEi3URTAAIAE00bFw0yNDEwMjUwMTIzMTRaMAwwCgYDVR0VBAMKAQUwMgITFAAUPZ+34WAGH3u9MAACABQ9nxcNMjQxMDI0MjMyNTI2WjAMMAoGA1UdFQQDCgEFMDICExQAFhXDDRxh3q497x4AAgAWFcMXDTI0MTAyNDIzMDI1MFowDDAKBgNVHRUEAwoBATAyAhMUABYVwgVssOOESkl2AAIAFhXCFw0yNDEwMjQyMzAyNTBaMAwwCgYDVR0VBAMKAQEwMgITFAAWPSGLlw9gYgBtFAACABY9IRcNMjQxMDI0MjIzMDUyWjAMMAoGA1UdFQQDCgEBMDICExQAFj0gwafFOxt9eMQAAgAWPSAXDTI0MTAyNDIyMzA1MlowDDAKBgNVHRUEAwoBATAyAhMUABDeK5B8VkCKj8WPAAIAEN4rFw0yNDEwMjQyMjE3MTVaMAwwCgYDVR0VBAMKAQEwMgITFAAQ3iqw60dK4GJNCwACABDeKhcNMjQxMDI0MjIxNzE0WjAMMAoGA1UdFQQDCgEBMDICExQAFCUEa3SVCTVsWDMAAgAUJQQXDTI0MTAyNDIyMDgzOVowDDAKBgNVHRUEAwoBATAyAhMUABQlA9HApcgMvNMUAAIAFCUDFw0yNDEwMjQyMjA4MzlaMAwwCgYDVR0VBAMKAQEwMgITFAAWPRmyy4iGJcMqzwACABY9GRcNMjQxMDI0MjE1MzI5WjAMMAoGA1UdFQQDCgEBMDICExQAFj0Y+TN1sa6cNIYAAgAWPRgXDTI0MTAyNDIxNTMyOFowDDAKBgNVHRUEAwoBATAyAhMUABY8zX0K3W2DbXznAAIAFjzNFw0yNDEwMjQyMTM0NDFaMAwwCgYDVR0VBAMKAQEwMgITFAAWc9OGo37+VwZ2sgACABZz0xcNMjQxMTA1MTkzNDUxWjAMMAoGA1UdFQQDCgEBMDICExQAFnPSsjdLjT7/+pcAAgAWc9IXDTI0MTEwNTE5MzQ1MFowDDAKBgNVHRUEAwoBATAyAhMUABC7n7T3DbEXVfjvAAIAELufFw0yNDExMDUxOTExNTdaMAwwCgYDVR0VBAMKAQEwMgITFAAQu56FIexxk2FmkQACABC7nhcNMjQxMTA1MTkxMTU3WjAMMAoGA1UdFQQDCgEBMDICExQAFP28X50ximLNnugAAgAU/bwXDTI0MTEwNTE3Mzk1NlowDDAKBgNVHRUEAwoBBTAyAhMUABKp1OxfD7h+73EAAAIAEqnUFw0yNDExMDUxNzM2NTZaMAwwCgYDVR0VBAMKAQEwMgITFAASqdOGkmaOIRwVdAACABKp0xcNMjQxMTA1MTczNjU2WjAMMAoGA1UdFQQDCgEBMDICExQAEMVSwbRO0phZr3gAAgAQxVIXDTI0MTEwNTE3MjQxOVowDDAKBgNVHRUEAwoBATAyAhMUABDFUX2C4eO4CztOAAIAEMVRFw0yNDExMDUxNzI0MThaMAwwCgYDVR0VBAMKAQEwMgITFAAWceBR/l2lVqSI8QACABZx4BcNMjQxMTA1MTYzMjQzWjAMMAoGA1UdFQQDCgEBMDICExQAFnHfoAEcBE/JnKYAAgAWcd8XDTI0MTEwNTE2MzI0M1owDDAKBgNVHRUEAwoBATAyAhMUABY/4ln152YVsdwZAAIAFj/iFw0yNDExMDUxNjE3MDdaMAwwCgYDVR0VBAMKAQEwMgITFAAWP+HpkXDoPfAqugACABY/4RcNMjQxMTA1MTYxNzA3WjAMMAoGA1UdFQQDCgEBMDICExQAFWL3FZoOtgvV6YoAAgAVYvcXDTI0MTEwNTE2MDEyNFowDDAKBgNVHRUEAwoBATAyAhMUABVi9ttBjAOBHiWdAAIAFWL2Fw0yNDExMDUxNjAxMjRaMAwwCgYDVR0VBAMKAQEwMgITFAAWbqOU5FBkI3R4XAACABZuoxcNMjQxMTA1MDYxMDA3WjAMMAoGA1UdFQQDCgEBMDICExQAFm6iCDfsxJkq3D8AAgAWbqIXDTI0MTEwNTA2MTAwNlowDDAKBgNVHRUEAwoBATAyAhMUAA+7HJ1LW5mUb3XuAAIAD7scFw0yNDExMDUwNDA2MzVaMAwwCgYDVR0VBAMKAQEwMgITFAAPuxuYWCIrEFJZ8wACAA+7GxcNMjQxMTA1MDQwNjM1WjAMMAoGA1UdFQQDCgEBMDICExQAFHmw20q8mFj1pFYAAgAUebAXDTI0MTEwNTA0MDYzMFowDDAKBgNVHRUEAwoBATAyAhMUABR5r8ZX4Sg9HASmAAIAFHmvFw0yNDExMDUwNDA2MzBaMAwwCgYDVR0VBAMKAQEwMgITFAASnGbMoDiM2uR1lQACABKcZhcNMjQxMTA1MDQwNTU3WjAMMAoGA1UdFQQDCgEBMDICExQAEpxlTJmRhylnz0YAAgASnGUXDTI0MTEwNTA0MDU1N1owDDAKBgNVHRUEAwoBATAyAhMUABIl7d2cRPHBopn6AAIAEiXtFw0yNDExMDUwMjM2MTVaMAwwCgYDVR0VBAMKAQEwMgITFAASJezdGW475UkziQACABIl7BcNMjQxMTA1MDIzNjE1WjAMMAoGA1UdFQQDCgEBMDICExQAFGqS4c4kYtHQx5kAAgAUapIXDTI0MTEwNDIzMTMzNVowDDAKBgNVHRUEAwoBBTAyAhMUABH82a5SdqVxPZJ9AAIAEfzZFw0yNDExMDQyMjMzMTlaMAwwCgYDVR0VBAMKAQUwMgITFAAWZDju3NvIDt1kLAACABZkOBcNMjQxMTA0MjEzNzA2WjAMMAoGA1UdFQQDCgEBMDICExQAFmQ3rxKU6o8AiZ4AAgAWZDcXDTI0MTEwNDIxMzcwNlowDDAKBgNVHRUEAwoBATAyAhMUABDDnBOUF3pOEll7AAIAEMOcFw0yNDExMDQyMDU2MzlaMAwwCgYDVR0VBAMKAQEwMgITFAAQw5vQ0k6oS8jpgAACABDDmxcNMjQxMTA0MjA1NjM5WjAMMAoGA1UdFQQDCgEBMDICExQAEdKf3BTk/PuGcOYAAgAR0p8XDTI0MTEwNDIwMTgyMlowDDAKBgNVHRUEAwoBATAyAhMUABHSnjQSiYvIflhcAAIAEdKeFw0yNDExMDQyMDE4MjJaMAwwCgYDVR0VBAMKAQEwMgITFAATEMATnkxP6PR5YAACABMQwBcNMjQxMTA0MTkwMzI3WjAMMAoGA1UdFQQDCgEFMDICExQAFSBd7rH4CDy7dPEAAgAVIF0XDTI0MTEwNDE1NDUxNlowDDAKBgNVHRUEAwoBATAyAhMUABUgXONXL2GddOA1AAIAFSBcFw0yNDExMDQxNTQ1MTZaMAwwCgYDVR0VBAMKAQEwMgITFAARmWU1/IZBJRTHCAACABGZZRcNMjQxMTA0MTUxMzU1WjAMMAoGA1UdFQQDCgEBMDICExQAEZlkCeIlzGnVOsgAAgARmWQXDTI0MTEwNDE1MTM1NVowDDAKBgNVHRUEAwoBATAyAhMUABO0QIWAxQEdo8fKAAIAE7RAFw0yNDExMDQwMDAzMzJaMAwwCgYDVR0VBAMKAQUwMgITFAAVnTRb46mpCRr/JgACABWdNBcNMjQxMTAzMTQzNjE4WjAMMAoGA1UdFQQDCgEBMDICExQAFZ0zR+l/uYj31MgAAgAVnTMXDTI0MTEwMzE0MzYxN1owDDAKBgNVHRUEAwoBATAyAhMUABRGLlDewlXNNAwMAAIAFEYuFw0yNDExMDMwNzA4NDNaMAwwCgYDVR0VBAMKAQUwMgITFAAVXNy6Ax/8LCFqtQACABVc3BcNMjQxMTAzMDI0NDE0WjAMMAoGA1UdFQQDCgEFMDICExQAFCvdS0sU6wqJkUcAAgAUK90XDTI0MTEwMzAyMDQ1OVowDDAKBgNVHRUEAwoBBTAyAhMUABRKEmgJ90jHJpwJAAIAFEoSFw0yNDExMDMwMDQxMzBaMAwwCgYDVR0VBAMKAQUwMgITFAAU5tWRsmV4Edy9qAACABTm1RcNMjQxMTAyMTc0NDU0WjAMMAoGA1UdFQQDCgEBMDICExQAFObUfAYyEoB+9zgAAgAU5tQXDTI0MTEwMjE3NDQ1NFowDDAKBgNVHRUEAwoBATAyAhMUABDvVoehmWJC9fJMAAIAEO9WFw0yNDExMDIxNTU0NTdaMAwwCgYDVR0VBAMKAQEwMgITFAAQ71W31iolF3Eg1AACABDvVRcNMjQxMTAyMTU1NDU3WjAMMAoGA1UdFQQDCgEBMDICExQAFE45ibMpdTeE4ycAAgAUTjkXDTI0MTEwMjA2MDAzOFowDDAKBgNVHRUEAwoBBTAyAhMUABYT+Vhf3Zy1wJ/FAAIAFhP5Fw0yNDExMDIwNDM2NTNaMAwwCgYDVR0VBAMKAQUwMgITFAAVBJJjmu5y8IqqkAACABUEkhcNMjQxMTAyMDQxNzI0WjAMMAoGA1UdFQQDCgEFMDICExQAE5w59UGbW5pZZsEAAgATnDkXDTI0MTEwMjA0MDYwM1owDDAKBgNVHRUEAwoBATAyAhMUABOcOKuS047T3BiMAAIAE5w4Fw0yNDExMDIwNDA2MDNaMAwwCgYDVR0VBAMKAQEwMgITFAAUANzFxUX6LWTcLAACABQA3BcNMjQxMTAyMDEwNDA2WjAMMAoGA1UdFQQDCgEFMDICExQAFOcA3NJU0zlPwDAAAgAU5wAXDTI0MTEwMTIxMjUxOVowDDAKBgNVHRUEAwoBBTAyAhMUAA+zcWCRtlLj6ENtAAIAD7NxFw0yNDExMDEyMTA1NDBaMAwwCgYDVR0VBAMKAQUwMgITFAAWaLL9w/1wOFDKjwACABZoshcNMjQxMTAxMjA0MTU4WjAMMAoGA1UdFQQDCgEBMDICExQAFmixWaPM2oFTqxwAAgAWaLEXDTI0MTEwMTIwNDE1OFowDDAKBgNVHRUEAwoBATAyAhMUABLOenyWCIMQnwxUAAIAEs56Fw0yNDExMDEyMDA2MjFaMAwwCgYDVR0VBAMKAQEwMgITFAASznnZVA1QVW/cYAACABLOeRcNMjQxMTAxMjAwNjIxWjAMMAoGA1UdFQQDCgEBMDICExQAE9/1EHOvfrBLXkwAAgAT3/UXDTI0MTEwMTE5NTc1OVowDDAKBgNVHRUEAwoBATAyAhMUABPf9DvnQp0Tn2+ZAAIAE9/0Fw0yNDExMDExOTU3NThaMAwwCgYDVR0VBAMKAQEwMgITFAAP+/Gs4dXfKZN3OQACAA/78RcNMjQxMTAxMTk1NjU3WjAMMAoGA1UdFQQDCgEBMDICExQAD/vw1cB+ph5MHVwAAgAP+/AXDTI0MTEwMTE5NTY1N1owDDAKBgNVHRUEAwoBATAyAhMUABI7FOAcJSTfooVpAAIAEjsUFw0yNDExMDExODM1MjZaMAwwCgYDVR0VBAMKAQUwMgITFAAWZzdt2GA/XI5jBwACABZnNxcNMjQxMTAxMTc0MjIzWjAMMAoGA1UdFQQDCgEBMDICExQAFmc2yyVLwLuZXy8AAgAWZzYXDTI0MTEwMTE3NDIyM1owDDAKBgNVHRUEAwoBATAyAhMUABZnGxeGfHyFAMSnAAIAFmcbFw0yNDExMDExNzM1MTFaMAwwCgYDVR0VBAMKAQEwMgITFAAWZxr9/JrNbXPXkgACABZnGhcNMjQxMTAxMTczNTExWjAMMAoGA1UdFQQDCgEBMDICExQAFbm5bvRPBQ7wD7EAAgAVubkXDTI0MTEwMTE3MTYxMlowDDAKBgNVHRUEAwoBATAyAhMUABW5uM6GTurTy1INAAIAFbm4Fw0yNDExMDExNzE2MTJaMAwwCgYDVR0VBAMKAQEwMgITFAAPmPo7K/3wDpBsSQACAA+Y+hcNMjQxMTAxMTcwOTQ2WjAMMAoGA1UdFQQDCgEFMDICExQAFgKMQmI0Hpi4mlEAAgAWAowXDTI0MTEwMTE2MzUyOFowDDAKBgNVHRUEAwoBATAyAhMUABYCi3HP9IteGLE0AAIAFgKLFw0yNDExMDExNjM1MjhaMAwwCgYDVR0VBAMKAQEwMgITFAAQfz3o+NrMYPIK/QACABB/PRcNMjQxMTAxMTYzMDE3WjAMMAoGA1UdFQQDCgEBMDICExQAEH889Pe2ZXBAv7UAAgAQfzwXDTI0MTEwMTE2MzAxN1owDDAKBgNVHRUEAwoBATAyAhMUABPo0U/FQNqFUUmQAAIAE+jRFw0yNDExMDExNDExNDVaMAwwCgYDVR0VBAMKAQUwMgITFAAScn+TdtGNHpiEIgACABJyfxcNMjQxMTAxMDYxNzI0WjAMMAoGA1UdFQQDCgEFMDICExQAE7XT2TwHocPmWWgAAgATtdMXDTI0MTEwMTA1NTczM1owDDAKBgNVHRUEAwoBATAyAhMUABO10rdGepJuE/5vAAIAE7XSFw0yNDExMDEwNTU3MzNaMAwwCgYDVR0VBAMKAQEwMgITFAARmcsxvgQMVPvNcwACABGZyxcNMjQxMTAxMDQwNDA4WjAMMAoGA1UdFQQDCgEBMDICExQAEZnKPcmIBC+tppMAAgARmcoXDTI0MTEwMTA0MDQwOFowDDAKBgNVHRUEAwoBATAyAhMUABYGtILgxCnmMADcAAIAFga0Fw0yNDExMDEwNDA0MDNaMAwwCgYDVR0VBAMKAQEwMgITFAAWBrNFYc7nCglNRQACABYGsxcNMjQxMTAxMDQwNDAyWjAMMAoGA1UdFQQDCgEBMDICExQAFTA5IuVrDWqVIpYAAgAVMDkXDTI0MTEwMTAzNDk1MFowDDAKBgNVHRUEAwoBBTAyAhMUABXoQEgzjXx43d/9AAIAFehAFw0yNDExMDEwMjI2NDdaMAwwCgYDVR0VBAMKAQUwMgITFAAU26Ra6P+oreG9ggACABTbpBcNMjQxMTAxMDEwMTM3WjAMMAoGA1UdFQQDCgEFMDICExQAFH/MYLZKfg3EgaYAAgAUf8wXDTI0MTEwMTAwMjUzNFowDDAKBgNVHRUEAwoBATAyAhMUABR/yx4ggbyO4N72AAIAFH/LFw0yNDExMDEwMDI1MzRaMAwwCgYDVR0VBAMKAQEwMgITFAAWZEZs600B/hMmYgACABZkRhcNMjQxMDMxMjI1NTI3WjAMMAoGA1UdFQQDCgEBMDICExQAFmRFLt7UFpZIWsAAAgAWZEUXDTI0MTAzMTIyNTUyN1owDDAKBgNVHRUEAwoBATAyAhMUABHRYbVxSOfLX9QhAAIAEdFhFw0yNDEwMzEyMjAzMzlaMAwwCgYDVR0VBAMKAQEwMgITFAAR0WAq3Ysg/v8s+wACABHRYBcNMjQxMDMxMjIwMzM5WjAMMAoGA1UdFQQDCgEBMDICExQAE74/K8PPrTW/2MUAAgATvj8XDTI0MTAzMTIxNDQ1N1owDDAKBgNVHRUEAwoBATAyAhMUABO+PpGIYi0mQgQ4AAIAE74+Fw0yNDEwMzEyMTQ0NTdaMAwwCgYDVR0VBAMKAQEwMgITFAAQXhgJ3LHJd3sivAACABBeGBcNMjQxMDMxMjA1ODMwWjAMMAoGA1UdFQQDCgEBMDICExQAEF4XTGBk8F5r1PMAAgAQXhcXDTI0MTAzMTIwNTgzMFowDDAKBgNVHRUEAwoBATAyAhMUABDVq9I8TWfuVyNQAAIAENWrFw0yNDEwMzEyMDU4MTBaMAwwCgYDVR0VBAMKAQEwMgITFAAQ1aqixkOGbeqg9QACABDVqhcNMjQxMDMxMjA1ODEwWjAMMAoGA1UdFQQDCgEBMDICExQAFNDqKtg3gapTtTkAAgAU0OoXDTI0MTAzMTIwNTIwMFowDDAKBgNVHRUEAwoBATAyAhMUABTQ6ShlujwlmGmJAAIAFNDpFw0yNDEwMzEyMDUyMDBaMAwwCgYDVR0VBAMKAQEwMgITFAASgiwIRlif+VX89gACABKCLBcNMjQxMDMxMjA1MDI1WjAMMAoGA1UdFQQDCgEBMDICExQAEoIp0TOGHFpBZ70AAgASgikXDTI0MTAzMTIwNTAyNFowDDAKBgNVHRUEAwoBATAyAhMUABDuIu9A78ABXqTRAAIAEO4iFw0yNDEwMzEyMDM2MzhaMAwwCgYDVR0VBAMKAQEwMgITFAAQ7iFK/mCGZ28B5gACABDuIRcNMjQxMDMxMjAzNjM4WjAMMAoGA1UdFQQDCgEBMDICExQAETv7XBgdlNN3DLsAAgARO/sXDTI0MTAzMTIwMjEwMFowDDAKBgNVHRUEAwoBATAyAhMUABE7+sfMXegVh1dvAAIAETv6Fw0yNDEwMzEyMDIwNTlaMAwwCgYDVR0VBAMKAQEwMgITFAAQnI9J5SJs70eq9QACABCcjxcNMjQxMDMxMTk1MDUzWjAMMAoGA1UdFQQDCgEBMDICExQAEJyOIWmxoiEtJRUAAgAQnI4XDTI0MTAzMTE5NTA1M1owDDAKBgNVHRUEAwoBATAyAhMUABCyibiWmktKSEHUAAIAELKJFw0yNDEwMzExOTA5MDZaMAwwCgYDVR0VBAMKAQEwMgITFAAQsohvpgh8pC4G2QACABCyiBcNMjQxMDMxMTkwOTA1WjAMMAoGA1UdFQQDCgEBMDICExQAEw7JDxOrOStbl1UAAgATDskXDTI0MTAzMTE4NTgwOFowDDAKBgNVHRUEAwoBATAyAhMUABMOyGI/KL16udVJAAIAEw7IFw0yNDEwMzExODU4MDhaMAwwCgYDVR0VBAMKAQEwMgITFAAQGLSz6RWvDesJvAACABAYtBcNMjQxMDMxMTg1MzQ4WjAMMAoGA1UdFQQDCgEFMDICExQAEN45DW4nPLX01TYAAgAQ3jkXDTI0MTAzMTE4MjkzMlowDDAKBgNVHRUEAwoBATAyAhMUABDeOLUaHB0qQQOUAAIAEN44Fw0yNDEwMzExODI5MzJaMAwwCgYDVR0VBAMKAQEwMgITFAAUNdBnDh0v7U3IVQACABQ10BcNMjQxMDMxMTY1MjQzWjAMMAoGA1UdFQQDCgEBMDICExQAFDXPxcSzRXZGkX4AAgAUNc8XDTI0MTAzMTE2NTI0MlowDDAKBgNVHRUEAwoBATAyAhMUABJbdqvI66wcgqPNAAIAElt2Fw0yNDEwMzExNjQwNDFaMAwwCgYDVR0VBAMKAQEwMgITFAASW3XcIK5tTJHZWgACABJbdRcNMjQxMDMxMTY0MDQxWjAMMAoGA1UdFQQDCgEBMDICExQAEh/RhCVk7+U18ogAAgASH9EXDTI0MTAzMTE1NTUzNlowDDAKBgNVHRUEAwoBATAyAhMUABIf0EommgrABoKsAAIAEh/QFw0yNDEwMzExNTU1MzZaMAwwCgYDVR0VBAMKAQEwMgITFAATO+LPO/tU5Lk4gAACABM74hcNMjQxMDMxMTQ0ODUzWjAMMAoGA1UdFQQDCgEBMDICExQAEzvhLBJhR/CIY2kAAgATO+EXDTI0MTAzMTE0NDg1M1owDDAKBgNVHRUEAwoBATAyAhMUABMTBbwge+vTzk5nAAIAExMFFw0yNDEwMzExNDQ4MjRaMAwwCgYDVR0VBAMKAQEwMgITFAATEwS0ech8jyEgzwACABMTBBcNMjQxMDMxMTQ0ODI0WjAMMAoGA1UdFQQDCgEBMDICExQAFbMtvrz2YmJpWg0AAgAVsy0XDTI0MTAzMTExNTE1MVowDDAKBgNVHRUEAwoBBTAyAhMUABZbTu2FfUaaNp5PAAIAFltOFw0yNDEwMzEwNjEwMDZaMAwwCgYDVR0VBAMKAQEwMgITFAAWW00no1+hqgA+CwACABZbTRcNMjQxMDMxMDYxMDA2WjAMMAoGA1UdFQQDCgEBMDICExQAFkWp0dT3K3Wox7YAAgAWRakXDTI0MTAzMTA1MzE1MFowDDAKBgNVHRUEAwoBBTAyAhMUABSI93L6csxffGFkAAIAFIj3Fw0yNDEwMzEwNDMxNDJaMAwwCgYDVR0VBAMKAQUwMgITFAAUBIeDeti633oz1AACABQEhxcNMjQxMDMxMDQwNzIzWjAMMAoGA1UdFQQDCgEBMDICExQAFASGWsVGmXwbGkAAAgAUBIYXDTI0MTAzMTA0MDcyM1owDDAKBgNVHRUEAwoBATAyAhMUABDQW3ML/VqQmmQcAAIAENBbFw0yNDEwMzEwNDA2NDdaMAwwCgYDVR0VBAMKAQEwMgITFAAQ0FoRXJ50KV88UQACABDQWhcNMjQxMDMxMDQwNjQ3WjAMMAoGA1UdFQQDCgEBMDICExQAEyCrc5Sn5BRj+c4AAgATIKsXDTI0MTAzMTA0MDU1NFowDDAKBgNVHRUEAwoBATAyAhMUABMgqiRih4cjpyTiAAIAEyCqFw0yNDEwMzEwNDA1NTRaMAwwCgYDVR0VBAMKAQEwMgITFAAQo9UQ6Mr+08EWKQACABCj1RcNMjQxMDMxMDQwNTM2WjAMMAoGA1UdFQQDCgEBMDICExQAEKPUR7vQ8lw6Se8AAgAQo9QXDTI0MTAzMTA0MDUzNlowDDAKBgNVHRUEAwoBATAyAhMUABWJdE82ADzOePhvAAIAFYl0Fw0yNDEwMzEwMTQ1NDlaMAwwCgYDVR0VBAMKAQUwMgITFAASOB+gcH7Py5hWCgACABI4HxcNMjQxMDMwMjIxNzQ3WjAMMAoGA1UdFQQDCgEBMDICExQAEjgezJElndlbdOIAAgASOB4XDTI0MTAzMDIyMTc0NlowDDAKBgNVHRUEAwoBATAyAhMUAA+adQWZJj3ZoSYLAAIAD5p1Fw0yNDEwMzAyMTA3MzZaMAwwCgYDVR0VBAMKAQEwMgITFAAPmnRxX/g1JHquFQACAA+adBcNMjQxMDMwMjEwNzM2WjAMMAoGA1UdFQQDCgEBMDICExQAEJ4GI/Acy5Y0uEQAAgAQngYXDTI0MTAzMDE5NTYyOFowDDAKBgNVHRUEAwoBBTAyAhMUABHlA2WzDoDfBgKvAAIAEeUDFw0yNDEwMzAxOTMzMDNaMAwwCgYDVR0VBAMKAQEwMgITFAAR5QJlU4s1qn9P3gACABHlAhcNMjQxMDMwMTkzMzAyWjAMMAoGA1UdFQQDCgEBMDICExQAFi/7OHnJnsqg9JUAAgAWL/sXDTI0MTAzMDE5MTI0MVowDDAKBgNVHRUEAwoBBTAyAhMUABJSAAI0NkocErq1AAIAElIAFw0yNDEwMzAxOTA0NDJaMAwwCgYDVR0VBAMKAQEwMgITFAASUf9lufLThKN/UwACABJR/xcNMjQxMDMwMTkwNDQxWjAMMAoGA1UdFQQDCgEBMDICExQAE8LnAuP6SLcRiuMAAgATwucXDTI0MTAzMDE5MDMyNFowDDAKBgNVHRUEAwoBATAyAhMUABPC5nmkdsusHO+uAAIAE8LmFw0yNDEwMzAxOTAzMjNaMAwwCgYDVR0VBAMKAQEwMgITFAASGgGVikETZ5qn7QACABIaARcNMjQxMDMwMTgyMzE0WjAMMAoGA1UdFQQDCgEBMDICExQAEhoAUDMtAsjmw3MAAgASGgAXDTI0MTAzMDE4MjMxNFowDDAKBgNVHRUEAwoBATAyAhMUABZXmJ5TWhTWUmvOAAIAFleYFw0yNDEwMzAxNzU4NTlaMAwwCgYDVR0VBAMKAQEwMgITFAAWV5dsnuh1SJCCzAACABZXlxcNMjQxMDMwMTc1ODU5WjAMMAoGA1UdFQQDCgEBMDICExQAFjDFa7rMyM1RRugAAgAWMMUXDTI0MTAzMDE3NDkzMlowDDAKBgNVHRUEAwoBATAyAhMUABYwxP+odyDoadnAAAIAFjDEFw0yNDEwMzAxNzQ5MzJaMAwwCgYDVR0VBAMKAQEwMgITFAAVw73l3LkDTy07UgACABXDvRcNMjQxMDMwMTcxOTUzWjAMMAoGA1UdFQQDCgEFMDICExQAEBIp0Me6s8PRUa4AAgAQEikXDTI0MTAzMDE3MDc1NFowDDAKBgNVHRUEAwoBATAyAhMUABASKPWFWi03izF2AAIAEBIoFw0yNDEwMzAxNzA3NTNaMAwwCgYDVR0VBAMKAQEwMgITFAAVBPiVCd5e12WBQwACABUE+BcNMjQxMDMwMTcwMDA5WjAMMAoGA1UdFQQDCgEBMDICExQAFQT3l9e9/LgzMQwAAgAVBPcXDTI0MTAzMDE3MDAwOVowDDAKBgNVHRUEAwoBATAyAhMUABZWkX65eZieyynAAAIAFlaRFw0yNDEwMzAxNjU4NDNaMAwwCgYDVR0VBAMKAQEwMgITFAAWVpAfI8XS7uZwEAACABZWkBcNMjQxMDMwMTY1ODQzWjAMMAoGA1UdFQQDCgEBMDICExQAENY3sn0aUQSRBhoAAgAQ1jcXDTI0MTAzMDE2NTE1N1owDDAKBgNVHRUEAwoBATAyAhMUABDWNhfTarJ+80vFAAIAENY2Fw0yNDEwMzAxNjUxNTdaMAwwCgYDVR0VBAMKAQEwMgITFAAUf9zUIYvpURdgcwACABR/3BcNMjQxMDMwMTY1MDE4WjAMMAoGA1UdFQQDCgEBMDICExQAFH/b4xOvERhVpesAAgAUf9sXDTI0MTAzMDE2NTAxN1owDDAKBgNVHRUEAwoBATAyAhMUABOMRpSMG0xgD+AEAAIAE4xGFw0yNDExMTIxOTAwMDFaMAwwCgYDVR0VBAMKAQEwMgITFAATjEUjp8ZrB0DMMgACABOMRRcNMjQxMTEyMTkwMDAwWjAMMAoGA1UdFQQDCgEBMDICExQAEucac4DMJErbr2IAAgAS5xoXDTI0MTExMjE4NDY1MVowDDAKBgNVHRUEAwoBBTAyAhMUABVughcvQBgUGDV1AAIAFW6CFw0yNDExMTIxODIzNTVaMAwwCgYDVR0VBAMKAQEwMgITFAAVboGsiOpu6q0OGAACABVugRcNMjQxMTEyMTgyMzU1WjAMMAoGA1UdFQQDCgEBMDICExQAEC9KUwUiiyB+azYAAgAQL0oXDTI0MTExMjE3NTgwM1owDDAKBgNVHRUEAwoBATAyAhMUABAvSXymB3VwKpniAAIAEC9JFw0yNDExMTIxNzU4MDNaMAwwCgYDVR0VBAMKAQEwMgITFAARgqq/dlt0kybQeQACABGCqhcNMjQxMTEyMTY0OTIyWjAMMAoGA1UdFQQDCgEBMDICExQAEYKpUvS/nCONmEAAAgARgqkXDTI0MTExMjE2NDkyMlowDDAKBgNVHRUEAwoBATAyAhMUABYf87BRDZz8yaolAAIAFh/zFw0yNDExMTIxNTQ2MjJaMAwwCgYDVR0VBAMKAQEwMgITFAAWH/KfmdphmkcQPwACABYf8hcNMjQxMTEyMTU0NjIyWjAMMAoGA1UdFQQDCgEBMDICExQAFPoNUggd0do4qugAAgAU+g0XDTI0MTExMjE1NDAyNFowDDAKBgNVHRUEAwoBATAyAhMUABT6DFc5+ZQr51EAAAIAFPoMFw0yNDExMTIxNTQwMjRaMAwwCgYDVR0VBAMKAQEwMgITFAAVsDNhVX6C8b67sAACABWwMxcNMjQxMTEyMTM0MjQ0WjAMMAoGA1UdFQQDCgEFMDICExQAFfXVLmzLwCoQknMAAgAV9dUXDTI0MTExMjA0NTgzOFowDDAKBgNVHRUEAwoBBTAyAhMUABWsRq27Um9fP2tzAAIAFaxGFw0yNDExMTIwNDE3MzdaMAwwCgYDVR0VBAMKAQUwMgITFAAQMcgTqI9u/1cb7gACABAxyBcNMjQxMTEyMDM1NDI5WjAMMAoGA1UdFQQDCgEBMDICExQAEDHHUknjKIxut2cAAgAQMccXDTI0MTExMjAzNTQyOVowDDAKBgNVHRUEAwoBATAyAhMUABY3CztBQ6QS81+HAAIAFjcLFw0yNDExMTIwMzIwNTZaMAwwCgYDVR0VBAMKAQUwMgITFAAVodmGgUXWTwbiBQACABWh2RcNMjQxMTEyMDIxNTQxWjAMMAoGA1UdFQQDCgEFMDICExQAFNg3noAmk6k8zjAAAgAU2DcXDTI0MTExMjAxNTgwNFowDDAKBgNVHRUEAwoBBTAyAhMUABEmL9QDstx0IPgQAAIAESYvFw0yNDExMTIwMDU5NDdaMAwwCgYDVR0VBAMKAQUwMgITFAAWgLt8t9M3NgWcJgACABaAuxcNMjQxMTExMjM0NTQ0WjAMMAoGA1UdFQQDCgEFMDICExQAEEmf4q/AFtKaILgAAgAQSZ8XDTI0MTExMTIzMjA0OFowDDAKBgNVHRUEAwoBBTAyAhMUABM/IacB69+DOKolAAIAEz8hFw0yNDExMTEyMzA1NTdaMAwwCgYDVR0VBAMKAQUwMgITFAATgqARCOvv11J+SAACABOCoBcNMjQxMTExMjI0NjE3WjAMMAoGA1UdFQQDCgEBMDICExQAE4KfplyZPz0jny8AAgATgp8XDTI0MTExMTIyNDYxN1owDDAKBgNVHRUEAwoBATAyAhMUABVz8v3PXBkirGb2AAIAFXPyFw0yNDExMTEyMTI2MzBaMAwwCgYDVR0VBAMKAQEwMgITFAAVc/HQDPhtGHhvuAACABVz8RcNMjQxMTExMjEyNjMwWjAMMAoGA1UdFQQDCgEBMDICExQAFojCwsy9ck0JMj8AAgAWiMIXDTI0MTExMTIxMjM0NVowDDAKBgNVHRUEAwoBBTAyAhMUABHIuapMs6tTI2FlAAIAEci5Fw0yNDExMTEyMDUyNDZaMAwwCgYDVR0VBAMKAQEwMgITFAARyLgPZfiP4xfh4gACABHIuBcNMjQxMTExMjA1MjQ2WjAMMAoGA1UdFQQDCgEBMDICExQAFlhH4vh/yYooLf8AAgAWWEcXDTI0MTExMTIwMTUxM1owDDAKBgNVHRUEAwoBBTAyAhMUAA+nVQmasAM9zFTdAAIAD6dVFw0yNDExMTExOTUwNDdaMAwwCgYDVR0VBAMKAQUwMgITFAAS1bWO5Q0xb9MxtQACABLVtRcNMjQxMTExMTgzMzQxWjAMMAoGA1UdFQQDCgEBMDICExQAEtW0vKJu2r7U1G4AAgAS1bQXDTI0MTExMTE4MzM0MVowDDAKBgNVHRUEAwoBATAyAhMUABZPrkGHvmW8j5ZpAAIAFk+uFw0yNDExMTExNzU2NDBaMAwwCgYDVR0VBAMKAQEwMgITFAAWT63gEuMt1rfl2gACABZPrRcNMjQxMTExMTc1NjQwWjAMMAoGA1UdFQQDCgEBMDICExQAE5I0YXsYjA2s4RsAAgATkjQXDTI0MTExMTE3NDgzNVowDDAKBgNVHRUEAwoBATAyAhMUABOSMyhz/JWuGwv4AAIAE5IzFw0yNDExMTExNzQ4MzRaMAwwCgYDVR0VBAMKAQEwMgITFAAQlhDgiSBIBNMFIAACABCWEBcNMjQxMTExMTYzNzMxWjAMMAoGA1UdFQQDCgEFMDICExQAD5ij3NLFuMv3egUAAgAPmKMXDTI0MTExMTE1NTEyNlowDDAKBgNVHRUEAwoBATAyAhMUAA+YoZKU+s2ZoeqZAAIAD5ihFw0yNDExMTExNTUxMjZaMAwwCgYDVR0VBAMKAQEwMgITFAARMOT9xubjqRoViQACABEw5BcNMjQxMTExMTU0NTQwWjAMMAoGA1UdFQQDCgEBMDICExQAETDjUgmevMVXhD0AAgARMOMXDTI0MTExMTE1NDU0MFowDDAKBgNVHRUEAwoBATAyAhMUABRj49bS/1coQ6u2AAIAFGPjFw0yNDExMTExNTE1NTNaMAwwCgYDVR0VBAMKAQUwMgITFAAU40eoIbU7Q/UY6gACABTjRxcNMjQxMTExMTI1MjI1WjAMMAoGA1UdFQQDCgEFMDICExQAEtmLoezGOFbz76AAAgAS2YsXDTI0MTExMTEwNTEwOVowDDAKBgNVHRUEAwoBATAyAhMUABLZisy4PiaA0SR+AAIAEtmKFw0yNDExMTExMDUxMDlaMAwwCgYDVR0VBAMKAQEwMgITFAAU5Mbelfkk1oXOrQACABTkxhcNMjQxMTExMDQwMzQ4WjAMMAoGA1UdFQQDCgEBMDICExQAFOTFQlL8ns7kI/wAAgAU5MUXDTI0MTExMTA0MDM0OFowDDAKBgNVHRUEAwoBATAyAhMUABSfuadOWNVvFlC7AAIAFJ+5Fw0yNDExMTAxOTQ5MzdaMAwwCgYDVR0VBAMKAQUwMgITFAAUCkFIT+uRAo1Y7wACABQKQRcNMjQxMTEwMDQwNjAwWjAMMAoGA1UdFQQDCgEBMDICExQAFApA9fkojt5kGQgAAgAUCkAXDTI0MTExMDA0MDYwMFowDDAKBgNVHRUEAwoBATAyAhMUABShF0PgqGgs9Em/AAIAFKEXFw0yNDExMDkxODI0MTVaMAwwCgYDVR0VBAMKAQUwMgITFAAVyx6nxFTePYaxyAACABXLHhcNMjQxMTA5MTU1NDQxWjAMMAoGA1UdFQQDCgEFMDICExQAEo/SYUcOtfucu7wAAgASj9IXDTI0MTEwOTE0MjgwNlowDDAKBgNVHRUEAwoBATAyAhMUABKP0YeAKdVZMwtIAAIAEo/RFw0yNDExMDkxNDI4MDZaMAwwCgYDVR0VBAMKAQEwMgITFAAWVv112yMD4amUAQACABZW/RcNMjQxMTA5MDQwNDIzWjAMMAoGA1UdFQQDCgEBMDICExQAFlb8zrZu3Vot58oAAgAWVvwXDTI0MTEwOTA0MDQyM1owDDAKBgNVHRUEAwoBATAyAhMUABZIPhJUicYqDC/PAAIAFkg+Fw0yNDExMDkwMzMyNDFaMAwwCgYDVR0VBAMKAQUwMgITFAAQT5F8VqwGqAr9bwACABBPkRcNMjQxMTA5MDEzODUyWjAMMAoGA1UdFQQDCgEFMDICExQAD7oZr0HkQZy9s34AAgAPuhkXDTI0MTEwODIzMDQyNlowDDAKBgNVHRUEAwoBBTAyAhMUABTtvuJoOBorhEFUAAIAFO2+Fw0yNDExMDgyMTUwNTZaMAwwCgYDVR0VBAMKAQUwMgITFAAQpEfD7dKydOkR9QACABCkRxcNMjQxMTA4MjE1MDQyWjAMMAoGA1UdFQQDCgEBMDICExQAEKRG0u703YbY228AAgAQpEYXDTI0MTEwODIxNTA0MlowDDAKBgNVHRUEAwoBATAyAhMUAA+a13LwsMggP3elAAIAD5rXFw0yNDExMDgyMTI1NDdaMAwwCgYDVR0VBAMKAQEwMgITFAAPmtbkSNw63zC3BwACAA+a1hcNMjQxMTA4MjEyNTQ3WjAMMAoGA1UdFQQDCgEBMDICExQAFelH8aOhkA5aHQ0AAgAV6UcXDTI0MTEwODIwMDY0M1owDDAKBgNVHRUEAwoBATAyAhMUABXpRqDDQNgunx3/AAIAFelGFw0yNDExMDgyMDA2NDNaMAwwCgYDVR0VBAMKAQEwMgITFAAWDyaol5iOxPoqtQACABYPJhcNMjQxMTA4MTk1OTExWjAMMAoGA1UdFQQDCgEBMDICExQAFg8lpXSYmSCGtnUAAgAWDyUXDTI0MTEwODE5NTkxMVowDDAKBgNVHRUEAwoBATAyAhMUABaDQW69IrqHe8HAAAIAFoNBFw0yNDExMDgxOTUxMjRaMAwwCgYDVR0VBAMKAQEwMgITFAAWg0ASXrvjD2Cw2QACABaDQBcNMjQxMTA4MTk1MTI0WjAMMAoGA1UdFQQDCgEBMDICExQAFHl9od+kWg5/pRMAAgAUeX0XDTI0MTEwODE4NTYzNFowDDAKBgNVHRUEAwoBBTAyAhMUABQAAcjfyvQpxbyWAAIAFAABFw0yNDExMDgxNzU4MjBaMAwwCgYDVR0VBAMKAQUwMgITFAAQ1UlKlgDV0PPD+QACABDVSRcNMjQxMTA4MTcxODE1WjAMMAoGA1UdFQQDCgEBMDICExQAENVIyQiOn8Jq5X8AAgAQ1UgXDTI0MTEwODE3MTgxNVowDDAKBgNVHRUEAwoBATAyAhMUABOH1MNdCOt5FLhrAAIAE4fUFw0yNDExMDgxNjI4MzBaMAwwCgYDVR0VBAMKAQEwMgITFAATh9Puho0xSGf2WgACABOH0xcNMjQxMTA4MTYyODMwWjAMMAoGA1UdFQQDCgEBMDICExQAEBmDSHIe5fBEFj4AAgAQGYMXDTI0MTEwODE1MzUzNVowDDAKBgNVHRUEAwoBATAyAhMUABAZgpD3fL/vePX4AAIAEBmCFw0yNDExMDgxNTM1MzVaMAwwCgYDVR0VBAMKAQEwMgITFAAS4V+50oktD+OW4AACABLhXxcNMjQxMTA4MTQxMjU2WjAMMAoGA1UdFQQDCgEBMDICExQAEuFe7L69gcrKaS8AAgAS4V4XDTI0MTEwODE0MTI1NlowDDAKBgNVHRUEAwoBATAyAhMUABRQlB8ImAYfLjnuAAIAFFCUFw0yNDExMDgwNzQyNDhaMAwwCgYDVR0VBAMKAQUwMgITFAAQ//KqpHyxAB8qPQACABD/8hcNMjQxMTA4MDY0NDE1WjAMMAoGA1UdFQQDCgEBMDICExQAEP/x5IfHulUCAiwAAgAQ//EXDTI0MTEwODA2NDQxNVowDDAKBgNVHRUEAwoBATAyAhMUABZ/G1peePLdE4HcAAIAFn8bFw0yNDExMDgwNjEwMTBaMAwwCgYDVR0VBAMKAQEwMgITFAAWfxo50BuJd/sNNwACABZ/GhcNMjQxMTA4MDYxMDA5WjAMMAoGA1UdFQQDCgEBMDICExQAFnvj5a6NJ3mpGYgAAgAWe+MXDTI0MTEwODA2MTAwOFowDDAKBgNVHRUEAwoBATAyAhMUABZ74vfgBBkJiRvCAAIAFnviFw0yNDExMDgwNjEwMDdaMAwwCgYDVR0VBAMKAQEwMgITFAAWWI0VlUKUlzrm9wACABZYjRcNMjQxMTA4MDUwMzUxWjAMMAoGA1UdFQQDCgEFMDICExQAFBO+vaVXQmSgh0cAAgAUE74XDTI0MTEwODA0MjcwOFowDDAKBgNVHRUEAwoBBTAyAhMUABJfnKPhLSIg4AviAAIAEl+cFw0yNDExMDgwNDA2MDNaMAwwCgYDVR0VBAMKAQEwMgITFAASX5vSskEpDy+fuAACABJfmxcNMjQxMTA4MDQwNjAzWjAMMAoGA1UdFQQDCgEBMDICExQAE6hWIKIlezley4EAAgATqFYXDTI0MTEwODAwMDQyMlowDDAKBgNVHRUEAwoBBTAyAhMUABXg4gvvJGsdg/aUAAIAFeDiFw0yNDExMDcyMDM1MDlaMAwwCgYDVR0VBAMKAQEwMgITFAAV4OGoWfMtKkl8rgACABXg4RcNMjQxMTA3MjAzNTA5WjAMMAoGA1UdFQQDCgEBMDICExQAD+n1EHIlbiPIolUAAgAP6fUXDTI0MTEwNzIwMTIzMVowDDAKBgNVHRUEAwoBATAyAhMUAA/p9HWdZzyWrRQVAAIAD+n0Fw0yNDExMDcyMDEyMzFaMAwwCgYDVR0VBAMKAQEwMgITFAAQS4hloOFC760yagACABBLiBcNMjQxMTA3MTk0MDE2WjAMMAoGA1UdFQQDCgEBMDICExQAEEuHgw7QnynoTAoAAgAQS4cXDTI0MTEwNzE5NDAxNlowDDAKBgNVHRUEAwoBATAyAhMUABHTrdwVXIRgpn86AAIAEdOtFw0yNDExMDcxOTE1MzdaMAwwCgYDVR0VBAMKAQEwMgITFAAR06w8k9UntYs/SwACABHTrBcNMjQxMTA3MTkxNTM3WjAMMAoGA1UdFQQDCgEBMDICExQAFGX5L1q/4B1h2wIAAgAUZfkXDTI0MTEwNzE3NDgzMVowDDAKBgNVHRUEAwoBATAyAhMUABRl+Lh/GFPxY08AAAIAFGX4Fw0yNDExMDcxNzQ4MzFaMAwwCgYDVR0VBAMKAQEwMgITFAAVKbZNcXe/9X3+igACABUpthcNMjQxMTA3MTczMDI3WjAMMAoGA1UdFQQDCgEBMDICExQAFSm1nOqxrX/g8p8AAgAVKbUXDTI0MTEwNzE3MzAyN1owDDAKBgNVHRUEAwoBATAyAhMUABA3EOYRyfEpva/gAAIAEDcQFw0yNDExMDcxNzIyMjdaMAwwCgYDVR0VBAMKAQEwMgITFAAQNw+VIf12fLqhVgACABA3DxcNMjQxMTA3MTcyMjI3WjAMMAoGA1UdFQQDCgEBMDICExQAEXO8Jfbp+OotgrwAAgARc7wXDTI0MTEwNzE2MzYzMFowDDAKBgNVHRUEAwoBATAyAhMUABFzu1Fgd4djzJDQAAIAEXO7Fw0yNDExMDcxNjM2MzBaMAwwCgYDVR0VBAMKAQEwMgITFAAVMruzIoqI7sOXIgACABUyuxcNMjQxMTA3MTYyNzE0WjAMMAoGA1UdFQQDCgEBMDICExQAFTK6o2PqTyPuaM4AAgAVMroXDTI0MTEwNzE2MjcxM1owDDAKBgNVHRUEAwoBATAyAhMUABCMH2+jbxt0scfZAAIAEIwfFw0yNDExMDcxNjI0MDdaMAwwCgYDVR0VBAMKAQEwMgITFAAQjB7cHdZCr0bVyAACABCMHhcNMjQxMTA3MTYyNDA2WjAMMAoGA1UdFQQDCgEBMDICExQAEOdTWokIcypnqgQAAgAQ51MXDTI0MTEwNzE2MDUwNFowDDAKBgNVHRUEAwoBATAyAhMUABDnUm6ba8G8lmOoAAIAEOdSFw0yNDExMDcxNjA1MDRaMAwwCgYDVR0VBAMKAQEwMgITFAAQiNVqomBm5XoEcAACABCI1RcNMjQxMTA3MTUxMjIzWjAMMAoGA1UdFQQDCgEBMDICExQAEIjUByA90DqPvNMAAgAQiNQXDTI0MTEwNzE1MTIyM1owDDAKBgNVHRUEAwoBATAyAhMUABZ1tGPw8aB/d/eRAAIAFnW0Fw0yNDExMDcxNTEyMTBaMAwwCgYDVR0VBAMKAQUwMgITFAAVvwjIGUa7hKM/PgACABW/CBcNMjQxMTA3MTUwOTAwWjAMMAoGA1UdFQQDCgEBMDICExQAFb8HR4AotxNZFDwAAgAVvwcXDTI0MTEwNzE1MDkwMFowDDAKBgNVHRUEAwoBATAyAhMUABRvtXlPzg+8ae75AAIAFG+1Fw0yNDExMDcwNDEyNDRaMAwwCgYDVR0VBAMKAQUwMgITFAARcX5VG80K8ZJWOQACABFxfhcNMjQxMTA3MDQwNDQ0WjAMMAoGA1UdFQQDCgEBMDICExQAEXF9Z6AFJZb2wHUAAgARcX0XDTI0MTEwNzA0MDQ0NFowDDAKBgNVHRUEAwoBATAyAhMUABAzYoZGLeRqxdWBAAIAEDNiFw0yNDExMDcwNDA0MjRaMAwwCgYDVR0VBAMKAQEwMgITFAAQM2GOuU+nHVALBAACABAzYRcNMjQxMTA3MDQwNDI0WjAMMAoGA1UdFQQDCgEBMDICExQAEZiJ4rf2iaOFxfcAAgARmIkXDTI0MTEwNzA0MDQxMlowDDAKBgNVHRUEAwoBATAyAhMUABGYiOWmYvBd6hsKAAIAEZiIFw0yNDExMDcwNDA0MTJaMAwwCgYDVR0VBAMKAQEwMgITFAASOIHNifdqUwxdkAACABI4gRcNMjQxMTA2MjE1MzA3WjAMMAoGA1UdFQQDCgEBMDICExQAEjiAnwHZZY8+IkcAAgASOIAXDTI0MTEwNjIxNTMwN1owDDAKBgNVHRUEAwoBATAyAhMUABT5+Qak6QsB/xrWAAIAFPn5Fw0yNDExMDYyMTUxMTRaMAwwCgYDVR0VBAMKAQEwMgITFAAU+fgGMBBzMpW+pQACABT5+BcNMjQxMTA2MjE1MTE0WjAMMAoGA1UdFQQDCgEBMDICExQAFbLFd1Zv5YolQn8AAgAVssUXDTI0MTEwNjIxNDI1N1owDDAKBgNVHRUEAwoBATAyAhMUABWyxKgX1OB4lOWVAAIAFbLEFw0yNDExMDYyMTQyNTdaMAwwCgYDVR0VBAMKAQEwMgITFAATVe5KWUPZLHj7/wACABNV7hcNMjQxMTA2MTk1NTM4WjAMMAoGA1UdFQQDCgEBMDICExQAE1XtoJkIyb8dIxcAAgATVe0XDTI0MTEwNjE5NTUzOFowDDAKBgNVHRUEAwoBATAyAhMUAA/cRZRNSKtvnGIkAAIAD9xFFw0yNDExMDYxOTIyNDdaMAwwCgYDVR0VBAMKAQEwMgITFAAP3EQFPEAQ0x92mAACAA/cRBcNMjQxMTA2MTkyMjQ2WjAMMAoGA1UdFQQDCgEBMDICExQAEL/+uG6e54RpAMwAAgAQv/4XDTI0MTEwNjE4NDM0N1owDDAKBgNVHRUEAwoBATAyAhMUABC//dkjZDfQA+9KAAIAEL/9Fw0yNDExMDYxODQzNDdaMAwwCgYDVR0VBAMKAQEwMgITFAAWHj8CRaMCc5zegwACABYePxcNMjQxMTA2MTgxNTA5WjAMMAoGA1UdFQQDCgEFMDICExQAFnh0HzYFPMZXWdwAAgAWeHQXDTI0MTEwNjE4MTAyMFowDDAKBgNVHRUEAwoBATAyAhMUABZ4c5iTUewORc1RAAIAFnhzFw0yNDExMDYxODEwMjBaMAwwCgYDVR0VBAMKAQEwMgITFAAWd1oQZq8V8kfLkwACABZ3WhcNMjQxMTA2MTYyODA4WjAMMAoGA1UdFQQDCgEBMDICExQAFndZ1ZKt3J7jb74AAgAWd1kXDTI0MTEwNjE2MjgwOFowDDAKBgNVHRUEAwoBATAyAhMUABEZ1JdHu2uOs10nAAIAERnUFw0yNDExMDYxNTQ1MzdaMAwwCgYDVR0VBAMKAQEwMgITFAARGdOPwOh/Z/TmhwACABEZ0xcNMjQxMTA2MTU0NTM3WjAMMAoGA1UdFQQDCgEBMDICExQAFnIwXWLxKq8an80AAgAWcjAXDTI0MTEwNjA2MTAxOVowDDAKBgNVHRUEAwoBATAyAhMUABZyL2VaCFuDdxmTAAIAFnIvFw0yNDExMDYwNjEwMTlaMAwwCgYDVR0VBAMKAQEwMgITFAAWF5Kr7VunM436FQACABYXkhcNMjQxMTA2MDQwMDQxWjAMMAoGA1UdFQQDCgEFMDICExQAFlPviQ6aNvyRMiEAAgAWU+8XDTI0MTEwNjAzNDYzMVowDDAKBgNVHRUEAwoBATAyAhMUABZT7pYiz8fQRFZaAAIAFlPuFw0yNDExMDYwMzQ2MzBaMAwwCgYDVR0VBAMKAQEwMgITFAAUTWnHz2pYt7gLJAACABRNaRcNMjQxMTA2MDI0OTA1WjAMMAoGA1UdFQQDCgEFMDICExQAFfunV/nnJVPFBPkAAgAV+6cXDTI0MTEwNjAyMjUzMlowDDAKBgNVHRUEAwoBBTAyAhMUABNGkAvoXI+NkeW6AAIAE0aQFw0yNDExMDUyMDQwMjZaMAwwCgYDVR0VBAMKAQEwMgITFAATRo/yLV73A5ztSQACABNGjxcNMjQxMTA1MjA0MDI2WjAMMAoGA1UdFQQDCgEBMDICExQAFnSTbEf4HjdNFXUAAgAWdJMXDTI0MTEwNTIwNDAwMVowDDAKBgNVHRUEAwoBATAyAhMUABZ0klqdmB4/B6CPAAIAFnSSFw0yNDExMDUyMDQwMDBaMAwwCgYDVR0VBAMKAQEwMgITFAAWdFNlnkbegV6LnQACABZ0UxcNMjQxMTA1MjAyMzAyWjAMMAoGA1UdFQQDCgEBMDICExQAFnRS80oKBmLOEYUAAgAWdFIXDTI0MTEwNTIwMjMwMlowDDAKBgNVHRUEAwoBATAyAhMUABStXZiNQbAltvg+AAIAFK1dFw0yNDExMDUyMDIwMDdaMAwwCgYDVR0VBAMKAQEwMgITFAAUrVwly0NvlDmBhwACABStXBcNMjQxMTA1MjAyMDA2WjAMMAoGA1UdFQQDCgEBMDICExQAE0rUD+F7GCANvJgAAgATStQXDTI0MTEwNTIwMTEzMVowDDAKBgNVHRUEAwoBATAyAhMUABNK0xBw7BIyCUWqAAIAE0rTFw0yNDExMDUyMDExMzBaMAwwCgYDVR0VBAMKAQEwMgITFAARKMK/1lUzYjqd4QACABEowhcNMjQxMTA1MjAwOTM5WjAMMAoGA1UdFQQDCgEBMDICExQAESjBTPBi2Sm5E7AAAgARKMEXDTI0MTEwNTIwMDkzOVowDDAKBgNVHRUEAwoBATAyAhMUABPPL2mEM7CjuYoBAAIAE88vFw0yNDExMDUxOTQ5NDRaMAwwCgYDVR0VBAMKAQEwMgITFAATzy4/Hem9i/cNeQACABPPLhcNMjQxMTA1MTk0OTQ0WjAMMAoGA1UdFQQDCgEBMDICExQAD/WdO2LOvf43+R0AAgAP9Z0XDTI0MTEyMDAwNDM0N1owDDAKBgNVHRUEAwoBATAyAhMUAA/1nEcZ3Sc8HzK1AAIAD/WcFw0yNDExMjAwMDQzNDdaMAwwCgYDVR0VBAMKAQEwMgITFAAVTnWEzoCmIWToQQACABVOdRcNMjQxMTIwMDA0MzM4WjAMMAoGA1UdFQQDCgEBMDICExQAFU50UdlIzmZTDq0AAgAVTnQXDTI0MTEyMDAwNDMzN1owDDAKBgNVHRUEAwoBATAyAhMUABCkWQuMM1bf2j/ZAAIAEKRZFw0yNDExMjAwMDQzMjlaMAwwCgYDVR0VBAMKAQEwMgITFAAQpFicfjPiV9NAuAACABCkWBcNMjQxMTIwMDA0MzI5WjAMMAoGA1UdFQQDCgEBMDICExQAFCq2pm5/fVYKojkAAgAUKrYXDTI0MTEyMDAwNDMxMVowDDAKBgNVHRUEAwoBATAyAhMUABQqtZgOn0RqNLWUAAIAFCq1Fw0yNDExMjAwMDQzMTFaMAwwCgYDVR0VBAMKAQEwMgITFAASqEZtM8rIQ/g3LAACABKoRhcNMjQxMTIwMDA0MjMyWjAMMAoGA1UdFQQDCgEBMDICExQAEqhFUOChvhV5elIAAgASqEUXDTI0MTEyMDAwNDIzMlowDDAKBgNVHRUEAwoBATAyAhMUABXeKxGClFA5J0tkAAIAFd4rFw0yNDExMTkyMzM4MzVaMAwwCgYDVR0VBAMKAQUwMgITFAAWpbIQYLpwkgcyMwACABalshcNMjQxMTE5MjI0NzI2WjAMMAoGA1UdFQQDCgEBMDICExQAFqWxSvwdlYlGxLUAAgAWpbEXDTI0MTExOTIyNDcyNlowDDAKBgNVHRUEAwoBATAyAhMUABV6SeoaX8prrT4fAAIAFXpJFw0yNDExMTkyMTQ4MTZaMAwwCgYDVR0VBAMKAQEwMgITFAAVekj4N8Z3aJ+T/QACABV6SBcNMjQxMTE5MjE0ODE2WjAMMAoGA1UdFQQDCgEBMDICExQAE7exUGhDlZ+mXZ4AAgATt7EXDTI0MTExOTIwNTAyN1owDDAKBgNVHRUEAwoBATAyAhMUABO3sHXW8Ol8oXxgAAIAE7ewFw0yNDExMTkyMDUwMjdaMAwwCgYDVR0VBAMKAQEwMgITFAAUQ97Vv4MsUXi66wACABRD3hcNMjQxMTE5MjAzMDE2WjAMMAoGA1UdFQQDCgEFMDICExQAELpN9enxC/VdX2wAAgAQuk0XDTI0MTExOTIwMDE1MVowDDAKBgNVHRUEAwoBATAyAhMUABC6TGTzbh4g9uk+AAIAELpMFw0yNDExMTkyMDAxNTFaMAwwCgYDVR0VBAMKAQEwMgITFAAVq27paTjyFzBb5wACABWrbhcNMjQxMTE5MTk1MzEyWjAMMAoGA1UdFQQDCgEFMDICExQAEAJ7B4zWtYwZwHgAAgAQAnsXDTI0MTExOTE5Mzg1MVowDDAKBgNVHRUEAwoBATAyAhMUABACeoYPMPwkupO5AAIAEAJ6Fw0yNDExMTkxOTM4NTFaMAwwCgYDVR0VBAMKAQEwMgITFAAUf1CFpBmkOIhQWAACABR/UBcNMjQxMTE5MTkwNzQzWjAMMAoGA1UdFQQDCgEBMDICExQAFH9Ps1Mv7PgAq9QAAgAUf08XDTI0MTExOTE5MDc0M1owDDAKBgNVHRUEAwoBATAyAhMUABC+4GVA4dyk6b86AAIAEL7gFw0yNDExMTkxODQ0MjNaMAwwCgYDVR0VBAMKAQEwMgITFAAQvt/74W2yz0OxrAACABC+3xcNMjQxMTE5MTg0NDIzWjAMMAoGA1UdFQQDCgEBMDICExQAEDwC/A7lEriRvWsAAgAQPAIXDTI0MTExOTE4MzIyMFowDDAKBgNVHRUEAwoBATAyAhMUABA8AVaRJBxonfm/AAIAEDwBFw0yNDExMTkxODMyMjBaMAwwCgYDVR0VBAMKAQEwMgITFAAQCsnjZlC/5ushdgACABAKyRcNMjQxMTE5MTcyOTU4WjAMMAoGA1UdFQQDCgEBMDICExQAEArI7o/7uRCqEHYAAgAQCsgXDTI0MTExOTE3Mjk1OFowDDAKBgNVHRUEAwoBATAyAhMUABWEQ/phKfpBlLWSAAIAFYRDFw0yNDExMTkxNzA1MTNaMAwwCgYDVR0VBAMKAQEwMgITFAAVhEIJA/4ThM8GNgACABWEQhcNMjQxMTE5MTcwNTEzWjAMMAoGA1UdFQQDCgEBMDICExQAEnx7yNX2nXo07bYAAgASfHsXDTI0MTExOTE1NTAwNVowDDAKBgNVHRUEAwoBBTAyAhMUABafwhoQMviGWMBqAAIAFp/CFw0yNDExMTkwNjEwMDlaMAwwCgYDVR0VBAMKAQEwMgITFAAWn8FVcqwV0UK4MQACABafwRcNMjQxMTE5MDYxMDA5WjAMMAoGA1UdFQQDCgEBMDICExQAFEAhCUo3Ozx3O8kAAgAUQCEXDTI0MTExOTAzMjg0MlowDDAKBgNVHRUEAwoBBTAyAhMUABXwopBT4+3fgnSlAAIAFfCiFw0yNDExMTkwMTQ5MjFaMAwwCgYDVR0VBAMKAQEwMgITFAAV8KF4Ha6DAQO+egACABXwoRcNMjQxMTE5MDE0OTIwWjAMMAoGA1UdFQQDCgEBMDICExQAFBI+K4VmeBkb8CwAAgAUEj4XDTI0MTExOTAwMjYyN1owDDAKBgNVHRUEAwoBBTAyAhMUABM0wi1iwROLO32JAAIAEzTCFw0yNDExMTgyMzE0MjFaMAwwCgYDVR0VBAMKAQUwMgITFAAQ6s8Hch43BfovKQACABDqzxcNMjQxMTE4MjI0MTIwWjAMMAoGA1UdFQQDCgEBMDICExQAEOrOr1qrRedsBgAAAgAQ6s4XDTI0MTExODIyNDEyMFowDDAKBgNVHRUEAwoBATAyAhMUABE1QXMaPfyBQamwAAIAETVBFw0yNDExMTgyMTUyMDdaMAwwCgYDVR0VBAMKAQEwMgITFAARNUBk0xNFjDEKuQACABE1QBcNMjQxMTE4MjE1MjA3WjAMMAoGA1UdFQQDCgEBMDICExQAEpo2zO+C0q+zSioAAgASmjYXDTI0MTExODE5NDIwMVowDDAKBgNVHRUEAwoBATAyAhMUABKaNb5v+ASBIxhgAAIAEpo1Fw0yNDExMTgxOTQyMDFaMAwwCgYDVR0VBAMKAQEwMgITFAAV04hmXbS6/cIbhwACABXTiBcNMjQxMTE4MTkyMTIwWjAMMAoGA1UdFQQDCgEBMDICExQAFdOHuWBhCP4grukAAgAV04cXDTI0MTExODE5MjEyMFowDDAKBgNVHRUEAwoBATAyAhMUABE9kUudQrlzY1voAAIAET2RFw0yNDExMTgxOTE1NTFaMAwwCgYDVR0VBAMKAQEwMgITFAARPZD1tu8cxmc6agACABE9kBcNMjQxMTE4MTkxNTUxWjAMMAoGA1UdFQQDCgEBMDICExQAEWse6zUgz3xYo4YAAgARax4XDTI0MTExODE4NTE0MlowDDAKBgNVHRUEAwoBATAyAhMUABFrHWbsggip8g1RAAIAEWsdFw0yNDExMTgxODUxNDJaMAwwCgYDVR0VBAMKAQEwMgITFAAQ8SAxuhvUgjHaeAACABDxIBcNMjQxMTE4MTgyOTU4WjAMMAoGA1UdFQQDCgEBMDICExQAEPEfag0psPA3vPIAAgAQ8R8XDTI0MTExODE4Mjk1OFowDDAKBgNVHRUEAwoBATAyAhMUABMsgQiLpIS6DUXrAAIAEyyBFw0yNDExMTgxNzAyMzNaMAwwCgYDVR0VBAMKAQEwMgITFAATLIBmuxfTvIYCdgACABMsgBcNMjQxMTE4MTcwMjMzWjAMMAoGA1UdFQQDCgEBMDICExQAFGIELFxHZEdPfNsAAgAUYgQXDTI0MTExODE0NTg0N1owDDAKBgNVHRUEAwoBATAyAhMUABRiAwZoAw+neZzbAAIAFGIDFw0yNDExMTgxNDU4NDdaMAwwCgYDVR0VBAMKAQEwMgITFAAPpyw0VLbbUT6iJgACAA+nLBcNMjQxMTE4MTQ0MDQyWjAMMAoGA1UdFQQDCgEBMDICExQAD6crBRk6NuPHCH8AAgAPpysXDTI0MTExODE0NDA0MlowDDAKBgNVHRUEAwoBATAyAhMUABUxoOloWVdtKV+RAAIAFTGgFw0yNDExMTgxMjMwMjNaMAwwCgYDVR0VBAMKAQUwMgITFAAVPxNuToJHew67/QACABU/ExcNMjQxMTE4MDMwMzIzWjAMMAoGA1UdFQQDCgEFMDICExQAFC/xtRTmwjVK7skAAgAUL/EXDTI0MTExNzE2MTk0MFowDDAKBgNVHRUEAwoBBTAyAhMUABUw5sxX0SaZ4wRVAAIAFTDmFw0yNDExMTcxNDE3MjJaMAwwCgYDVR0VBAMKAQUwMgITFAAVkM7OQzz9BMSRHQACABWQzhcNMjQxMTE3MDQxMzMwWjAMMAoGA1UdFQQDCgEFMDICExQAFHWKmEWlz0d6i7QAAgAUdYoXDTI0MTExNzAzMDMwMVowDDAKBgNVHRUEAwoBBTAyAhMUAA/8GKvomTgLaV0nAAIAD/wYFw0yNDExMTcwMjQyMzZaMAwwCgYDVR0VBAMKAQUwMgITFAAV4J/E5Bxj6gPFLQACABXgnxcNMjQxMTE3MDE1MjA2WjAMMAoGA1UdFQQDCgEFMDICExQAFVKCXoordIvqZw4AAgAVUoIXDTI0MTExNjIxNDA0MFowDDAKBgNVHRUEAwoBBTAyAhMUABKvldfSlA0jxi+QAAIAEq+VFw0yNDExMTYwNDQ0MjNaMAwwCgYDVR0VBAMKAQUwMgITFAAUQrw+F4XGcNJp3wACABRCvBcNMjQxMTE2MDEwNDA5WjAMMAoGA1UdFQQDCgEFMDICExQAFDT7zQzJL1/Xp0QAAgAUNPsXDTI0MTExNjAwNDAyNlowDDAKBgNVHRUEAwoBBTAyAhMUABabEURUqCNmoRdIAAIAFpsRFw0yNDExMTUyMzAxNDlaMAwwCgYDVR0VBAMKAQEwMgITFAAWmxBKjRiATa1/bgACABabEBcNMjQxMTE1MjMwMTQ5WjAMMAoGA1UdFQQDCgEBMDICExQAFBX0kwNMRc9a98oAAgAUFfQXDTI0MTExNTIyMzQ0NVowDDAKBgNVHRUEAwoBBTAyAhMUABaAUV2/D2IOz5GZAAIAFoBRFw0yNDExMTUyMjMwNTVaMAwwCgYDVR0VBAMKAQUwMgITFAAWnAvaXyiZBl4xrQACABacCxcNMjQxMTE1MjIxMDMyWjAMMAoGA1UdFQQDCgEBMDICExQAFpwKWcjipb58fPsAAgAWnAoXDTI0MTExNTIyMTAzMVowDDAKBgNVHRUEAwoBATAyAhMUABQYc7hqUHFirP6pAAIAFBhzFw0yNDExMTUyMTE5MDFaMAwwCgYDVR0VBAMKAQEwMgITFAAUGHJQTIa55D+rXAACABQYchcNMjQxMTE1MjExOTAwWjAMMAoGA1UdFQQDCgEBMDICExQAD+9WZuoC9mAWBXgAAgAP71YXDTI0MTExNTIxMTYzOVowDDAKBgNVHRUEAwoBBTAyAhMUABRFf3g5Pc2H09gsAAIAFEV/Fw0yNDExMTUyMDU2NTdaMAwwCgYDVR0VBAMKAQEwMgITFAAURX5wCYAEIeH+QQACABRFfhcNMjQxMTE1MjA1NjU2WjAMMAoGA1UdFQQDCgEBMDICExQAFkWAJhGj39ollJsAAgAWRYAXDTI0MTExNTIwNTUyNlowDDAKBgNVHRUEAwoBBTAyAhMUABWUvHNz/Y7KRhHPAAIAFZS8Fw0yNDExMTUxOTQzMjVaMAwwCgYDVR0VBAMKAQEwMgITFAAVlLvJv0Awct5ODgACABWUuxcNMjQxMTE1MTk0MzI1WjAMMAoGA1UdFQQDCgEBMDICExQAEb9JDyg/wkaNx+0AAgARv0kXDTI0MTExNTE2MzAwOVowDDAKBgNVHRUEAwoBATAyAhMUABG/SMyb/qJo5K9CAAIAEb9IFw0yNDExMTUxNjMwMDlaMAwwCgYDVR0VBAMKAQEwMgITFAARx8cme4nUB/SECAACABHHxxcNMjQxMTE1MTYxODE4WjAMMAoGA1UdFQQDCgEBMDICExQAEcfG1s8fdnOK1OsAAgARx8YXDTI0MTExNTE2MTgxOFowDDAKBgNVHRUEAwoBATAyAhMUABCXnYvLzaa9x0TzAAIAEJedFw0yNDExMTUxNjEzNDFaMAwwCgYDVR0VBAMKAQEwMgITFAAQl5yU/K1QFzj7PAACABCXnBcNMjQxMTE1MTYxMzQxWjAMMAoGA1UdFQQDCgEBMDICExQAFpkIVkVlbiCymzUAAgAWmQgXDTI0MTExNTE1NTI0MFowDDAKBgNVHRUEAwoBATAyAhMUABaZBzDL/SB+Ai1CAAIAFpkHFw0yNDExMTUxNTUyNDBaMAwwCgYDVR0VBAMKAQEwMgITFAAUs0iL5DaKMlgSlwACABSzSBcNMjQxMTE1MTI0ODQ3WjAMMAoGA1UdFQQDCgEFMDICExQAEiq+JcBg1jA+q9YAAgASKr4XDTI0MTExNTA1MDAzNVowDDAKBgNVHRUEAwoBBTAyAhMUABYUKfoiTUHInq/DAAIAFhQpFw0yNDExMTUwNDE2MTVaMAwwCgYDVR0VBAMKAQUwMgITFAAV8H9/XunmoK1m+QACABXwfxcNMjQxMTE1MDIzOTQwWjAMMAoGA1UdFQQDCgEFMDICExQAE/jN5RtFtVgp/7QAAgAT+M0XDTI0MTExNTAxMzEwN1owDDAKBgNVHRUEAwoBBTAyAhMUABRiZ00vUorqQi/RAAIAFGJnFw0yNDExMTUwMTEwMTdaMAwwCgYDVR0VBAMKAQUwMgITFAAUNIM/BGMQkWb+2wACABQ0gxcNMjQxMTE0MjM0NDEyWjAMMAoGA1UdFQQDCgEFMDICExQAFIGKBhRRAoSyyysAAgAUgYoXDTI0MTExNDIzMTgyNlowDDAKBgNVHRUEAwoBATAyAhMUABSBicQQLIWNfpSUAAIAFIGJFw0yNDExMTQyMzE4MjZaMAwwCgYDVR0VBAMKAQEwMgITFAASozoCCBI9cuizXwACABKjOhcNMjQxMTE0MjExNjE0WjAMMAoGA1UdFQQDCgEBMDICExQAEqM5FCHdfijiScMAAgASozkXDTI0MTExNDIxMTYxNFowDDAKBgNVHRUEAwoBATAyAhMUABKJQGrnk+8jAqpcAAIAEolAFw0yNDExMTQyMTAzMDdaMAwwCgYDVR0VBAMKAQEwMgITFAASiT9Ym6LhZO8QRgACABKJPxcNMjQxMTE0MjEwMzA3WjAMMAoGA1UdFQQDCgEBMDICExQAFpYTZ4xwufeXJjwAAgAWlhMXDTI0MTExNDE4NTg0MVowDDAKBgNVHRUEAwoBATAyAhMUABaWEl5cztkt8oKzAAIAFpYSFw0yNDExMTQxODU4NDFaMAwwCgYDVR0VBAMKAQEwMgITFAAU2knXmWBLSi+b/QACABTaSRcNMjQxMTE0MTg0NjU5WjAMMAoGA1UdFQQDCgEBMDICExQAFNpIdqesFqNEAAkAAgAU2kgXDTI0MTExNDE4NDY1OVowDDAKBgNVHRUEAwoBATAyAhMUABF9DECHOsKP3WZrAAIAEX0MFw0yNDExMTQxNzM2NDdaMAwwCgYDVR0VBAMKAQEwMgITFAARfQvDxByZ3+vOSwACABF9CxcNMjQxMTE0MTczNjQ3WjAMMAoGA1UdFQQDCgEBMDICExQAFIWnkR0LaQ0sLsQAAgAUhacXDTI0MTExNDE3MzIxMlowDDAKBgNVHRUEAwoBATAyAhMUABSFprONsFhGVIGMAAIAFIWmFw0yNDExMTQxNzMyMTJaMAwwCgYDVR0VBAMKAQEwMgITFAATAhHuOAl56vnneQACABMCERcNMjQxMTE0MTcyOTE2WjAMMAoGA1UdFQQDCgEBMDICExQAEwIQ7gBCdDQiOc4AAgATAhAXDTI0MTExNDE3MjkxNlowDDAKBgNVHRUEAwoBATAyAhMUABDwJKs3Yx8hQFodAAIAEPAkFw0yNDExMTQxNzIwMDlaMAwwCgYDVR0VBAMKAQEwMgITFAAQ8COm3YWe6PlKOwACABDwIxcNMjQxMTE0MTcyMDA4WjAMMAoGA1UdFQQDCgEBMDICExQAFSBot+zL5V6g1GQAAgAVIGgXDTI0MTExNDE2NDAxNVowDDAKBgNVHRUEAwoBBTAyAhMUABL4QRgFDs9+3/alAAIAEvhBFw0yNDExMTQxNjI1MTNaMAwwCgYDVR0VBAMKAQEwMgITFAAS+ECkD+FwZYF5dgACABL4QBcNMjQxMTE0MTYyNTEzWjAMMAoGA1UdFQQDCgEBMDICExQAFli80w4yX8rRE6QAAgAWWLwXDTI0MTExNDE2MTMxMlowDDAKBgNVHRUEAwoBBTAyAhMUABaUY/TwiTZupN88AAIAFpRjFw0yNDExMTQxNTU0MjlaMAwwCgYDVR0VBAMKAQEwMgITFAAWlGK4eyUr1fh6TwACABaUYhcNMjQxMTE0MTU1NDI5WjAMMAoGA1UdFQQDCgEBMDICExQAFU85Nd2qHxAo8LAAAgAVTzkXDTI0MTExNDE1MTc0OVowDDAKBgNVHRUEAwoBATAyAhMUABVPOAxhP/Mcq/LiAAIAFU84Fw0yNDExMTQxNTE3NDlaMAwwCgYDVR0VBAMKAQEwMgITFAAU2TuSDEy+J9DReQACABTZOxcNMjQxMTE0MDQyOTE4WjAMMAoGA1UdFQQDCgEFMDICExQAFJ0b6+EKa8qga8sAAgAUnRsXDTI0MTExNDAzMjA0N1owDDAKBgNVHRUEAwoBBTAyAhMUABKLeR6u9pkNethdAAIAEot5Fw0yNDExMTMyMzE5MjdaMAwwCgYDVR0VBAMKAQUwMgITFAAT//n4Wncm6CTT6QACABP/+RcNMjQxMTEzMjE1OTA0WjAMMAoGA1UdFQQDCgEFMDICExQAFpLFnlrfFYz5dEkAAgAWksUXDTI0MTExMzIxMDUzNFowDDAKBgNVHRUEAwoBATAyAhMUABaSxMa9eOTbL4nrAAIAFpLEFw0yNDExMTMyMTA1MzNaMAwwCgYDVR0VBAMKAQEwMgITFAAUKK0dZysPN+Gx7wACABQorRcNMjQxMTEzMTk0NTM2WjAMMAoGA1UdFQQDCgEFMDICExQAFcYy8eoVYkOQIwMAAgAVxjIXDTI0MTExMzE5MzU1MVowDDAKBgNVHRUEAwoBATAyAhMUABXGMa++pbEpu6XLAAIAFcYxFw0yNDExMTMxOTM1NTFaMAwwCgYDVR0VBAMKAQEwMgITFAAVybJTsJ8yWe2OuwACABXJshcNMjQxMTEzMTgyMTI4WjAMMAoGA1UdFQQDCgEBMDICExQAFcmxertWjPRw5t4AAgAVybEXDTI0MTExMzE4MjEyN1owDDAKBgNVHRUEAwoBATAyAhMUABEZVjOXwvS4C9LUAAIAERlWFw0yNDExMTMxNzUwMDRaMAwwCgYDVR0VBAMKAQEwMgITFAARGVU7g/y8ptMJTAACABEZVRcNMjQxMTEzMTc1MDAzWjAMMAoGA1UdFQQDCgEBMDICExQAEZ7XdVOShg0TW/wAAgARntcXDTI0MTExMzE3NDkzNlowDDAKBgNVHRUEAwoBATAyAhMUABGe1slBJGwXoVLmAAIAEZ7WFw0yNDExMTMxNzQ5MzZaMAwwCgYDVR0VBAMKAQEwMgITFAAWkDUfu7ktoIPsFQACABaQNRcNMjQxMTEzMTYzMDI2WjAMMAoGA1UdFQQDCgEBMDICExQAFpA0Awy/xrgHitgAAgAWkDQXDTI0MTExMzE2MzAyNlowDDAKBgNVHRUEAwoBATAyAhMUABaP3SbirHpbVNywAAIAFo/dFw0yNDExMTMxNjA5MTRaMAwwCgYDVR0VBAMKAQEwMgITFAAWj9y/fkZl1ReqTwACABaP3BcNMjQxMTEzMTYwOTE0WjAMMAoGA1UdFQQDCgEBMDICExQAFXbq9zmKVPq6dukAAgAVduoXDTI0MTExMzE1NDIyMFowDDAKBgNVHRUEAwoBATAyAhMUABV26VkpUQ178hVAAAIAFXbpFw0yNDExMTMxNTQyMTlaMAwwCgYDVR0VBAMKAQEwMgITFAAQGr+QYaYPe02MgQACABAavxcNMjQxMTEzMTUyNTQzWjAMMAoGA1UdFQQDCgEBMDICExQAEBq+0LBYi/mYzhYAAgAQGr4XDTI0MTExMzE1MjU0M1owDDAKBgNVHRUEAwoBATAyAhMUABQBTx1m9Whg1u0XAAIAFAFPFw0yNDExMTMxNTA5NTFaMAwwCgYDVR0VBAMKAQEwMgITFAAUAU7LdVtDxBDaXwACABQBThcNMjQxMTEzMTUwOTUxWjAMMAoGA1UdFQQDCgEBMDICExQAFJ7f6/uuzF040N8AAgAUnt8XDTI0MTExMzE1MDQzN1owDDAKBgNVHRUEAwoBBTAyAhMUABMwqQaYnRQtQ0g0AAIAEzCpFw0yNDExMTMxNTA0MzNaMAwwCgYDVR0VBAMKAQEwMgITFAATMKj7V9N1IvecCAACABMwqBcNMjQxMTEzMTUwNDMzWjAMMAoGA1UdFQQDCgEBMDICExQAEc+C6NYanCGJ0DMAAgARz4IXDTI0MTExMzExMjMyMVowDDAKBgNVHRUEAwoBBTAyAhMUABFmV81mF5XWrp0iAAIAEWZXFw0yNDExMTMwNTI4NTVaMAwwCgYDVR0VBAMKAQUwMgITFAAQW38EdQXLCxuKvwACABBbfxcNMjQxMTEzMDQwNjM4WjAMMAoGA1UdFQQDCgEFMDICExQAEJhbNipMiYHrpYIAAgAQmFsXDTI0MTExMzAxNTQwMVowDDAKBgNVHRUEAwoBATAyAhMUABCYWm9sKAhUxlZOAAIAEJhaFw0yNDExMTMwMTU0MDBaMAwwCgYDVR0VBAMKAQEwMgITFAAUehvrpgFzpYrx3wACABR6GxcNMjQxMTEzMDE1MzQ2WjAMMAoGA1UdFQQDCgEFMDICExQAFo0PgNC2ZzZ5q08AAgAWjQ8XDTI0MTExMzAxNDE1MVowDDAKBgNVHRUEAwoBATAyAhMUABaNDqhfDDUoLiGiAAIAFo0OFw0yNDExMTMwMTQxNTFaMAwwCgYDVR0VBAMKAQEwMgITFAAUQXnF8MILfJe9WwACABRBeRcNMjQxMTEyMjMxOTQ3WjAMMAoGA1UdFQQDCgEFMDICExQAE8wJxybbmoJC3jcAAgATzAkXDTI0MTExMjIyNDIzNFowDDAKBgNVHRUEAwoBATAyAhMUABPMCL2i5ebPgwyOAAIAE8wIFw0yNDExMTIyMjQyMzRaMAwwCgYDVR0VBAMKAQEwMgITFAAPzvzXc1YdJ4fIGAACAA/O/BcNMjQxMTEyMjEzOTQ3WjAMMAoGA1UdFQQDCgEFMDICExQAEqCwCC/nYEbEpGgAAgASoLAXDTI0MTExMjE5NDQwN1owDDAKBgNVHRUEAwoBATAyAhMUABKgr1Xu7s+YTT1qAAIAEqCvFw0yNDExMTIxOTQ0MDdaMAwwCgYDVR0VBAMKAQEwMgITFAATzv355+g/K1aHNgACABPO/RcNMjQxMTI1MTkxNTQ4WjAMMAoGA1UdFQQDCgEBMDICExQAE878ayusVLObSFgAAgATzvwXDTI0MTEyNTE5MTU0OFowDDAKBgNVHRUEAwoBATAyAhMUABZ15p47cJGhciOfAAIAFnXmFw0yNDExMjUxNzQwMjRaMAwwCgYDVR0VBAMKAQUwMgITFAAT+IAEQPsxpfGFcQACABP4gBcNMjQxMTI1MTczOTA0WjAMMAoGA1UdFQQDCgEBMDICExQAE/h/xVkwuqNNPQ0AAgAT+H8XDTI0MTEyNTE3MzkwNFowDDAKBgNVHRUEAwoBATAyAhMUABLb51vYtPmEwB6XAAIAEtvnFw0yNDExMjUxNzMyMDlaMAwwCgYDVR0VBAMKAQEwMgITFAAS2+bAWIe6eZr66AACABLb5hcNMjQxMTI1MTczMjA5WjAMMAoGA1UdFQQDCgEBMDICExQAETwfQ2U00P8GduoAAgARPB8XDTI0MTEyNTE3MjkxNlowDDAKBgNVHRUEAwoBATAyAhMUABE8HusGrMqxBW3CAAIAETweFw0yNDExMjUxNzI5MTZaMAwwCgYDVR0VBAMKAQEwMgITFAAUZLagyCbZcCUOaQACABRkthcNMjQxMTI1MTcyODAwWjAMMAoGA1UdFQQDCgEFMDICExQAFddYZf3vgiB3HLAAAgAV11gXDTI0MTEyNTE2NTczNFowDDAKBgNVHRUEAwoBATAyAhMUABXXV0jMtuMTL2CYAAIAFddXFw0yNDExMjUxNjU3MzRaMAwwCgYDVR0VBAMKAQEwMgITFAAWsWj/UC0BYQm/XgACABaxaBcNMjQxMTI1MTYzNjM0WjAMMAoGA1UdFQQDCgEBMDICExQAFrFnWUnBkjpBdy4AAgAWsWcXDTI0MTEyNTE2MzYzM1owDDAKBgNVHRUEAwoBATAyAhMUABQA6WZAJF3qrRcdAAIAFADpFw0yNDExMjUxNjMwMjhaMAwwCgYDVR0VBAMKAQEwMgITFAAUAOgrwur9gFHnzwACABQA6BcNMjQxMTI1MTYzMDI3WjAMMAoGA1UdFQQDCgEBMDICExQAEnsuUyzwnkcDIlkAAgASey4XDTI0MTEyNTE2MjM0NVowDDAKBgNVHRUEAwoBATAyAhMUABJ7LQZnDGk7TilAAAIAEnstFw0yNDExMjUxNjIzNDVaMAwwCgYDVR0VBAMKAQEwMgITFAAUEerbjgtRgz1NXwACABQR6hcNMjQxMTI1MTUyNjUyWjAMMAoGA1UdFQQDCgEFMDICExQAFFQ4hxnLdxa9/w8AAgAUVDgXDTI0MTEyNTE0MzkyNFowDDAKBgNVHRUEAwoBATAyAhMUABRUN96WQ8OWlJkoAAIAFFQ3Fw0yNDExMjUxNDM5MjRaMAwwCgYDVR0VBAMKAQEwMgITFAAS8iOGJJgiE5IKXgACABLyIxcNMjQxMTI1MTQzOTA2WjAMMAoGA1UdFQQDCgEBMDICExQAEvIi41OiI7CDy/EAAgAS8iIXDTI0MTEyNTE0MzkwNlowDDAKBgNVHRUEAwoBATAyAhMUABJN4HMH6xntSgKtAAIAEk3gFw0yNDExMjUwNTU3NDlaMAwwCgYDVR0VBAMKAQUwMgITFAAUKzc5md2mugaEVwACABQrNxcNMjQxMTI1MDQwODE2WjAMMAoGA1UdFQQDCgEFMDICExQAEtg3Lm/4gaQm3cIAAgAS2DcXDTI0MTEyNTAyNTIzNlowDDAKBgNVHRUEAwoBATAyAhMUABLYNpJxbKO+ElKLAAIAEtg2Fw0yNDExMjUwMjUyMzZaMAwwCgYDVR0VBAMKAQEwMgITFAASytozR4QuhODlogACABLK2hcNMjQxMTI1MDIyNzUwWjAMMAoGA1UdFQQDCgEBMDICExQAEsrZhbpkT841yvYAAgASytkXDTI0MTEyNTAyMjc1MFowDDAKBgNVHRUEAwoBATAyAhMUAA/rsgg2weWTdgkvAAIAD+uyFw0yNDExMjUwMDIzMjdaMAwwCgYDVR0VBAMKAQUwMgITFAAQARAAtFu5RnykZQACABABEBcNMjQxMTI0MTc0MDQ4WjAMMAoGA1UdFQQDCgEFMDICExQAFq8ADAa1DPF93V8AAgAWrwAXDTI0MTEyNDE3MTg0NlowDDAKBgNVHRUEAwoBBTAyAhMUABT8u9fMXeVcM7eDAAIAFPy7Fw0yNDExMjQxNjIyNDZaMAwwCgYDVR0VBAMKAQUwMgITFAARf1WuuZi39LqzXQACABF/VRcNMjQxMTI0MTIyNTUyWjAMMAoGA1UdFQQDCgEFMDICExQAFOX/B7F62vngDIQAAgAU5f8XDTI0MTEyNDAyMDIyMlowDDAKBgNVHRUEAwoBBTAyAhMUABT47LTI9QUeRq4DAAIAFPjsFw0yNDExMjQwMTI5NTVaMAwwCgYDVR0VBAMKAQUwMgITFAAVsbZGinH7GH2tHgACABWxthcNMjQxMTIzMTk0ODU4WjAMMAoGA1UdFQQDCgEFMDICExQAE0tX9A9aYa2N0pAAAgATS1cXDTI0MTEyMzE5NDE0M1owDDAKBgNVHRUEAwoBBTAyAhMUABB4wQHMpkKkOWqFAAIAEHjBFw0yNDExMjMxNzEyNTRaMAwwCgYDVR0VBAMKAQEwMgITFAAQeMAloGBvSG5P4gACABB4wBcNMjQxMTIzMTcxMjU0WjAMMAoGA1UdFQQDCgEBMDICExQAFrKqdq6L0qJoYbQAAgAWsqoXDTI0MTEyMzA2MTAwN1owDDAKBgNVHRUEAwoBATAyAhMUABayqdpiWCKLnRjIAAIAFrKpFw0yNDExMjMwNjEwMDdaMAwwCgYDVR0VBAMKAQEwMgITFAAWsqL8VR8DTO3pvwACABayohcNMjQxMTIzMDYxMDA2WjAMMAoGA1UdFQQDCgEBMDICExQAFrKgj/55pyxt56oAAgAWsqAXDTI0MTEyMzA2MTAwNlowDDAKBgNVHRUEAwoBATAyAhMUABAvWDvqmUs7167XAAIAEC9YFw0yNDExMjMwNDAyMzhaMAwwCgYDVR0VBAMKAQEwMgITFAAQL1eZTmYfUT4ssQACABAvVxcNMjQxMTIzMDQwMjM4WjAMMAoGA1UdFQQDCgEBMDICExQAFox4JzSE7cLwByAAAgAWjHgXDTI0MTEyMzA0MDIzM1owDDAKBgNVHRUEAwoBATAyAhMUABaMd8kufxmfTnWxAAIAFox3Fw0yNDExMjMwNDAyMzNaMAwwCgYDVR0VBAMKAQEwMgITFAAVl/vlOLyxGkwWIgACABWX+xcNMjQxMTIzMDM0NDQ0WjAMMAoGA1UdFQQDCgEFMDICExQAE/oTQqp1dC0bCgAAAgAT+hMXDTI0MTEyMzAyMzEyMlowDDAKBgNVHRUEAwoBBTAyAhMUABWEkSMrG/Zf/gzyAAIAFYSRFw0yNDExMjMwMjIyMDZaMAwwCgYDVR0VBAMKAQUwMgITFAATxYnkg/pag68K/wACABPFiRcNMjQxMTIyMjIzNjU3WjAMMAoGA1UdFQQDCgEBMDICExQAE8WIJcwXTNYuPtgAAgATxYgXDTI0MTEyMjIyMzY1N1owDDAKBgNVHRUEAwoBATAyAhMUABW504vQ2oi8KIXgAAIAFbnTFw0yNDExMjIyMjE0MjJaMAwwCgYDVR0VBAMKAQEwMgITFAAVudJYhqcmkyX0GAACABW50hcNMjQxMTIyMjIxNDIyWjAMMAoGA1UdFQQDCgEBMDICExQAEcslTZmBDyV/AuwAAgARyyUXDTI0MTEyMjIyMDQzOVowDDAKBgNVHRUEAwoBATAyAhMUABHLJDyb+sfr9CuTAAIAEcskFw0yNDExMjIyMjA0MzlaMAwwCgYDVR0VBAMKAQEwMgITFAAQAM2wooNGzP/I/AACABAAzRcNMjQxMTIyMjIwMzMxWjAMMAoGA1UdFQQDCgEBMDICExQAEADMk25UN/roZ5sAAgAQAMwXDTI0MTEyMjIyMDMzMVowDDAKBgNVHRUEAwoBATAyAhMUABK4ysl0pKJO42rAAAIAErjKFw0yNDExMjIyMTQ4MjlaMAwwCgYDVR0VBAMKAQEwMgITFAASuMlMpgS9s1z9kgACABK4yRcNMjQxMTIyMjE0ODI5WjAMMAoGA1UdFQQDCgEBMDICExQAFRyBMoHFcfToYYQAAgAVHIEXDTI0MTEyMjIwNTk1MFowDDAKBgNVHRUEAwoBATAyAhMUABUcgH9upyDmGeNyAAIAFRyAFw0yNDExMjIyMDU5NTBaMAwwCgYDVR0VBAMKAQEwMgITFAATXmRmKgb1RPzIPwACABNeZBcNMjQxMTIyMTk0MzM4WjAMMAoGA1UdFQQDCgEBMDICExQAE15j/oBrmoaYrjgAAgATXmMXDTI0MTEyMjE5NDMzOFowDDAKBgNVHRUEAwoBATAyAhMUABWnSt4mdh9Shk/IAAIAFadKFw0yNDExMjIxODQ3NDNaMAwwCgYDVR0VBAMKAQEwMgITFAAVp0kDLIXIGC9kIQACABWnSRcNMjQxMTIyMTg0NzQzWjAMMAoGA1UdFQQDCgEBMDICExQAE/gutkageE4u7f4AAgAT+C4XDTI0MTEyMjE3MDgzOVowDDAKBgNVHRUEAwoBATAyAhMUABP4Lc3sMj1KHXZ/AAIAE/gtFw0yNDExMjIxNzA4MzhaMAwwCgYDVR0VBAMKAQEwMgITFAAWsTAmGHalUiFzhgACABaxMBcNMjQxMTIyMTY1MDM2WjAMMAoGA1UdFQQDCgEBMDICExQAFrEvGxKUXpL2gqcAAgAWsS8XDTI0MTEyMjE2NTAzNlowDDAKBgNVHRUEAwoBATAyAhMUABNWIioVvwrpejFlAAIAE1YiFw0yNDExMjIxNjA2MDZaMAwwCgYDVR0VBAMKAQEwMgITFAATViEVi3d+jOd+fAACABNWIRcNMjQxMTIyMTYwNjA2WjAMMAoGA1UdFQQDCgEBMDICExQAEMdqVfEXw8zOBjMAAgAQx2oXDTI0MTEyMjE1NDY1NlowDDAKBgNVHRUEAwoBATAyAhMUABDHaT1VxJMhZfxqAAIAEMdpFw0yNDExMjIxNTQ2NTZaMAwwCgYDVR0VBAMKAQEwMgITFAATLLfan6TOp9PfVQACABMstxcNMjQxMTIyMTU0NTQwWjAMMAoGA1UdFQQDCgEBMDICExQAEyy2/Qki9vpXJ1YAAgATLLYXDTI0MTEyMjE1NDU0MFowDDAKBgNVHRUEAwoBATAyAhMUABKb/gEKDjHuzOU/AAIAEpv+Fw0yNDExMjIxNTM0MzZaMAwwCgYDVR0VBAMKAQEwMgITFAASm/1sqzEm98rNbAACABKb/RcNMjQxMTIyMTUzNDM2WjAMMAoGA1UdFQQDCgEBMDICExQAEDeI9z4vip6JXgAAAgAQN4gXDTI0MTEyMjE1MjA1OVowDDAKBgNVHRUEAwoBATAyAhMUABA3h3eWrjgzVdbbAAIAEDeHFw0yNDExMjIxNTIwNTlaMAwwCgYDVR0VBAMKAQEwMgITFAAWry09dnVApJVoUAACABavLRcNMjQxMTIyMDYxMDIxWjAMMAoGA1UdFQQDCgEBMDICExQAFq8ss4WD3buwvXEAAgAWrywXDTI0MTEyMjA2MTAyMVowDDAKBgNVHRUEAwoBATAyAhMUABPbZGKm8fsy6J3gAAIAE9tkFw0yNDExMjIwNTEzMDZaMAwwCgYDVR0VBAMKAQUwMgITFAAU+MmKvSSyyETuVwACABT4yRcNMjQxMTIyMDQyMDU2WjAMMAoGA1UdFQQDCgEBMDICExQAFPjIKX1P7jqSwAQAAgAU+MgXDTI0MTEyMjA0MjA1NlowDDAKBgNVHRUEAwoBATAyAhMUABL+/SefPcRFHg6wAAIAEv79Fw0yNDExMjIwNDA2MjlaMAwwCgYDVR0VBAMKAQEwMgITFAAS/vw9cm8Mh6VK/QACABL+/BcNMjQxMTIyMDQwNjI5WjAMMAoGA1UdFQQDCgEBMDICExQAEcyxQwxarM/il/MAAgARzLEXDTI0MTEyMjA0MDYyM1owDDAKBgNVHRUEAwoBATAyAhMUABHMsHxZwS+/n1vyAAIAEcywFw0yNDExMjIwNDA2MjNaMAwwCgYDVR0VBAMKAQEwMgITFAAQEq+UA9lO3QFFegACABASrxcNMjQxMTIyMDQwNTEwWjAMMAoGA1UdFQQDCgEBMDICExQAEBKuF9y35XIGiUkAAgAQEq4XDTI0MTEyMjA0MDUwOVowDDAKBgNVHRUEAwoBATAyAhMUABQ/obXH6YOkXczVAAIAFD+hFw0yNDExMjIwMTMzNDRaMAwwCgYDVR0VBAMKAQUwMgITFAAWr6L+WmszrBLoeQACABavohcNMjQxMTIxMjIzNzQ3WjAMMAoGA1UdFQQDCgEBMDICExQAFq+hccsbZRI8918AAgAWr6EXDTI0MTEyMTIyMzc0N1owDDAKBgNVHRUEAwoBATAyAhMUABahBEHN22eWFFsyAAIAFqEEFw0yNDExMjEyMTU4NTVaMAwwCgYDVR0VBAMKAQUwMgITFAAVItj8VEWVRqZlgAACABUi2BcNMjQxMTIxMjAzMTIwWjAMMAoGA1UdFQQDCgEFMDICExQAFq5OpU8EWmKEVqkAAgAWrk4XDTI0MTEyMTIwMTYwM1owDDAKBgNVHRUEAwoBATAyAhMUABauTag7yay97zSNAAIAFq5NFw0yNDExMjEyMDE2MDNaMAwwCgYDVR0VBAMKAQEwMgITFAAQWV5Lye0SA7lorwACABBZXhcNMjQxMTIxMTkxNzQ0WjAMMAoGA1UdFQQDCgEBMDICExQAEFld7VfG7t3q3W8AAgAQWV0XDTI0MTEyMTE5MTc0NFowDDAKBgNVHRUEAwoBATAyAhMUABMgqcWLnnDrr4a4AAIAEyCpFw0yNDExMjExNzQxMzVaMAwwCgYDVR0VBAMKAQEwMgITFAATIKgEADSh1w5ndwACABMgqBcNMjQxMTIxMTc0MTM1WjAMMAoGA1UdFQQDCgEBMDICExQAERzx/8PsIm810UsAAgARHPEXDTI0MTEyMTE3MjUxM1owDDAKBgNVHRUEAwoBBTAyAhMUABNg0m7tGnVaIu6qAAIAE2DSFw0yNDExMjExNzIxMzJaMAwwCgYDVR0VBAMKAQEwMgITFAATYNHTBGK1sYMBFwACABNg0RcNMjQxMTIxMTcyMTMyWjAMMAoGA1UdFQQDCgEBMDICExQAEVrDMRdj1dCHYkAAAgARWsMXDTI0MTEyMTE3MTUzMVowDDAKBgNVHRUEAwoBATAyAhMUABFawl5Kw+wnGS8qAAIAEVrCFw0yNDExMjExNzE1MzFaMAwwCgYDVR0VBAMKAQEwMgITFAAWrItDuW2KzHCwkAACABasixcNMjQxMTIxMTY1OTM0WjAMMAoGA1UdFQQDCgEBMDICExQAFqyKqiH4gNnRsQsAAgAWrIoXDTI0MTEyMTE2NTkzNFowDDAKBgNVHRUEAwoBATAyAhMUABasOS0kJc4nTWKQAAIAFqw5Fw0yNDExMjExNjQ0MDBaMAwwCgYDVR0VBAMKAQEwMgITFAAWrDj8rvmvf1PGoAACABasOBcNMjQxMTIxMTY0NDAwWjAMMAoGA1UdFQQDCgEBMDICExQAERaMgdB9kBfRoBsAAgARFowXDTI0MTEyMTE1MjIzOVowDDAKBgNVHRUEAwoBATAyAhMUABEWi+vDFmxf2hAXAAIAERaLFw0yNDExMjExNTIyMzlaMAwwCgYDVR0VBAMKAQEwMgITFAAUftazpr0QBkgmtAACABR+1hcNMjQxMTIxMTQ1ODU4WjAMMAoGA1UdFQQDCgEBMDICExQAFH7VT9brIbJ3f/0AAgAUftUXDTI0MTEyMTE0NTg1OFowDDAKBgNVHRUEAwoBATAyAhMUABCDY3xrR/cETisCAAIAEINjFw0yNDExMjExNDA1MTNaMAwwCgYDVR0VBAMKAQEwMgITFAAQg2I0DsmkNSywYAACABCDYhcNMjQxMTIxMTQwNTEzWjAMMAoGA1UdFQQDCgEBMDICExQAFhj3xvt7DBPGctUAAgAWGPcXDTI0MTEyMTA0MDM1MVowDDAKBgNVHRUEAwoBATAyAhMUABYY9mVx+XqNxJJ7AAIAFhj2Fw0yNDExMjEwNDAzNTFaMAwwCgYDVR0VBAMKAQEwMgITFAAV2zmFB0WZ6pdiygACABXbORcNMjQxMTIxMDE1MjEyWjAMMAoGA1UdFQQDCgEFMDICExQAFgyb5Irn34e29lAAAgAWDJsXDTI0MTEyMDIzMDQzMlowDDAKBgNVHRUEAwoBATAyAhMUABYMmg52mZ6J0Z8wAAIAFgyaFw0yNDExMjAyMzA0MzJaMAwwCgYDVR0VBAMKAQEwMgITFAAVaSeyKSycqJOCOQACABVpJxcNMjQxMTIwMjAzNjE0WjAMMAoGA1UdFQQDCgEBMDICExQAFWkmC0RiEfrv178AAgAVaSYXDTI0MTEyMDIwMzYxNFowDDAKBgNVHRUEAwoBATAyAhMUABZz66BHqC48UUFZAAIAFnPrFw0yNDExMjAxOTIwMTNaMAwwCgYDVR0VBAMKAQEwMgITFAAWc+rb7fBRe/wTiQACABZz6hcNMjQxMTIwMTkyMDEzWjAMMAoGA1UdFQQDCgEBMDICExQAExRhGRb94yoFHNEAAgATFGEXDTI0MTEyMDE5MDU1MFowDDAKBgNVHRUEAwoBATAyAhMUABMUYL2CDDrgEZgiAAIAExRgFw0yNDExMjAxOTA1NTBaMAwwCgYDVR0VBAMKAQEwMgITFAAUKyAseao2r9P0MAACABQrIBcNMjQxMTIwMTg0ODUxWjAMMAoGA1UdFQQDCgEBMDICExQAFCsfKYuc7hH+Jn8AAgAUKx8XDTI0MTEyMDE4NDg1MVowDDAKBgNVHRUEAwoBATAyAhMUABXu3n4DDrazHbFHAAIAFe7eFw0yNDExMjAxODQ4MThaMAwwCgYDVR0VBAMKAQEwMgITFAAV7t0uHcKErojcFAACABXu3RcNMjQxMTIwMTg0ODE4WjAMMAoGA1UdFQQDCgEBMDICExQAD90+NHNWa0b2i6oAAgAP3T4XDTI0MTEyMDE4MDE1NVowDDAKBgNVHRUEAwoBBTAyAhMUABJU3uQdNtjWM0XhAAIAElTeFw0yNDExMjAxNzQ2NTJaMAwwCgYDVR0VBAMKAQEwMgITFAASVN3MPgXDOtFZpAACABJU3RcNMjQxMTIwMTc0NjUyWjAMMAoGA1UdFQQDCgEBMDICExQAFqe0QTcvTIzis28AAgAWp7QXDTI0MTEyMDE3MTkyOFowDDAKBgNVHRUEAwoBATAyAhMUABans6+4sbhJBvsQAAIAFqezFw0yNDExMjAxNzE5MjhaMAwwCgYDVR0VBAMKAQEwMgITFAASpEa3XEX8mDiJngACABKkRhcNMjQxMTIwMTcwNjUyWjAMMAoGA1UdFQQDCgEBMDICExQAEqRF9cCaqHOBWLMAAgASpEUXDTI0MTEyMDE3MDY1MlowDDAKBgNVHRUEAwoBATAyAhMUABD/ClboyoTk8GatAAIAEP8KFw0yNDExMjAxNjQ3NTJaMAwwCgYDVR0VBAMKAQEwMgITFAAQ/wlE0/fv2PLDHwACABD/CRcNMjQxMTIwMTY0NzUyWjAMMAoGA1UdFQQDCgEBMDICExQAEYOrfeQ9hnhI6lcAAgARg6sXDTI0MTEyMDE1NTIzM1owDDAKBgNVHRUEAwoBATAyAhMUABGDqnRt4dn7IakrAAIAEYOqFw0yNDExMjAxNTUyMzNaMAwwCgYDVR0VBAMKAQEwMgITFAAQJ8U/0ilJc71KfQACABAnxRcNMjQxMTIwMTU0NDM3WjAMMAoGA1UdFQQDCgEFMDICExQAFqNwVjQ76JU7wAQAAgAWo3AXDTI0MTEyMDA2MTAxMVowDDAKBgNVHRUEAwoBATAyAhMUABajbxl7aK+B/G7yAAIAFqNvFw0yNDExMjAwNjEwMTFaMAwwCgYDVR0VBAMKAQEwMgITFAAVBRSN/H3WIiEHdwACABUFFBcNMjQxMTIwMDQwNjA2WjAMMAoGA1UdFQQDCgEBMDICExQAFQUT5VfEofJwlUkAAgAVBRMXDTI0MTEyMDA0MDYwNlowDDAKBgNVHRUEAwoBATAyAhMUABR7rMaSCgvXFZEZAAIAFHusFw0yNDExMjAwNDA1MjlaMAwwCgYDVR0VBAMKAQEwMgITFAAUe6vt8D8g963UoAACABR7qxcNMjQxMTIwMDQwNTI5WjAMMAoGA1UdFQQDCgEBMDICExQAE+H6GOzpfhI6CtAAAgAT4foXDTI0MTEyMDAzMzk1N1owDDAKBgNVHRUEAwoBBTAyAhMUABH33LAqCAKv9Y5OAAIAEffcFw0yNDExMjAwMjM1MDVaMAwwCgYDVR0VBAMKAQEwMgITFAAR99tle+vkfaXdAwACABH32xcNMjQxMTIwMDIzNTA1WjAMMAoGA1UdFQQDCgEBMDICExQAEOM1vvn0R/aXELIAAgAQ4zUXDTI0MTEyMDAwNTAwOFowDDAKBgNVHRUEAwoBATAyAhMUABDjNAFmm4RsbUVkAAIAEOM0Fw0yNDExMjAwMDUwMDdaMAwwCgYDVR0VBAMKAQEwMgITFAAQ4yM+jWn8gRhVmwACABDjIxcNMjQxMTIwMDA1MDA3WjAMMAoGA1UdFQQDCgEBMDICExQAEOMiiuqCQeereQMAAgAQ4yIXDTI0MTEyMDAwNTAwN1owDDAKBgNVHRUEAwoBATAyAhMUABMOk+HF3OW+p7W5AAIAEw6TFw0yNDExMjAwMDQ3NTRaMAwwCgYDVR0VBAMKAQEwMgITFAATDpJp/7MghBp0PAACABMOkhcNMjQxMTIwMDA0NzU0WjAMMAoGA1UdFQQDCgEBMDICExQAEtzhCVNwKibMjLYAAgAS3OEXDTI0MTEyMDAwNDcyMlowDDAKBgNVHRUEAwoBATAyAhMUABLc4E+9pfkTWE2yAAIAEtzgFw0yNDExMjAwMDQ3MjFaMAwwCgYDVR0VBAMKAQEwMgITFAAQ1HE1IVP5EpkwzAACABDUcRcNMjQxMTIwMDA0NjM5WjAMMAoGA1UdFQQDCgEBMDICExQAENRwB5Rq5o74/r8AAgAQ1HAXDTI0MTEyMDAwNDYzOVowDDAKBgNVHRUEAwoBATAyAhMUABYcvxo1ULCoV7kPAAIAFhy/Fw0yNDExMjAwMDQ2MjJaMAwwCgYDVR0VBAMKAQEwMgITFAAWHL7qcNHAoHKXfQACABYcvhcNMjQxMTIwMDA0NjIyWjAMMAoGA1UdFQQDCgEBMDICExQAEPP69V531v/x2m8AAgAQ8/oXDTI0MTEyMDAwNDYwMVowDDAKBgNVHRUEAwoBATAyAhMUABDz+bzWiuQQLC8gAAIAEPP5Fw0yNDExMjAwMDQ2MDFaMAwwCgYDVR0VBAMKAQEwMgITFAAQb2ED7kuy2IC2TwACABBvYRcNMjQxMTIwMDA0NTExWjAMMAoGA1UdFQQDCgEBMDICExQAEG9gfUmDZSRCNdcAAgAQb2AXDTI0MTEyMDAwNDUxMVowDDAKBgNVHRUEAwoBATAyAhMUABbP7w0ypJROEj1qAAIAFs/vFw0yNDEyMDIyMTEyMzFaMAwwCgYDVR0VBAMKAQUwMgITFAAUGvnzm8XvehDMKQACABQa+RcNMjQxMjAyMjA0NzQ3WjAMMAoGA1UdFQQDCgEBMDICExQAFBr4wfVqmcHfcFkAAgAUGvgXDTI0MTIwMjIwNDc0N1owDDAKBgNVHRUEAwoBATAyAhMUABBx1RAX3EHOOQWTAAIAEHHVFw0yNDEyMDIyMDMwNDFaMAwwCgYDVR0VBAMKAQEwMgITFAAQcdTWyw6+KslaygACABBx1BcNMjQxMjAyMjAzMDQxWjAMMAoGA1UdFQQDCgEBMDICExQAFjovnQzOKgH4uf4AAgAWOi8XDTI0MTIwMjIwMjc1MVowDDAKBgNVHRUEAwoBATAyAhMUABY6LkYCOjbQAWjZAAIAFjouFw0yNDEyMDIyMDI3NTFaMAwwCgYDVR0VBAMKAQEwMgITFAAPuh7B5qwdGK2TigACAA+6HhcNMjQxMjAyMTgzNTU2WjAMMAoGA1UdFQQDCgEBMDICExQAD7odRFvvuWuXPwEAAgAPuh0XDTI0MTIwMjE4MzU1NlowDDAKBgNVHRUEAwoBATAyAhMUABTA1WMmRJ5U0hWPAAIAFMDVFw0yNDEyMDIxODM0MjNaMAwwCgYDVR0VBAMKAQUwMgITFAAQYWYiE8FXwaNAHwACABBhZhcNMjQxMjAyMTcxNzA3WjAMMAoGA1UdFQQDCgEBMDICExQAEGFlHdX6zFn4qV8AAgAQYWUXDTI0MTIwMjE3MTcwN1owDDAKBgNVHRUEAwoBATAyAhMUABXsUyftvZGGJsIEAAIAFexTFw0yNDEyMDIxNTQ3MzVaMAwwCgYDVR0VBAMKAQEwMgITFAAV7FKcquMjNIB3+QACABXsUhcNMjQxMjAyMTU0NzM1WjAMMAoGA1UdFQQDCgEBMDICExQAELFVxIJjcrUtVYcAAgAQsVUXDTI0MTIwMjE0MjcyN1owDDAKBgNVHRUEAwoBATAyAhMUABCxVO1A1PJeRcANAAIAELFUFw0yNDEyMDIxNDI3MjdaMAwwCgYDVR0VBAMKAQEwMgITFAAS7N2D/8bZ6O0F0gACABLs3RcNMjQxMjAyMTM0NDM3WjAMMAoGA1UdFQQDCgEBMDICExQAEuzc1Z6yQAkINT4AAgAS7NwXDTI0MTIwMjEzNDQzN1owDDAKBgNVHRUEAwoBATAyAhMUABVmmcDrTPnX+RdBAAIAFWaZFw0yNDEyMDIxMzMzNTdaMAwwCgYDVR0VBAMKAQEwMgITFAAVZpiEC3/VwWQ2pAACABVmmBcNMjQxMjAyMTMzMzU3WjAMMAoGA1UdFQQDCgEBMDICExQAFHTCDH9G47ZPvUMAAgAUdMIXDTI0MTIwMjAzNTMzMFowDDAKBgNVHRUEAwoBBTAyAhMUABXl//OfdvrUHI9LAAIAFeX/Fw0yNDEyMDEyMDMyMzVaMAwwCgYDVR0VBAMKAQUwMgITFAAWslcn/9v78SGnjQACABayVxcNMjQxMjAxMTUzODU0WjAMMAoGA1UdFQQDCgEFMDICExQAFghl+EPLjtAf+CwAAgAWCGUXDTI0MTIwMTA1MzIyN1owDDAKBgNVHRUEAwoBBTAyAhMUABP+4UmK/VYsMwmfAAIAE/7hFw0yNDEyMDEwMzQ5NTVaMAwwCgYDVR0VBAMKAQUwMgITFAAVoQsAJBQTXassVAACABWhCxcNMjQxMjAxMDI0MjA1WjAMMAoGA1UdFQQDCgEFMDICExQAFsyksamjg8QZU9YAAgAWzKQXDTI0MTIwMTAwMjY0MFowDDAKBgNVHRUEAwoBBTAyAhMUABZ4g1ZOprhybtKhAAIAFniDFw0yNDExMzAyMzQxNDNaMAwwCgYDVR0VBAMKAQUwMgITFAAWnOmu3p8V9gLiuQACABac6RcNMjQxMTMwMjEwMDEwWjAMMAoGA1UdFQQDCgEFMDICExQAFVzkXfzMESPEEVoAAgAVXOQXDTI0MTEzMDIwMDAyNVowDDAKBgNVHRUEAwoBBTAyAhMUABTY62hMYi96JBKlAAIAFNjrFw0yNDExMzAxNzI5MDhaMAwwCgYDVR0VBAMKAQEwMgITFAAU2Opheld4IMtyoQACABTY6hcNMjQxMTMwMTcyOTA4WjAMMAoGA1UdFQQDCgEBMDICExQAE06CLaowVYxWVMkAAgATToIXDTI0MTEzMDE3MjczNVowDDAKBgNVHRUEAwoBATAyAhMUABNOgYQe/WkeNUAsAAIAE06BFw0yNDExMzAxNzI3MzVaMAwwCgYDVR0VBAMKAQEwMgITFAAQXLmcnTswDSk+UwACABBcuRcNMjQxMTMwMTU0MzE3WjAMMAoGA1UdFQQDCgEFMDICExQAFolS6qfdEjk3EMsAAgAWiVIXDTI0MTEzMDE1Mzk0OVowDDAKBgNVHRUEAwoBATAyAhMUABaJUT1Ip+XilOahAAIAFolRFw0yNDExMzAxNTM5NDlaMAwwCgYDVR0VBAMKAQEwMgITFAASIxpV6j3F7YhCngACABIjGhcNMjQxMTMwMTUzMTM4WjAMMAoGA1UdFQQDCgEFMDICExQAFrJ5NaX45M/0ggcAAgAWsnkXDTI0MTEzMDE0NTU0MVowDDAKBgNVHRUEAwoBBTAyAhMUABZOAzNecmvJD2rsAAIAFk4DFw0yNDExMzAxNDEyNDhaMAwwCgYDVR0VBAMKAQUwMgITFAAP8340nfeotTUbbQACAA/zfhcNMjQxMTMwMDQyNjUwWjAMMAoGA1UdFQQDCgEFMDICExQAEYLGwKY2tr0gFVAAAgARgsYXDTI0MTEzMDA0MDcwN1owDDAKBgNVHRUEAwoBATAyAhMUABGCxR0oVKLq52luAAIAEYLFFw0yNDExMzAwNDA3MDdaMAwwCgYDVR0VBAMKAQEwMgITFAAUFyjtKHmv77P4+AACABQXKBcNMjQxMTMwMDEyNjA3WjAMMAoGA1UdFQQDCgEFMDICExQAFrQrY4aSFxBGk0oAAgAWtCsXDTI0MTEyOTIzMzE0OVowDDAKBgNVHRUEAwoBBTAyAhMUABEh76XN8K8xzpHcAAIAESHvFw0yNDExMjkyMzA0MzdaMAwwCgYDVR0VBAMKAQUwMgITFAATWtSiGOJ4c26T7gACABNa1BcNMjQxMTI5MjExODM0WjAMMAoGA1UdFQQDCgEBMDICExQAE1rTh1bfTgfWRHkAAgATWtMXDTI0MTEyOTIxMTgzNFowDDAKBgNVHRUEAwoBATAyAhMUABKS4s6vnzn03KMpAAIAEpLiFw0yNDExMjkyMTA5NTVaMAwwCgYDVR0VBAMKAQEwMgITFAASkuHu9A36WeJFJgACABKS4RcNMjQxMTI5MjEwOTU1WjAMMAoGA1UdFQQDCgEBMDICExQAEheoCjGJGMnriXgAAgASF6gXDTI0MTEyOTE5NDMzN1owDDAKBgNVHRUEAwoBBTAyAhMUABRBzsMrdxbpFkG1AAIAFEHOFw0yNDExMjkxNzE5MzBaMAwwCgYDVR0VBAMKAQUwMgITFAAWC4hXGKjBj8PZiwACABYLiBcNMjQxMTI5MTY0ODQ3WjAMMAoGA1UdFQQDCgEBMDICExQAFguH83jb9wCYFYoAAgAWC4cXDTI0MTEyOTE2NDg0N1owDDAKBgNVHRUEAwoBATAyAhMUABbJBQsIW86Lx4BdAAIAFskFFw0yNDExMjkxNjM5NTJaMAwwCgYDVR0VBAMKAQEwMgITFAAWyQRBoUQgRkwSEgACABbJBBcNMjQxMTI5MTYzOTUxWjAMMAoGA1UdFQQDCgEBMDICExQAFsi9FBwoXBjfDLEAAgAWyL0XDTI0MTEyOTE2MTYzOVowDDAKBgNVHRUEAwoBATAyAhMUABbIvOCpauXlA+FnAAIAFsi8Fw0yNDExMjkxNjE2MzlaMAwwCgYDVR0VBAMKAQEwMgITFAAT06kdzxMrywMbBgACABPTqRcNMjQxMTI5MTU1NTIyWjAMMAoGA1UdFQQDCgEBMDICExQAE9OomjNJjcX5RyEAAgAT06gXDTI0MTEyOTE1NTUyMlowDDAKBgNVHRUEAwoBATAyAhMUABXUmHusgiO32ArZAAIAFdSYFw0yNDExMjkxNTMyMzFaMAwwCgYDVR0VBAMKAQEwMgITFAAV1Jc+M+dhR5kkIAACABXUlxcNMjQxMTI5MTUzMjMxWjAMMAoGA1UdFQQDCgEBMDICExQAFsgVC7lDi6fUKUAAAgAWyBUXDTI0MTEyOTE1Mjg1MVowDDAKBgNVHRUEAwoBATAyAhMUABbIFJFOEB2ljuODAAIAFsgUFw0yNDExMjkxNTI4NTFaMAwwCgYDVR0VBAMKAQEwMgITFAAT00255VFzrAp0QAACABPTTRcNMjQxMTI5MTUxNzIzWjAMMAoGA1UdFQQDCgEBMDICExQAE9NMftxXwq5NPQQAAgAT00wXDTI0MTEyOTE1MTcyM1owDDAKBgNVHRUEAwoBATAyAhMUABPixiTK08InxuRgAAIAE+LGFw0yNDExMjkxNTAxNTRaMAwwCgYDVR0VBAMKAQUwMgITFAAQXMF64RoelrL+awACABBcwRcNMjQxMTI5MDQyNjUxWjAMMAoGA1UdFQQDCgEFMDICExQAEa8zLeDivgZZuzwAAgARrzMXDTI0MTEyOTA0MDQ0OFowDDAKBgNVHRUEAwoBATAyAhMUABGvMpNZRER/V5hHAAIAEa8yFw0yNDExMjkwNDA0NDhaMAwwCgYDVR0VBAMKAQEwMgITFAARz7kAoBqcN4iWTwACABHPuRcNMjQxMTI4MjEzOTA1WjAMMAoGA1UdFQQDCgEBMDICExQAEc+4D16+xpT4mKEAAgARz7gXDTI0MTEyODIxMzkwNVowDDAKBgNVHRUEAwoBATAyAhMUABBrr4Spc61lAAqsAAIAEGuvFw0yNDExMjgxOTA4MzFaMAwwCgYDVR0VBAMKAQEwMgITFAAQa67PSy/pcxWIFgACABBrrhcNMjQxMTI4MTkwODMxWjAMMAoGA1UdFQQDCgEBMDICExQAFQurzrmAi3iZbhAAAgAVC6sXDTI0MTEyODE4MTYwNFowDDAKBgNVHRUEAwoBATAyAhMUABULqgyiQfvxXu5eAAIAFQuqFw0yNDExMjgxODE2MDRaMAwwCgYDVR0VBAMKAQEwMgITFAARWtWoDzGcrQqLyAACABFa1RcNMjQxMTI4MTc0OTI4WjAMMAoGA1UdFQQDCgEBMDICExQAEVrUTo60eK9b2ZcAAgARWtQXDTI0MTEyODE3NDkyN1owDDAKBgNVHRUEAwoBATAyAhMUABbEp2C9bjIRoGFqAAIAFsSnFw0yNDExMjgxNzE2NDRaMAwwCgYDVR0VBAMKAQEwMgITFAAWxKbgl7cPtIC/aAACABbEphcNMjQxMTI4MTcxNjQ0WjAMMAoGA1UdFQQDCgEBMDICExQAE79/yLBT0cl6gUoAAgATv38XDTI0MTEyODE2NTMzM1owDDAKBgNVHRUEAwoBATAyAhMUABO/fvDALwV8fCQ5AAIAE79+Fw0yNDExMjgxNjUzMzNaMAwwCgYDVR0VBAMKAQEwMgITFAARWu0QTR+L++MDTQACABFa7RcNMjQxMTI4MTYwNjA2WjAMMAoGA1UdFQQDCgEBMDICExQAEVrsqFsllob1nEcAAgARWuwXDTI0MTEyODE2MDYwNlowDDAKBgNVHRUEAwoBATAyAhMUABazlt1aO1APZUiGAAIAFrOWFw0yNDExMjgxNjA2MDJaMAwwCgYDVR0VBAMKAQEwMgITFAAWs5U5UEqmsDsB5gACABazlRcNMjQxMTI4MTYwNjAyWjAMMAoGA1UdFQQDCgEBMDICExQAE/HEN09KN+6odGgAAgAT8cQXDTI0MTEyODE1NDgxNVowDDAKBgNVHRUEAwoBATAyAhMUABPxw3Jx3eLXjeMHAAIAE/HDFw0yNDExMjgxNTQ4MTVaMAwwCgYDVR0VBAMKAQEwMgITFAAUOPSOtgmOPQ1oRAACABQ49BcNMjQxMTI4MTQxMTQ3WjAMMAoGA1UdFQQDCgEBMDICExQAFDjzeFxcSTDfcUsAAgAUOPMXDTI0MTEyODE0MTE0N1owDDAKBgNVHRUEAwoBATAyAhMUABSdv8sYSopkmtiDAAIAFJ2/Fw0yNDExMjgxMDE3MTFaMAwwCgYDVR0VBAMKAQUwMgITFAAWwNUz9S9FUjxmJgACABbA1RcNMjQxMTI4MDYxMDA4WjAMMAoGA1UdFQQDCgEBMDICExQAFsDU7bY0Onoc6s8AAgAWwNQXDTI0MTEyODA2MTAwN1owDDAKBgNVHRUEAwoBATAyAhMUABDw4n2vjKu3xllxAAIAEPDiFw0yNDExMjgwNDA1MjBaMAwwCgYDVR0VBAMKAQEwMgITFAAQ8OF4MWGs8mNArAACABDw4RcNMjQxMTI4MDQwNTE5WjAMMAoGA1UdFQQDCgEBMDICExQAFXTfqMLG5ggI46wAAgAVdN8XDTI0MTEyODAxMzAzOVowDDAKBgNVHRUEAwoBBTAyAhMUABacTFkDW38IlrlgAAIAFpxMFw0yNDExMjgwMTEyMDdaMAwwCgYDVR0VBAMKAQUwMgITFAAUVsbPxozkE8vxqQACABRWxhcNMjQxMTI3MjMzMDA3WjAMMAoGA1UdFQQDCgEFMDICExQAFRGnZSddlE6iFLAAAgAVEacXDTI0MTEyNzIzMDgzMVowDDAKBgNVHRUEAwoBBTAyAhMUABXUr/GWItaKye1ZAAIAFdSvFw0yNDExMjcyMjIxMjZaMAwwCgYDVR0VBAMKAQUwMgITFAAPzxdXfFJ71M3DsQACAA/PFxcNMjQxMTI3MjEyOTIyWjAMMAoGA1UdFQQDCgEBMDICExQAD88W/9nzNfeGPyMAAgAPzxYXDTI0MTEyNzIxMjkyMlowDDAKBgNVHRUEAwoBATAyAhMUABE+UVS+7RmqpatjAAIAET5RFw0yNDExMjcyMTA5MjlaMAwwCgYDVR0VBAMKAQEwMgITFAARPlB8icPsjzQbyQACABE+UBcNMjQxMTI3MjEwOTI5WjAMMAoGA1UdFQQDCgEBMDICExQAFM78lYqYFX0IHxgAAgAUzvwXDTI0MTEyNzIwNTY0MlowDDAKBgNVHRUEAwoBATAyAhMUABTO+7tO+pM8n+lIAAIAFM77Fw0yNDExMjcyMDU2NDJaMAwwCgYDVR0VBAMKAQEwMgITFAAPvUCbjgAj656yqwACAA+9QBcNMjQxMTI3MjAzNzQ3WjAMMAoGA1UdFQQDCgEBMDICExQAD70/buru9pH6P+IAAgAPvT8XDTI0MTEyNzIwMzc0N1owDDAKBgNVHRUEAwoBATAyAhMUABQZK4FqsRbtw8AEAAIAFBkrFw0yNDExMjcxODQ2NDlaMAwwCgYDVR0VBAMKAQEwMgITFAAUGSrSdket7pxU0wACABQZKhcNMjQxMTI3MTg0NjQ4WjAMMAoGA1UdFQQDCgEBMDICExQAFTFdcQVdAuW4JTYAAgAVMV0XDTI0MTEyNzE3MTAxNFowDDAKBgNVHRUEAwoBBTAyAhMUABIapRfMJ4jmaoXGAAIAEhqlFw0yNDExMjcxNTUwNTVaMAwwCgYDVR0VBAMKAQEwMgITFAASGqQduFM+LnblWgACABIapBcNMjQxMTI3MTU1MDU1WjAMMAoGA1UdFQQDCgEBMDICExQAENcbjpcVg4S+f88AAgAQ1xsXDTI0MTEyNzE1NTA0N1owDDAKBgNVHRUEAwoBATAyAhMUABDXGsjOr2i7xokXAAIAENcaFw0yNDExMjcxNTUwNDdaMAwwCgYDVR0VBAMKAQEwMgITFAATumG5Diblx82LBQACABO6YRcNMjQxMTI3MTUyOTE2WjAMMAoGA1UdFQQDCgEBMDICExQAE7pgxNm3EgjrRgkAAgATumAXDTI0MTEyNzE1MjkxNlowDDAKBgNVHRUEAwoBATAyAhMUABYDHCIKTRcYekKwAAIAFgMcFw0yNDExMjcxNTIwNDVaMAwwCgYDVR0VBAMKAQEwMgITFAAWAxuRwI2iRKDXdgACABYDGxcNMjQxMTI3MTUyMDQ1WjAMMAoGA1UdFQQDCgEBMDICExQAFG7SJpaUcUFdTx0AAgAUbtIXDTI0MTEyNzE1MTM0NFowDDAKBgNVHRUEAwoBBTAyAhMUABSIAGtFGkF+W4BQAAIAFIgAFw0yNDExMjcxMjU4MjVaMAwwCgYDVR0VBAMKAQUwMgITFAAWuV16SuTf+StqhgACABa5XRcNMjQxMTI3MDYxMDA2WjAMMAoGA1UdFQQDCgEBMDICExQAFrlccnH70wYzSl0AAgAWuVwXDTI0MTEyNzA2MTAwNlowDDAKBgNVHRUEAwoBATAyAhMUABCysY4lXwXzxqn6AAIAELKxFw0yNDExMjcwNDM0MTZaMAwwCgYDVR0VBAMKAQEwMgITFAAQsrAz0xzwc542DQACABCysBcNMjQxMTI3MDQzNDE2WjAMMAoGA1UdFQQDCgEBMDICExQAFrirjwbjnjbgKfAAAgAWuKsXDTI0MTEyNzAzMjIzOFowDDAKBgNVHRUEAwoBBTAyAhMUABLXMWvuiUXyUJq7AAIAEtcxFw0yNDExMjYyMjE3MDdaMAwwCgYDVR0VBAMKAQEwMgITFAAS1zC9GtthasghJAACABLXMBcNMjQxMTI2MjIxNzA3WjAMMAoGA1UdFQQDCgEBMDICExQAElMiuQFQ9GfUiP0AAgASUyIXDTI0MTEyNjIxMzQwNlowDDAKBgNVHRUEAwoBATAyAhMUABJTIQSDNcIXG0pfAAIAElMhFw0yNDExMjYyMTM0MDZaMAwwCgYDVR0VBAMKAQEwMgITFAARV/NzQwMLq2oCEQACABFX8xcNMjQxMTI2MjA1MzU5WjAMMAoGA1UdFQQDCgEBMDICExQAEVfyHx/ScIUTnaYAAgARV/IXDTI0MTEyNjIwNTM1OVowDDAKBgNVHRUEAwoBATAyAhMUABAMqR7T5/UH28riAAIAEAypFw0yNDExMjYyMDUyMDZaMAwwCgYDVR0VBAMKAQEwMgITFAAQDKj9Qp4Dsa3WpAACABAMqBcNMjQxMTI2MjA1MjA1WjAMMAoGA1UdFQQDCgEBMDICExQAFgnM0y7ma6fFoncAAgAWCcwXDTI0MTEyNjIwMTc1MlowDDAKBgNVHRUEAwoBATAyAhMUABYJyil2gX0exuUaAAIAFgnKFw0yNDExMjYyMDE3NTJaMAwwCgYDVR0VBAMKAQEwMgITFAAWvDM9H+x8SZMHlQACABa8MxcNMjQxMTI2MTk0MzQzWjAMMAoGA1UdFQQDCgEBMDICExQAFrwyNBkemBhP5DEAAgAWvDIXDTI0MTEyNjE5NDM0M1owDDAKBgNVHRUEAwoBATAyAhMUABY90RwWUASwh3bXAAIAFj3RFw0yNDExMjYxOTM5MThaMAwwCgYDVR0VBAMKAQUwMgITFAAST0zYooFwo/oc6QACABJPTBcNMjQxMTI2MTkzNjQyWjAMMAoGA1UdFQQDCgEBMDICExQAEk9LIfqMK/M86ekAAgAST0sXDTI0MTEyNjE5MzY0MlowDDAKBgNVHRUEAwoBATAyAhMUABRJkp5DcMnEn1DzAAIAFEmSFw0yNDExMjYxODA4NDFaMAwwCgYDVR0VBAMKAQUwMgITFAAVRs4OsychtS6/1QACABVGzhcNMjQxMTI2MTcyMjI3WjAMMAoGA1UdFQQDCgEFMDICExQAFf7HhcmwTIafWewAAgAV/scXDTI0MTEyNjE2NTg1NlowDDAKBgNVHRUEAwoBATAyAhMUABX+xuWR9Wvniul1AAIAFf7GFw0yNDExMjYxNjU4NTZaMAwwCgYDVR0VBAMKAQEwMgITFAAQ2nMoAXiL1E3elwACABDacxcNMjQxMTI2MTY1MjE2WjAMMAoGA1UdFQQDCgEBMDICExQAENpyHu3S+Y0Iz1AAAgAQ2nIXDTI0MTEyNjE2NTIxNlowDDAKBgNVHRUEAwoBATAyAhMUABa6T/O73ZahlaiNAAIAFrpPFw0yNDExMjYxNjQ3NDFaMAwwCgYDVR0VBAMKAQEwMgITFAAWuk5MLw755Ktr3gACABa6ThcNMjQxMTI2MTY0NzQxWjAMMAoGA1UdFQQDCgEBMDICExQAEWUIv0fiYJ3na20AAgARZQgXDTI0MTEyNjE2MjUyMVowDDAKBgNVHRUEAwoBATAyAhMUABFlBzN9cAbt/gwOAAIAEWUHFw0yNDExMjYxNjI1MjFaMAwwCgYDVR0VBAMKAQEwMgITFAAWgITWLrAXFjSe7QACABaAhBcNMjQxMTI2MTU1NDAwWjAMMAoGA1UdFQQDCgEFMDICExQAFoCDakk0vl53BT4AAgAWgIMXDTI0MTEyNjE1NTMwMFowDDAKBgNVHRUEAwoBBTAyAhMUABRVYZH2EYj1UtBBAAIAFFVhFw0yNDExMjYxNDQ3MDlaMAwwCgYDVR0VBAMKAQUwMgITFAAWuPLKZkRu3Hz2UQACABa48hcNMjQxMTI2MTQ0NzAwWjAMMAoGA1UdFQQDCgEBMDICExQAFrjx4h69IKnpQfAAAgAWuPEXDTI0MTEyNjE0NDcwMFowDDAKBgNVHRUEAwoBATAyAhMUABZkzogdsUYWrkU9AAIAFmTOFw0yNDExMjYxNDQ2MzBaMAwwCgYDVR0VBAMKAQEwMgITFAAWZM0yKxpSoI4+2gACABZkzRcNMjQxMTI2MTQ0NjMwWjAMMAoGA1UdFQQDCgEBMDICExQAESMsUuHlMXQQqGsAAgARIywXDTI0MTEyNjE0MTE1NFowDDAKBgNVHRUEAwoBATAyAhMUABEjK1i0808WZ6NSAAIAESMrFw0yNDExMjYxNDExNTRaMAwwCgYDVR0VBAMKAQEwMgITFAAQjVtv2/ulGP0G6gACABCNWxcNMjQxMTI2MTM0MjQwWjAMMAoGA1UdFQQDCgEBMDICExQAEI1aMZHnkKj/B4gAAgAQjVoXDTI0MTEyNjEzNDIzOVowDDAKBgNVHRUEAwoBATAyAhMUABaz4l4oSky003tYAAIAFrPiFw0yNDExMjYxMjE5NDlaMAwwCgYDVR0VBAMKAQUwMgITFAAWrZu8V9f964OiVQACABatmxcNMjQxMTI2MDIyODM0WjAMMAoGA1UdFQQDCgEFMDICExQAFOWdhG4mhpjkyI4AAgAU5Z0XDTI0MTEyNTIxMTMzMVowDDAKBgNVHRUEAwoBBTAyAhMUABSxgU/Fcg+/LQenAAIAFLGBFw0yNDExMjUyMDM3MzFaMAwwCgYDVR0VBAMKAQUwMgITFAARPbcPFGGdszK3twACABE9txcNMjQxMTI1MTkzMjE2WjAMMAoGA1UdFQQDCgEBMDICExQAET22tKN8vwHr0ZsAAgARPbYXDTI0MTEyNTE5MzIxNVowDDAKBgNVHRUEAwoBATAyAhMUABQNW5o7bKzcE875AAIAFA1bFw0yNDExMjUxOTI3NDVaMAwwCgYDVR0VBAMKAQEwMgITFAAUDVrpaM3orgImawACABQNWhcNMjQxMTI1MTkyNzQ0WjAMMAoGA1UdFQQDCgEBMDICExQAFLOMrVxLnx6plIcAAgAUs4wXDTI0MTIxMDA0NTQxOVowDDAKBgNVHRUEAwoBBTAyAhMUABX6hc1KF5/UMRqLAAIAFfqFFw0yNDEyMTAwNDAyNDdaMAwwCgYDVR0VBAMKAQEwMgITFAAV+oTe2V7H4MmQ+AACABX6hBcNMjQxMjEwMDQwMjQ3WjAMMAoGA1UdFQQDCgEBMDICExQAEH7wlXznK3H+vW8AAgAQfvAXDTI0MTIxMDAzNTE0MVowDDAKBgNVHRUEAwoBBTAyAhMUABbZ1j7re6eOvVv0AAIAFtnWFw0yNDEyMTAwMzA3MTVaMAwwCgYDVR0VBAMKAQUwMgITFAAT+N1p04+AeSTP2QACABP43RcNMjQxMjEwMDI0NDI2WjAMMAoGA1UdFQQDCgEFMDICExQAFtfibQX4LEDf/6UAAgAW1+IXDTI0MTIxMDAwMjIxN1owDDAKBgNVHRUEAwoBBTAyAhMUABK7zdZw4+mlwg19AAIAErvNFw0yNDEyMDkyMzQzMTNaMAwwCgYDVR0VBAMKAQUwMgITFAAVPInSnhN86y1CeAACABU8iRcNMjQxMjA5MjMzODI0WjAMMAoGA1UdFQQDCgEFMDICExQAFbT1pwOiVr2hqFoAAgAVtPUXDTI0MTIwOTIyNDI0NVowDDAKBgNVHRUEAwoBATAyAhMUABW09JnU47W6vSeuAAIAFbT0Fw0yNDEyMDkyMjQyNDVaMAwwCgYDVR0VBAMKAQEwMgITFAAQ54DQxl0ujPctPgACABDngBcNMjQxMjA5MjIxNTM2WjAMMAoGA1UdFQQDCgEFMDICExQAEsKGUqP65HWgPk0AAgASwoYXDTI0MTIwOTIwNTQyMVowDDAKBgNVHRUEAwoBATAyAhMUABLChQB/Q+juu3KLAAIAEsKFFw0yNDEyMDkyMDU0MjFaMAwwCgYDVR0VBAMKAQEwMgITFAAW5nfj4es6GQROMgACABbmdxcNMjQxMjA5MTg1NjIwWjAMMAoGA1UdFQQDCgEFMDICExQAFuWDy5TEqcLU3kcAAgAW5YMXDTI0MTIwOTE4NDkwMlowDDAKBgNVHRUEAwoBBTAyAhMUABMF0c0GFmCZJdReAAIAEwXRFw0yNDEyMDkxNzU2MjJaMAwwCgYDVR0VBAMKAQEwMgITFAATBdA2ypGqO6DPRwACABMF0BcNMjQxMjA5MTc1NjIyWjAMMAoGA1UdFQQDCgEBMDICExQAFuXwFoxcjgbdiX8AAgAW5fAXDTI0MTIwOTE3NTAxM1owDDAKBgNVHRUEAwoBATAyAhMUABbl728T6WoJvpVCAAIAFuXvFw0yNDEyMDkxNzUwMTJaMAwwCgYDVR0VBAMKAQEwMgITFAAWLMP+gXwJzWu39AACABYswxcNMjQxMjA5MTcyMjQ3WjAMMAoGA1UdFQQDCgEBMDICExQAFizCpU/wsCoAdtIAAgAWLMIXDTI0MTIwOTE3MjI0N1owDDAKBgNVHRUEAwoBATAyAhMUABFdUAa715MXLWchAAIAEV1QFw0yNDEyMDkxNTU4NDRaMAwwCgYDVR0VBAMKAQUwMgITFAAUErXVyDVryG0FNwACABQStRcNMjQxMjA5MTUyMTU3WjAMMAoGA1UdFQQDCgEBMDICExQAFBK0yQNbPdo53gQAAgAUErQXDTI0MTIwOTE1MjE1N1owDDAKBgNVHRUEAwoBATAyAhMUABaL+NWXCclxzbYQAAIAFov4Fw0yNDEyMDkxNDQ5MThaMAwwCgYDVR0VBAMKAQEwMgITFAAWi/caNBZgTgbOIQACABaL9xcNMjQxMjA5MTQ0OTE4WjAMMAoGA1UdFQQDCgEBMDICExQAEyFQwW8Fpc4G3+cAAgATIVAXDTI0MTIwOTE0MzQzNFowDDAKBgNVHRUEAwoBBTAyAhMUABKXZsk0MaON8uJAAAIAEpdmFw0yNDEyMDkwNDAyMjlaMAwwCgYDVR0VBAMKAQEwMgITFAASl2V9qzgV2aK5SQACABKXZRcNMjQxMjA5MDQwMjI5WjAMMAoGA1UdFQQDCgEBMDICExQAEIHvBBgnT3RJaT8AAgAQge8XDTI0MTIwOTA0MDIxOVowDDAKBgNVHRUEAwoBATAyAhMUABCB7s6TpqyMJq5DAAIAEIHuFw0yNDEyMDkwNDAyMTlaMAwwCgYDVR0VBAMKAQEwMgITFAAS2Wcg/okeELnHIwACABLZZxcNMjQxMjA5MDQwMTU4WjAMMAoGA1UdFQQDCgEBMDICExQAEtlmRc91obKOQIQAAgAS2WYXDTI0MTIwOTA0MDE1OFowDDAKBgNVHRUEAwoBATAyAhMUABNLq+ecX3qnEmy4AAIAE0urFw0yNDEyMDkwMzE4MDJaMAwwCgYDVR0VBAMKAQUwMgITFAAUTRRP0M86jLVCsgACABRNFBcNMjQxMjA5MDExNTI1WjAMMAoGA1UdFQQDCgEBMDICExQAFE0TQrUmfdi5mC4AAgAUTRMXDTI0MTIwOTAxMTUyNVowDDAKBgNVHRUEAwoBATAyAhMUABRPSl+zyfjqLP3xAAIAFE9KFw0yNDEyMDkwMDU0NTBaMAwwCgYDVR0VBAMKAQEwMgITFAAUT0lANKm+sRqyPQACABRPSRcNMjQxMjA5MDA1NDUwWjAMMAoGA1UdFQQDCgEBMDICExQAFUwzPcCNd621uDMAAgAVTDMXDTI0MTIwOTAwMjAxN1owDDAKBgNVHRUEAwoBBTAyAhMUABQ1bfjh+sTDq8s1AAIAFDVtFw0yNDEyMDgxNzE4MjVaMAwwCgYDVR0VBAMKAQUwMgITFAAV2VatnLlimS31egACABXZVhcNMjQxMjA4MTUyOTI0WjAMMAoGA1UdFQQDCgEFMDICExQAErsdnxIEB9P/cxkAAgASux0XDTI0MTIwODExNDMxMFowDDAKBgNVHRUEAwoBBTAyAhMUABOfKjDEkeocfn5HAAIAE58qFw0yNDEyMDgwNTE2MDNaMAwwCgYDVR0VBAMKAQUwMgITFAAQzvjDrT87v0e6pQACABDO+BcNMjQxMjA4MDQ1MjAxWjAMMAoGA1UdFQQDCgEFMDICExQAFiJkfOM4Z7Sj7PwAAgAWImQXDTI0MTIwODAzMTYyMlowDDAKBgNVHRUEAwoBBTAyAhMUABbY9qJZYpX2v6P5AAIAFtj2Fw0yNDEyMDgwMjU2MzBaMAwwCgYDVR0VBAMKAQUwMgITFAAUQHXGZUSa89lnOgACABRAdRcNMjQxMjA3MTU1MzQ2WjAMMAoGA1UdFQQDCgEFMDICExQAE/kyqxDSivfJCcQAAgAT+TIXDTI0MTIwNzE1MTEwOFowDDAKBgNVHRUEAwoBATAyAhMUABP5MU3ZfpX+UivQAAIAE/kxFw0yNDEyMDcxNTExMDdaMAwwCgYDVR0VBAMKAQEwMgITFAAWJAPv6f1mto7D/wACABYkAxcNMjQxMjA3MTQwNTEwWjAMMAoGA1UdFQQDCgEBMDICExQAFiQCMybKkMZAK5oAAgAWJAIXDTI0MTIwNzE0MDUwOVowDDAKBgNVHRUEAwoBATAyAhMUABWbhoQdGFqLvNlJAAIAFZuGFw0yNDEyMDcwNjMxMzNaMAwwCgYDVR0VBAMKAQUwMgITFAATYjP+dvgQ1EaxlQACABNiMxcNMjQxMjA3MDQyNzE2WjAMMAoGA1UdFQQDCgEFMDICExQAEBh7W2wED0ErWs8AAgAQGHsXDTI0MTIwNzAzMzcyN1owDDAKBgNVHRUEAwoBATAyAhMUABAYeg9etwvjnNjVAAIAEBh6Fw0yNDEyMDcwMzM3MjdaMAwwCgYDVR0VBAMKAQEwMgITFAAUyr8FJNuxRHvrpgACABTKvxcNMjQxMjA3MDI1OTQ1WjAMMAoGA1UdFQQDCgEFMDICExQAEySZGzceOZG9eIgAAgATJJkXDTI0MTIwNjIxNDg1MFowDDAKBgNVHRUEAwoBATAyAhMUABMkmPXHnSBNkJM0AAIAEySYFw0yNDEyMDYyMTQ4NTBaMAwwCgYDVR0VBAMKAQEwMgITFAAUpQxNEP4QOwoqPQACABSlDBcNMjQxMjA2MjExOTA0WjAMMAoGA1UdFQQDCgEFMDICExQAESAgvgV1LbyjYowAAgARICAXDTI0MTIwNjIwNTE1NVowDDAKBgNVHRUEAwoBATAyAhMUABEgH56NSeaW5v6+AAIAESAfFw0yNDEyMDYyMDUxNTVaMAwwCgYDVR0VBAMKAQEwMgITFAAV+5CULsdbxK/8dAACABX7kBcNMjQxMjA2MjAxODQxWjAMMAoGA1UdFQQDCgEBMDICExQAFfuP5unGa7FPEvQAAgAV+48XDTI0MTIwNjIwMTg0MVowDDAKBgNVHRUEAwoBATAyAhMUABPET/zqksxhD/+ZAAIAE8RPFw0yNDEyMDYxOTQxNDVaMAwwCgYDVR0VBAMKAQEwMgITFAATxE5mdwFcCgz/zAACABPEThcNMjQxMjA2MTk0MTQ1WjAMMAoGA1UdFQQDCgEBMDICExQAFuGl2RwG/kpRHZ8AAgAW4aUXDTI0MTIwNjE5MzcyNlowDDAKBgNVHRUEAwoBATAyAhMUABbhpLgWfezrdR9+AAIAFuGkFw0yNDEyMDYxOTM3MjZaMAwwCgYDVR0VBAMKAQEwMgITFAAVPaajlTKetaSgzAACABU9phcNMjQxMjA2MTkzNDQ1WjAMMAoGA1UdFQQDCgEBMDICExQAFT2loPBD1tKYNlYAAgAVPaUXDTI0MTIwNjE5MzQ0NVowDDAKBgNVHRUEAwoBATAyAhMUABIsU32uexVtbOflAAIAEixTFw0yNDEyMDYxODUzMjdaMAwwCgYDVR0VBAMKAQEwMgITFAASLFI3UMfp+7cp5QACABIsUhcNMjQxMjA2MTg1MzI3WjAMMAoGA1UdFQQDCgEBMDICExQAFXpKRA7jD53Nyw4AAgAVekoXDTI0MTIwNjE1MjYwNVowDDAKBgNVHRUEAwoBBTAyAhMUABRP87+kG5SIuHmFAAIAFE/zFw0yNDEyMDYxNDQ5NTZaMAwwCgYDVR0VBAMKAQUwMgITFAATcpYoN46+uaKtEwACABNylhcNMjQxMjA2MTQwMzU1WjAMMAoGA1UdFQQDCgEBMDICExQAE3KVeF0fIFeQJpUAAgATcpUXDTI0MTIwNjE0MDM1NFowDDAKBgNVHRUEAwoBATAyAhMUABMEY2yP+3amST/GAAIAEwRjFw0yNDEyMDYxMzU3MTRaMAwwCgYDVR0VBAMKAQEwMgITFAATBGLvU4FhTs80EgACABMEYhcNMjQxMjA2MTM1NzEzWjAMMAoGA1UdFQQDCgEBMDICExQAFFyBsu8uFiby+U4AAgAUXIEXDTI0MTIwNjA2NDIyNlowDDAKBgNVHRUEAwoBBTAyAhMUABbezPTGgzqpwmYCAAIAFt7MFw0yNDEyMDYwNDMwMzJaMAwwCgYDVR0VBAMKAQUwMgITFAAQxwi14zKm7188TAACABDHCBcNMjQxMjA2MDQwMzU5WjAMMAoGA1UdFQQDCgEBMDICExQAEMcH9Hbh6Nw7I/AAAgAQxwcXDTI0MTIwNjA0MDM1OVowDDAKBgNVHRUEAwoBATAyAhMUABHiKVKowmfs8lr9AAIAEeIpFw0yNDEyMDYwNDAzNTRaMAwwCgYDVR0VBAMKAQEwMgITFAAR4igGJNHdQ9NzpQACABHiKBcNMjQxMjA2MDQwMzU0WjAMMAoGA1UdFQQDCgEBMDICExQAE0icogDE2RR+X1oAAgATSJwXDTI0MTIwNjA0MDM0NVowDDAKBgNVHRUEAwoBATAyAhMUABNImw7IswRhAiYaAAIAE0ibFw0yNDEyMDYwNDAzNDVaMAwwCgYDVR0VBAMKAQEwMgITFAAVFf+2Xci43wGDRAACABUV/xcNMjQxMjA2MDQwMzMxWjAMMAoGA1UdFQQDCgEBMDICExQAFRX+Ai7fZwp1OOYAAgAVFf4XDTI0MTIwNjA0MDMzMVowDDAKBgNVHRUEAwoBATAyAhMUABZ91uBEB+6OlHAmAAIAFn3WFw0yNDEyMDYwMzQxNTlaMAwwCgYDVR0VBAMKAQUwMgITFAAWulYd6UZV6gnPWgACABa6VhcNMjQxMjA2MDMwNDE3WjAMMAoGA1UdFQQDCgEFMDICExQAFVAmGyKzf3rUsHgAAgAVUCYXDTI0MTIwNjAwNDUwMFowDDAKBgNVHRUEAwoBBTAyAhMUABQihwQgpeuNRBOXAAIAFCKHFw0yNDEyMDUyMjI3MTVaMAwwCgYDVR0VBAMKAQUwMgITFAAUAFV7b7lk5R40sQACABQAVRcNMjQxMjA1MjA1MTE4WjAMMAoGA1UdFQQDCgEFMDICExQAEhE/6YaAHHrQQD0AAgASET8XDTI0MTIwNTIwMzU0MVowDDAKBgNVHRUEAwoBATAyAhMUABIRPkWU2lAKoowvAAIAEhE+Fw0yNDEyMDUyMDM1NDFaMAwwCgYDVR0VBAMKAQEwMgITFAASj2FTpg5QAkhn3wACABKPYRcNMjQxMjA1MjAwMDE1WjAMMAoGA1UdFQQDCgEFMDICExQAFtzdlRWLuDCGAVQAAgAW3N0XDTI0MTIwNTE5MTM1OFowDDAKBgNVHRUEAwoBATAyAhMUABbc3PA31gQS+T9CAAIAFtzcFw0yNDEyMDUxOTEzNThaMAwwCgYDVR0VBAMKAQEwMgITFAAVBSCFE4Wl0SZTewACABUFIBcNMjQxMjA1MTc1NzQxWjAMMAoGA1UdFQQDCgEBMDICExQAFQUf9fU0ID5Dd58AAgAVBR8XDTI0MTIwNTE3NTc0MVowDDAKBgNVHRUEAwoBATAyAhMUABDDPiauYjBaZJMqAAIAEMM+Fw0yNDEyMDUxNjUxMzdaMAwwCgYDVR0VBAMKAQEwMgITFAAQwz0Mhfj18YnqRQACABDDPRcNMjQxMjA1MTY1MTM3WjAMMAoGA1UdFQQDCgEBMDICExQAFR6KwFNAbqZDefwAAgAVHooXDTI0MTIwNTE2NTEzMFowDDAKBgNVHRUEAwoBATAyAhMUABUeiTBgz+YMKwd3AAIAFR6JFw0yNDEyMDUxNjUxMzBaMAwwCgYDVR0VBAMKAQEwMgITFAARVSt21cXD48iMkQACABFVKxcNMjQxMjA1MTYzMjU2WjAMMAoGA1UdFQQDCgEBMDICExQAEVUq8iwqbU3PYUIAAgARVSoXDTI0MTIwNTE2MzI1NlowDDAKBgNVHRUEAwoBATAyAhMUABDZ6X7d6WGnlzlTAAIAENnpFw0yNDEyMDUxNTQyMTVaMAwwCgYDVR0VBAMKAQEwMgITFAAQ2egiY/lLYU04FAACABDZ6BcNMjQxMjA1MTU0MjE0WjAMMAoGA1UdFQQDCgEBMDICExQAFN6J82j+FNMD47IAAgAU3okXDTI0MTIwNTE1Mjk1M1owDDAKBgNVHRUEAwoBBTAyAhMUABS69DTBS1fE87i6AAIAFLr0Fw0yNDEyMDQyMzA4NTBaMAwwCgYDVR0VBAMKAQUwMgITFAASxRUcbF9y5ryVbwACABLFFRcNMjQxMjA0MTg1ODI1WjAMMAoGA1UdFQQDCgEFMDICExQAFdb6eOuQqRpJ0X8AAgAV1voXDTI0MTIwNDE3MjQyOFowDDAKBgNVHRUEAwoBATAyAhMUABXW+aUYvEjc9N9aAAIAFdb5Fw0yNDEyMDQxNzI0MjhaMAwwCgYDVR0VBAMKAQEwMgITFAAPxZvmox0vkT6QBQACAA/FmxcNMjQxMjA0MTU1MjMyWjAMMAoGA1UdFQQDCgEBMDICExQAD8Wasw2RWQKlXBIAAgAPxZoXDTI0MTIwNDE1NTIzMlowDDAKBgNVHRUEAwoBATAyAhMUABJfGNfAcLX9PnqhAAIAEl8YFw0yNDEyMDQxNTQ3NDZaMAwwCgYDVR0VBAMKAQEwMgITFAASXxdSEwgU5d3J/QACABJfFxcNMjQxMjA0MTU0NzQ2WjAMMAoGA1UdFQQDCgEBMDICExQAFY18bGwOsAsB6+AAAgAVjXwXDTI0MTIwNDE1MjY0NVowDDAKBgNVHRUEAwoBATAyAhMUABWNe/nOCPXmA3ejAAIAFY17Fw0yNDEyMDQxNTI2NDVaMAwwCgYDVR0VBAMKAQEwMgITFAAQoPcMReaQGDDyggACABCg9xcNMjQxMjA0MTUxMTExWjAMMAoGA1UdFQQDCgEBMDICExQAEKD260rT3bmE3CIAAgAQoPYXDTI0MTIwNDE1MTExMVowDDAKBgNVHRUEAwoBATAyAhMUABLajxEhaMt0D1sqAAIAEtqPFw0yNDEyMDQxNDQ5MzNaMAwwCgYDVR0VBAMKAQEwMgITFAAS2o5GEDwaNlXO/wACABLajhcNMjQxMjA0MTQ0OTMyWjAMMAoGA1UdFQQDCgEBMDICExQAENbZDzu1qPQYcp8AAgAQ1tkXDTI0MTIwNDE0MDEzMFowDDAKBgNVHRUEAwoBATAyAhMUABDW2D53tPFJtffgAAIAENbYFw0yNDEyMDQxNDAxMzBaMAwwCgYDVR0VBAMKAQEwMgITFAAP0z7bMElmDSMD0gACAA/TPhcNMjQxMjA0MTM1MzI3WjAMMAoGA1UdFQQDCgEFMDICExQAFaQRNwDQcfQsKJgAAgAVpBEXDTI0MTIwNDA1MzUyM1owDDAKBgNVHRUEAwoBBTAyAhMUABTyWk7ICtXgOZqSAAIAFPJaFw0yNDEyMDQwNTIyNDVaMAwwCgYDVR0VBAMKAQUwMgITFAAVZYIstVGXn0Rk6QACABVlghcNMjQxMjA0MDQ0NTM0WjAMMAoGA1UdFQQDCgEFMDICExQAEWA6my1mE6KWodIAAgARYDoXDTI0MTIwMzIzNDkyNVowDDAKBgNVHRUEAwoBBTAyAhMUABbTr0jH9iVEYVx/AAIAFtOvFw0yNDEyMDMyMDEzMDhaMAwwCgYDVR0VBAMKAQUwMgITFAATGldm+1zBxS0oRwACABMaVxcNMjQxMjAzMjAwMzI4WjAMMAoGA1UdFQQDCgEBMDICExQAExpW18eq0x0bkEUAAgATGlYXDTI0MTIwMzIwMDMyOFowDDAKBgNVHRUEAwoBATAyAhMUABbTZyb8XAQR4UbmAAIAFtNnFw0yNDEyMDMxODEzNDZaMAwwCgYDVR0VBAMKAQUwMgITFAAW0ShIkvlQNiCxLgACABbRKBcNMjQxMjAzMTgxMTM5WjAMMAoGA1UdFQQDCgEFMDICExQAEuDJKD4fAu7yryIAAgAS4MkXDTI0MTIwMzE2NDMxOFowDDAKBgNVHRUEAwoBATAyAhMUABLgyLr91U3MbH7JAAIAEuDIFw0yNDEyMDMxNjQzMThaMAwwCgYDVR0VBAMKAQEwMgITFAATes6P0Ngio/OPNwACABN6zhcNMjQxMjAzMTY0MTQ4WjAMMAoGA1UdFQQDCgEBMDICExQAE3rNq+PBaC0CLU0AAgATes0XDTI0MTIwMzE2NDE0OFowDDAKBgNVHRUEAwoBATAyAhMUABODltiqyfZeLLu9AAIAE4OWFw0yNDEyMDMxNjE4NDNaMAwwCgYDVR0VBAMKAQEwMgITFAATg5X9Sk9EYhAdggACABODlRcNMjQxMjAzMTYxODQzWjAMMAoGA1UdFQQDCgEBMDICExQAEQAwq3IB7SWEei4AAgARADAXDTI0MTIwMzE2MTYwOFowDDAKBgNVHRUEAwoBATAyAhMUABEAL8yWPmkblcB3AAIAEQAvFw0yNDEyMDMxNjE2MDhaMAwwCgYDVR0VBAMKAQEwMgITFAATDGkVODDwcOBq0AACABMMaRcNMjQxMjAzMTYxNDA5WjAMMAoGA1UdFQQDCgEBMDICExQAEwxoiGlBhkvWK04AAgATDGgXDTI0MTIwMzE2MTQwOVowDDAKBgNVHRUEAwoBATAyAhMUABBN8oSY8AdJPcfeAAIAEE3yFw0yNDEyMDMxNjE0MDFaMAwwCgYDVR0VBAMKAQEwMgITFAAQTfGNfDcGgR4QgwACABBN8RcNMjQxMjAzMTYxNDAxWjAMMAoGA1UdFQQDCgEBMDICExQAEvvRNbkL9CGkqvMAAgAS+9EXDTI0MTIwMzE2MDIwNVowDDAKBgNVHRUEAwoBATAyAhMUABL70GLQUoHOTO7SAAIAEvvQFw0yNDEyMDMxNjAyMDRaMAwwCgYDVR0VBAMKAQEwMgITFAAQMnFsw0LgevODlgACABAycRcNMjQxMjAzMTU0MjQ5WjAMMAoGA1UdFQQDCgEFMDICExQAEcDJp/zjjqvhCLEAAgARwMkXDTI0MTIwMzE1MzQ0MVowDDAKBgNVHRUEAwoBATAyAhMUABHAyBUi6dH91oKUAAIAEcDIFw0yNDEyMDMxNTM0NDFaMAwwCgYDVR0VBAMKAQEwMgITFAAQlI1WjXG5wu0UmgACABCUjRcNMjQxMjAzMTUxODM3WjAMMAoGA1UdFQQDCgEBMDICExQAEJSM25iAx6767nMAAgAQlIwXDTI0MTIwMzE1MTgzN1owDDAKBgNVHRUEAwoBATAyAhMUABbQ+YV90F4IubZGAAIAFtD5Fw0yNDEyMDMxNTEyMTFaMAwwCgYDVR0VBAMKAQUwMgITFAAWQPSSOi6IvEo5DQACABZA9BcNMjQxMjAzMTUwNjA0WjAMMAoGA1UdFQQDCgEBMDICExQAFkDzFoCaOp8hjcMAAgAWQPMXDTI0MTIwMzE1MDYwNFowDDAKBgNVHRUEAwoBATAyAhMUABbQJhD5VWwnbywFAAIAFtAmFw0yNDEyMDMxNDM0MzZaMAwwCgYDVR0VBAMKAQUwMgITFAAWmBgatxbsdUyLEQACABaYGBcNMjQxMjAzMDYzNDU0WjAMMAoGA1UdFQQDCgEFMDICExQAFSdJRJo81kNKPrMAAgAVJ0kXDTI0MTIwMzAyNDMyM1owDDAKBgNVHRUEAwoBBTAyAhMUABaKGPiJ3uX32MIwAAIAFooYFw0yNDEyMDMwMTIyMDhaMAwwCgYDVR0VBAMKAQUwMgITFAATtEQ1AphPgIq+1AACABO0RBcNMjQxMjAzMDExNDE4WjAMMAoGA1UdFQQDCgEFMDICExQAEwZjrjEoyxjgdisAAgATBmMXDTI0MTIwMjIyNTAyMlowDDAKBgNVHRUEAwoBATAyAhMUABMGYodJDLPqR0wjAAIAEwZiFw0yNDEyMDIyMjUwMjJaMAwwCgYDVR0VBAMKAQEwMgITFAAQZDB4BLDlGHnjDAACABBkMBcNMjQxMjAyMjIzMDU5WjAMMAoGA1UdFQQDCgEBMDICExQAEGQv/YNUDu1ed7YAAgAQZC8XDTI0MTIwMjIyMzA1OFowDDAKBgNVHRUEAwoBATAyAhMUAA/WddE8pmq/gn6XAAIAD9Z1Fw0yNDEyMDIyMTM1NTZaMAwwCgYDVR0VBAMKAQEwMgITFAAP1nQOv4rP2XDPiQACAA/WdBcNMjQxMjAyMjEzNTU2WjAMMAoGA1UdFQQDCgEBMDICExQAEsCI/Zo/LsuayVYAAgASwIgXDTI0MTIwMjIxMzU1NlowDDAKBgNVHRUEAwoBATAyAhMUABLAh9VHQvayJfAhAAIAEsCHFw0yNDEyMDIyMTM1NTVaMAwwCgYDVR0VBAMKAQEwMgITFAATMqCMzXUs3X7J6AACABMyoBcNMjQxMjE3MjEzMjU0WjAMMAoGA1UdFQQDCgEBMDICExQAE8QjAcnRB86U3BkAAgATxCMXDTI0MTIxNzIxMzI1NFowDDAKBgNVHRUEAwoBATAyAhMUABPEIkbCDrOwnPQ+AAIAE8QiFw0yNDEyMTcyMTMyNTRaMAwwCgYDVR0VBAMKAQEwMgITFAAW/WrBSYIdXm/ZYgACABb9ahcNMjQxMjE3MTgxODMxWjAMMAoGA1UdFQQDCgEFMDICExQAFFu1HsuXNzBVxg0AAgAUW7UXDTI0MTIxNzE4MTExNlowDDAKBgNVHRUEAwoBBTAyAhMUABC/8h/Hjg2uAeHRAAIAEL/yFw0yNDEyMTcxODAyMjBaMAwwCgYDVR0VBAMKAQEwMgITFAAQv/HoMteHT7ccKQACABC/8RcNMjQxMjE3MTgwMjE5WjAMMAoGA1UdFQQDCgEBMDICExQAFh0SSYX1dLtbqwIAAgAWHRIXDTI0MTIxNzE3NTY0NFowDDAKBgNVHRUEAwoBBTAyAhMUABP+hTecH2V34Rc2AAIAE/6FFw0yNDEyMTcxNjM0MTRaMAwwCgYDVR0VBAMKAQUwMgITFAARlAsDDuF9ddxFlAACABGUCxcNMjQxMjE3MTYzMTQ5WjAMMAoGA1UdFQQDCgEBMDICExQAEZQKxoWK+r1hy1sAAgARlAoXDTI0MTIxNzE2MzE0OVowDDAKBgNVHRUEAwoBATAyAhMUABb1afVvMLtD4A2EAAIAFvVpFw0yNDEyMTcxNjA5MzNaMAwwCgYDVR0VBAMKAQUwMgITFAARAPKsqmpb6t2JQQACABEA8hcNMjQxMjE3MTU1NjI1WjAMMAoGA1UdFQQDCgEBMDICExQAEQDxvJecD6vymSEAAgARAPEXDTI0MTIxNzE1NTYyNVowDDAKBgNVHRUEAwoBATAyAhMUABWzaTnnkTJJpbzFAAIAFbNpFw0yNDEyMTcwOTUyMDBaMAwwCgYDVR0VBAMKAQUwMgITFAAWvEJg2AXO9NHeMwACABa8QhcNMjQxMjE3MDY0MjE1WjAMMAoGA1UdFQQDCgEFMDICExQAE1+jNvvLG8af8HwAAgATX6MXDTI0MTIxNzA1MzcxNVowDDAKBgNVHRUEAwoBBTAyAhMUABTUgrSlqILzRhuyAAIAFNSCFw0yNDEyMTcwNDUwMjlaMAwwCgYDVR0VBAMKAQUwMgITFAAUQUe4pWnw5X+/3AACABRBRxcNMjQxMjE3MDQyNTI0WjAMMAoGA1UdFQQDCgEFMDICExQAFdvbQwsg+upbR8sAAgAV29sXDTI0MTIxNzAzMjAzOFowDDAKBgNVHRUEAwoBBTAyAhMUABRuAhUNBcquuJRtAAIAFG4CFw0yNDEyMTcwMjAyMTNaMAwwCgYDVR0VBAMKAQUwMgITFAAWhMLZtK9+tnq7OAACABaEwhcNMjQxMjE2MjM0NjUxWjAMMAoGA1UdFQQDCgEFMDICExQAFsWF3CrCmABytWIAAgAWxYUXDTI0MTIxNjIxMTgwMlowDDAKBgNVHRUEAwoBATAyAhMUABbFhEDAun2vkPbPAAIAFsWEFw0yNDEyMTYyMTE4MDFaMAwwCgYDVR0VBAMKAQEwMgITFAATv8Pz51ovTq296AACABO/wxcNMjQxMjE2MTkwMDU3WjAMMAoGA1UdFQQDCgEBMDICExQAE7/CowmSJzgG1+YAAgATv8IXDTI0MTIxNjE5MDA1N1owDDAKBgNVHRUEAwoBATAyAhMUABI7z5xw+ZNHA9IPAAIAEjvPFw0yNDEyMTYxNzMyNThaMAwwCgYDVR0VBAMKAQEwMgITFAASO86VVoUQCTSjaQACABI7zhcNMjQxMjE2MTczMjU4WjAMMAoGA1UdFQQDCgEBMDICExQAEsxywPvRAkXpao4AAgASzHIXDTI0MTIxNjE2MTAwOVowDDAKBgNVHRUEAwoBATAyAhMUABLMcQ3luOaY6sMAAAIAEsxxFw0yNDEyMTYxNjEwMDhaMAwwCgYDVR0VBAMKAQEwMgITFAARxFkDOzvwuFV2xAACABHEWRcNMjQxMjE2MTUyOTUzWjAMMAoGA1UdFQQDCgEBMDICExQAEcRY1bN5Ftz7eTYAAgARxFgXDTI0MTIxNjE1Mjk1MlowDDAKBgNVHRUEAwoBATAyAhMUABJqLH3W9rKUj1TvAAIAEmosFw0yNDEyMTYxNDQyMDhaMAwwCgYDVR0VBAMKAQEwMgITFAASaiunTUCQeziucwACABJqKxcNMjQxMjE2MTQ0MjA4WjAMMAoGA1UdFQQDCgEBMDICExQAFMqMXqQKrPwjF+EAAgAUyowXDTI0MTIxNjE0MDgzOVowDDAKBgNVHRUEAwoBATAyAhMUABTKiyz8UjHeqvxOAAIAFMqLFw0yNDEyMTYxNDA4MzhaMAwwCgYDVR0VBAMKAQEwMgITFAAUVdVBQ3M6DCK3PwACABRV1RcNMjQxMjE2MTEwOTA4WjAMMAoGA1UdFQQDCgEFMDICExQAFOIxbog45qZqR9IAAgAU4jEXDTI0MTIxNjA0NTIzNlowDDAKBgNVHRUEAwoBBTAyAhMUABaXfCB0By90vh+vAAIAFpd8Fw0yNDEyMTYwMDM4MTVaMAwwCgYDVR0VBAMKAQUwMgITFAAUx38oQoC3BZbOegACABTHfxcNMjQxMjE1MjMxMDQ3WjAMMAoGA1UdFQQDCgEFMDICExQAETeOil6Z13ZXrpoAAgARN44XDTI0MTIxNTEzMDU1NFowDDAKBgNVHRUEAwoBBTAyAhMUABHAxzZguGtUzCieAAIAEcDHFw0yNDEyMTUwNDAxNDlaMAwwCgYDVR0VBAMKAQEwMgITFAARwMZOjAhlwV7KjwACABHAxhcNMjQxMjE1MDQwMTQ5WjAMMAoGA1UdFQQDCgEBMDICExQAFQD8HN1u8xZCkOYAAgAVAPwXDTI0MTIxNDE2MjMyMVowDDAKBgNVHRUEAwoBATAyAhMUABUA+8wNGAVIBYAQAAIAFQD7Fw0yNDEyMTQxNjIzMjFaMAwwCgYDVR0VBAMKAQEwMgITFAAUos8nWoRIgarWJgACABSizxcNMjQxMjE0MDczODMzWjAMMAoGA1UdFQQDCgEFMDICExQAElXGNbim0lW7nPwAAgASVcYXDTI0MTIxNDA0MDMwMlowDDAKBgNVHRUEAwoBATAyAhMUABJVxZ1m+nQ6q3hJAAIAElXFFw0yNDEyMTQwNDAzMDFaMAwwCgYDVR0VBAMKAQEwMgITFAAVJPtiYxVBxSFinwACABUk+xcNMjQxMjE0MDIwMzEzWjAMMAoGA1UdFQQDCgEFMDICExQAFFDhUitvPs9AIsIAAgAUUOEXDTI0MTIxMzIzMzQxNFowDDAKBgNVHRUEAwoBBTAyAhMUABJzhMYjhyiFg/IsAAIAEnOEFw0yNDEyMTMyMDU2NDRaMAwwCgYDVR0VBAMKAQEwMgITFAASc4NxJurG2WErjwACABJzgxcNMjQxMjEzMjA1NjQ0WjAMMAoGA1UdFQQDCgEBMDICExQAEv2Xl/U7k8Q32OQAAgAS/ZcXDTI0MTIxMzIwMjYwM1owDDAKBgNVHRUEAwoBATAyAhMUABL9lpa/d8ByyXwQAAIAEv2WFw0yNDEyMTMyMDI2MDNaMAwwCgYDVR0VBAMKAQEwMgITFAASiWv1TeGSiCZzlgACABKJaxcNMjQxMjEzMjAyMjMyWjAMMAoGA1UdFQQDCgEFMDICExQAEQUym0b/KCy/ZlcAAgARBTIXDTI0MTIxMzIwMTI1MFowDDAKBgNVHRUEAwoBATAyAhMUABEFMW5XaoVArD+ZAAIAEQUxFw0yNDEyMTMyMDEyNTBaMAwwCgYDVR0VBAMKAQEwMgITFAAQFMs4jjue4TjNMAACABAUyxcNMjQxMjEzMjAwOTA2WjAMMAoGA1UdFQQDCgEBMDICExQAEBTKLjSMQi9BAJgAAgAQFMoXDTI0MTIxMzIwMDkwNVowDDAKBgNVHRUEAwoBATAyAhMUABTbGr3fBWgcskWTAAIAFNsaFw0yNDEyMTMxOTM4NTVaMAwwCgYDVR0VBAMKAQUwMgITFAAVfOu8/uMZ2rc+sAACABV86xcNMjQxMjEzMTc0NDMxWjAMMAoGA1UdFQQDCgEFMDICExQAFsB7zS4eVTwqhpkAAgAWwHsXDTI0MTIxMzE3MzYzOVowDDAKBgNVHRUEAwoBBTAyAhMUABVGc9rYLECFSPVXAAIAFUZzFw0yNDEyMTMxNjA0NTZaMAwwCgYDVR0VBAMKAQEwMgITFAAVRnK73gRKrWywHAACABVGchcNMjQxMjEzMTYwNDU1WjAMMAoGA1UdFQQDCgEBMDICExQAFPi/O4IXR7hOjHoAAgAU+L8XDTI0MTIxMzE2MDIwMlowDDAKBgNVHRUEAwoBATAyAhMUABT4vsJXyX9WytGgAAIAFPi+Fw0yNDEyMTMxNjAyMDJaMAwwCgYDVR0VBAMKAQEwMgITFAAW9b1RGaKmVpZANwACABb1vRcNMjQxMjEzMTUwMTQwWjAMMAoGA1UdFQQDCgEBMDICExQAFvW8UrIn+8Ol9KcAAgAW9bwXDTI0MTIxMzE1MDE0MFowDDAKBgNVHRUEAwoBATAyAhMUABF7GWqQekF+0tQ4AAIAEXsZFw0yNDEyMTMxNDU3NTRaMAwwCgYDVR0VBAMKAQUwMgITFAATz7gxZVS6U1uvkQACABPPuBcNMjQxMjEyMjMyMzU3WjAMMAoGA1UdFQQDCgEFMDICExQAFvEddSulBJ1Di7sAAgAW8R0XDTI0MTIxMjIyMzMxNVowDDAKBgNVHRUEAwoBBTAyAhMUABLkizeTafPqgXDbAAIAEuSLFw0yNDEyMTIyMTEwMzNaMAwwCgYDVR0VBAMKAQEwMgITFAAS5IowCDhsoENEAgACABLkihcNMjQxMjEyMjExMDMyWjAMMAoGA1UdFQQDCgEBMDICExQAEWvkakJ5ThOwn+MAAgARa+QXDTI0MTIxMjIwMjIxMFowDDAKBgNVHRUEAwoBATAyAhMUABFr44Pe/yy0SvUXAAIAEWvjFw0yNDEyMTIyMDIyMTBaMAwwCgYDVR0VBAMKAQEwMgITFAAVsOEjIznt3z+5ywACABWw4RcNMjQxMjEyMjAxMzAxWjAMMAoGA1UdFQQDCgEBMDICExQAFbDgw65HEBJxvJIAAgAVsOAXDTI0MTIxMjIwMTMwMVowDDAKBgNVHRUEAwoBATAyAhMUABaIRrw3GtYq3k+0AAIAFohGFw0yNDEyMTIyMDEwMDhaMAwwCgYDVR0VBAMKAQEwMgITFAAWiEVL6BufwBxd+QACABaIRRcNMjQxMjEyMjAxMDA4WjAMMAoGA1UdFQQDCgEBMDICExQAFczy++z1/8lj5j0AAgAVzPIXDTI0MTIxMjE5NTQyOFowDDAKBgNVHRUEAwoBATAyAhMUABXM8Zc8Ka8AvMVlAAIAFczxFw0yNDEyMTIxOTU0MjhaMAwwCgYDVR0VBAMKAQEwMgITFAAQV47hyIl8ZkFUnwACABBXjhcNMjQxMjEyMTk1MjQxWjAMMAoGA1UdFQQDCgEBMDICExQAEFeNBqxdR/l8iu4AAgAQV40XDTI0MTIxMjE5NTI0MVowDDAKBgNVHRUEAwoBATAyAhMUABW2nFYHo7Okx4YKAAIAFbacFw0yNDEyMTIxODM3NDFaMAwwCgYDVR0VBAMKAQEwMgITFAAVtptQo1/J9WmsygACABW2mxcNMjQxMjEyMTgzNzQxWjAMMAoGA1UdFQQDCgEBMDICExQAEVcl5NFe6opq/5AAAgARVyUXDTI0MTIxMjE3NTQxNVowDDAKBgNVHRUEAwoBATAyAhMUABFXJBoxhIDggxO6AAIAEVckFw0yNDEyMTIxNzU0MTRaMAwwCgYDVR0VBAMKAQEwMgITFAAQ1RnS9VHsm/HoJwACABDVGRcNMjQxMjEyMTc0NzE5WjAMMAoGA1UdFQQDCgEBMDICExQAENUYtk2vVvaccWUAAgAQ1RgXDTI0MTIxMjE3NDcxOFowDDAKBgNVHRUEAwoBATAyAhMUABKyaTAZit5NLa8wAAIAErJpFw0yNDEyMTIxNzM3MzBaMAwwCgYDVR0VBAMKAQUwMgITFAAU7Q/NavhSNnVNgQACABTtDxcNMjQxMjEyMTcyMTI0WjAMMAoGA1UdFQQDCgEBMDICExQAFO0OINrJZzP8uH4AAgAU7Q4XDTI0MTIxMjE3MjEyNFowDDAKBgNVHRUEAwoBATAyAhMUABPX6SXa0HDSSE1UAAIAE9fpFw0yNDEyMTIxNjM3MTFaMAwwCgYDVR0VBAMKAQEwMgITFAAT1+jhSTO6rt/1dAACABPX6BcNMjQxMjEyMTYzNzExWjAMMAoGA1UdFQQDCgEBMDICExQAFFRWWG9DFc0RyPQAAgAUVFYXDTI0MTIxMjE2MDc1MFowDDAKBgNVHRUEAwoBATAyAhMUABRUVTyNG5F+SGwiAAIAFFRVFw0yNDEyMTIxNjA3NTBaMAwwCgYDVR0VBAMKAQEwMgITFAAVWvPL0tNGZEYZLQACABVa8xcNMjQxMjEyMDQwODM5WjAMMAoGA1UdFQQDCgEFMDICExQAEiDHdg+bjUOvuDwAAgASIMcXDTI0MTIxMjA0MDM1OFowDDAKBgNVHRUEAwoBATAyAhMUABIgxuc/DYv3TDUmAAIAEiDGFw0yNDEyMTIwNDAzNThaMAwwCgYDVR0VBAMKAQEwMgITFAAWT+LS99dewz4C2QACABZP4hcNMjQxMjEyMDQwMzUxWjAMMAoGA1UdFQQDCgEBMDICExQAFk/h7Yc6pqQAUEIAAgAWT+EXDTI0MTIxMjA0MDM1MVowDDAKBgNVHRUEAwoBATAyAhMUABO1lWSPhjEHqD1QAAIAE7WVFw0yNDEyMTIwNDAzNTFaMAwwCgYDVR0VBAMKAQEwMgITFAATtZRLaDgYnftjVAACABO1lBcNMjQxMjEyMDQwMzUxWjAMMAoGA1UdFQQDCgEBMDICExQAFrLO0b2jSPA68s4AAgAWss4XDTI0MTIxMjA0MDMyN1owDDAKBgNVHRUEAwoBATAyAhMUABayzRYWfXPILflBAAIAFrLNFw0yNDEyMTIwNDAzMjdaMAwwCgYDVR0VBAMKAQEwMgITFAASyX7NrBAxWC/6hQACABLJfhcNMjQxMjEyMDQwMjM3WjAMMAoGA1UdFQQDCgEBMDICExQAEsl9ew8m75tYKd8AAgASyX0XDTI0MTIxMjA0MDIzN1owDDAKBgNVHRUEAwoBATAyAhMUABPj8QLJKMIMvTQTAAIAE+PxFw0yNDEyMTIwNDAyMjZaMAwwCgYDVR0VBAMKAQEwMgITFAAT4/BjTxb5zocr9gACABPj8BcNMjQxMjEyMDQwMjI2WjAMMAoGA1UdFQQDCgEBMDICExQAEZFRQCgX6VMLvsMAAgARkVEXDTI0MTIxMjA0MDIwMVowDDAKBgNVHRUEAwoBATAyAhMUABGRUPlPhACc7bhRAAIAEZFQFw0yNDEyMTIwNDAyMDFaMAwwCgYDVR0VBAMKAQEwMgITFAAWnCNhDJj/QxGPswACABacIxcNMjQxMjEyMDMxNTQ5WjAMMAoGA1UdFQQDCgEFMDICExQAFkWFG5+yyxbBBPUAAgAWRYUXDTI0MTIxMjAwNTE1M1owDDAKBgNVHRUEAwoBBTAyAhMUABVyJAa8JVztlzdTAAIAFXIkFw0yNDEyMTIwMDMzMDVaMAwwCgYDVR0VBAMKAQUwMgITFAAW8EzOeVQOlpwbswACABbwTBcNMjQxMjExMjEwNTQ2WjAMMAoGA1UdFQQDCgEFMDICExQAFKtEcbiIkGSma1MAAgAUq0QXDTI0MTIxMTIxMDI0N1owDDAKBgNVHRUEAwoBBTAyAhMUABYQLm5YB9HpogxIAAIAFhAuFw0yNDEyMTEyMTAyNDVaMAwwCgYDVR0VBAMKAQEwMgITFAAWEC12t5Q15g1ovQACABYQLRcNMjQxMjExMjEwMjQ1WjAMMAoGA1UdFQQDCgEBMDICExQAEWOn2MFkPwjMgm4AAgARY6cXDTI0MTIxMTIxMDI0M1owDDAKBgNVHRUEAwoBATAyAhMUABFjph3W9tIA05jOAAIAEWOmFw0yNDEyMTEyMTAyNDNaMAwwCgYDVR0VBAMKAQEwMgITFAAW8BHZXdLNIKquKgACABbwERcNMjQxMjExMjA1NjM5WjAMMAoGA1UdFQQDCgEFMDICExQAERxXyvMxOtve/v8AAgARHFcXDTI0MTIxMTIwMjcxM1owDDAKBgNVHRUEAwoBBTAyAhMUABZuILTICkYLmrZBAAIAFm4gFw0yNDEyMTEyMDA5NDRaMAwwCgYDVR0VBAMKAQEwMgITFAAWbh97QeFKh0CWQAACABZuHxcNMjQxMjExMjAwOTQ0WjAMMAoGA1UdFQQDCgEBMDICExQAExluChtrxMYYaKUAAgATGW4XDTI0MTIxMTE4NTU1MlowDDAKBgNVHRUEAwoBBTAyAhMUABbvV5Nymhb82UghAAIAFu9XFw0yNDEyMTExODQ2MjlaMAwwCgYDVR0VBAMKAQEwMgITFAAW71asnYyPjYcR2AACABbvVhcNMjQxMjExMTg0NjI5WjAMMAoGA1UdFQQDCgEBMDICExQAFQL3WCdpOCGFcFcAAgAVAvcXDTI0MTIxMTE4MjgyMVowDDAKBgNVHRUEAwoBATAyAhMUABUC9n0SEGOormt6AAIAFQL2Fw0yNDEyMTExODI4MjFaMAwwCgYDVR0VBAMKAQEwMgITFAATZRxwZc09sus5tQACABNlHBcNMjQxMjExMTc1MTE1WjAMMAoGA1UdFQQDCgEBMDICExQAE2UbHu9pGvzL5MEAAgATZRsXDTI0MTIxMTE3NTExNFowDDAKBgNVHRUEAwoBATAyAhMUABS/ejiC3qxEdpUGAAIAFL96Fw0yNDEyMTExNzMxMjVaMAwwCgYDVR0VBAMKAQEwMgITFAAUv3n9rQAarTlAYQACABS/eRcNMjQxMjExMTczMTI1WjAMMAoGA1UdFQQDCgEBMDICExQAFC4Gympsnr7jhGgAAgAULgYXDTI0MTIxMTE2NTA0N1owDDAKBgNVHRUEAwoBATAyAhMUABQuBVuAQ5EdsmAbAAIAFC4FFw0yNDEyMTExNjUwNDdaMAwwCgYDVR0VBAMKAQEwMgITFAAViNXxyyFgPLtWXwACABWI1RcNMjQxMjExMTYzMzU5WjAMMAoGA1UdFQQDCgEBMDICExQAFYjUon+QDHy6BSQAAgAViNQXDTI0MTIxMTE2MzM1OVowDDAKBgNVHRUEAwoBATAyAhMUABBVG3gn9G2DbEHbAAIAEFUbFw0yNDEyMTExNTMzMjRaMAwwCgYDVR0VBAMKAQUwMgITFAARjJVi6u9JRJMTJwACABGMlRcNMjQxMjExMDQwMzQxWjAMMAoGA1UdFQQDCgEBMDICExQAEYyUDLf3y0OUs0gAAgARjJQXDTI0MTIxMTA0MDM0MVowDDAKBgNVHRUEAwoBATAyAhMUABW4W7KhhRpZoryNAAIAFbhbFw0yNDEyMTEwMTQ0MjVaMAwwCgYDVR0VBAMKAQUwMgITFAAWPnW48LjGbOvJSAACABY+dRcNMjQxMjExMDA0MjU4WjAMMAoGA1UdFQQDCgEFMDICExQAFuxPTDuObc6DAQkAAgAW7E8XDTI0MTIxMDIxMzYzNFowDDAKBgNVHRUEAwoBATAyAhMUABbsTrhTV0gClWdnAAIAFuxOFw0yNDEyMTAyMTM2MzRaMAwwCgYDVR0VBAMKAQEwMgITFAAUu5vPdsFDAPVYPgACABS7mxcNMjQxMjEwMjA1MzMxWjAMMAoGA1UdFQQDCgEBMDICExQAFLua/41+Yfe9AfAAAgAUu5oXDTI0MTIxMDIwNTMzMVowDDAKBgNVHRUEAwoBATAyAhMUABSWrkczC1VonpAvAAIAFJauFw0yNDEyMTAyMDMzMjZaMAwwCgYDVR0VBAMKAQEwMgITFAAUlq2rp+pSPd6E5QACABSWrRcNMjQxMjEwMjAzMzI2WjAMMAoGA1UdFQQDCgEBMDICExQAEO18LaMYSaahuCwAAgAQ7XwXDTI0MTIxMDE5MTkzMFowDDAKBgNVHRUEAwoBATAyAhMUABDte4jyiO4u4WhSAAIAEO17Fw0yNDEyMTAxOTE5MzBaMAwwCgYDVR0VBAMKAQEwMgITFAATqwVPAheLuC5gGQACABOrBRcNMjQxMjEwMTkwOTQ2WjAMMAoGA1UdFQQDCgEBMDICExQAE6sE3NDKOya7NXEAAgATqwQXDTI0MTIxMDE5MDk0NlowDDAKBgNVHRUEAwoBATAyAhMUABOq/W7G2PI/DfsZAAIAE6r9Fw0yNDEyMTAxOTA4NDVaMAwwCgYDVR0VBAMKAQEwMgITFAATqvzWYLUcb9GCRQACABOq/BcNMjQxMjEwMTkwODQ1WjAMMAoGA1UdFQQDCgEBMDICExQAEqHY7TLeA8/HHBwAAgASodgXDTI0MTIxMDE4NTY1M1owDDAKBgNVHRUEAwoBATAyAhMUABKh18Tvb8NaGCaAAAIAEqHXFw0yNDEyMTAxODU2NTNaMAwwCgYDVR0VBAMKAQEwMgITFAAVuoz3VNqcW9R6qwACABW6jBcNMjQxMjEwMTc0ODM2WjAMMAoGA1UdFQQDCgEBMDICExQAFbqLgDs51+VlG0wAAgAVuosXDTI0MTIxMDE3NDgzNlowDDAKBgNVHRUEAwoBATAyAhMUABNiekuzk0yVLXVdAAIAE2J6Fw0yNDEyMTAxNzMwNDNaMAwwCgYDVR0VBAMKAQEwMgITFAATYnmzWkYIogTdfgACABNieRcNMjQxMjEwMTczMDQzWjAMMAoGA1UdFQQDCgEBMDICExQAFfFEiqk+zajH68YAAgAV8UQXDTI0MTIxMDE3MTEyMFowDDAKBgNVHRUEAwoBATAyAhMUABXxQ/iUcTZ9rE1CAAIAFfFDFw0yNDEyMTAxNzExMjBaMAwwCgYDVR0VBAMKAQEwMgITFAAQBUMF8AeLLr2YhQACABAFQxcNMjQxMjEwMTYwMTI0WjAMMAoGA1UdFQQDCgEBMDICExQAEAVC7ZlthANa21gAAgAQBUIXDTI0MTIxMDE2MDEyNFowDDAKBgNVHRUEAwoBATAyAhMUABPJ7L4KtfIN+qo2AAIAE8nsFw0yNDEyMTAxNDI3MzFaMAwwCgYDVR0VBAMKAQUwMgITFAASNTANBux3Dj11oAACABI1MBcNMjQxMjEwMTQwMjA4WjAMMAoGA1UdFQQDCgEFMDICExQAEXt54SjNaDbfyyUAAgARe3kXDTI0MTIxMDA2MzA1M1owDDAKBgNVHRUEAwoBBTAyAhMUABZUfC7XiWoztPeSAAIAFlR8Fw0yNDEyMTAwNjEzMjBaMAwwCgYDVR0VBAMKAQUwMgITFAAW5iRugJoCRy3ZEAACABbmJBcNMjQxMjEwMDYxMDE2WjAMMAoGA1UdFQQDCgEBMDICExQAFuYj7/nP7LoZmv4AAgAW5iMXDTI0MTIxMDA2MTAxNlowDDAKBgNVHRUEAwoBATAyAhMUABYOw0s/4tp5JIEKAAIAFg7DFw0yNDEyMjYwMTMyMjFaMAwwCgYDVR0VBAMKAQUwMgITFAAWjZq47KU10heL6wACABaNmhcNMjQxMjI1MTgzODAyWjAMMAoGA1UdFQQDCgEFMDICExQAETnsQ7LCePgliEIAAgAROewXDTI0MTIyNTE2MzYwMFowDDAKBgNVHRUEAwoBBTAyAhMUABVoFn7XwnytJVG7AAIAFWgWFw0yNDEyMjUxNDMxNDBaMAwwCgYDVR0VBAMKAQUwMgITFAAP8+U9kgCOkePcCgACAA/z5RcNMjQxMjI1MDgwMTUzWjAMMAoGA1UdFQQDCgEFMDICExQAFxJQju4nTv7MJZIAAgAXElAXDTI0MTIyNTA2MTAxMFowDDAKBgNVHRUEAwoBATAyAhMUABcSTzqkuiJvqiZMAAIAFxJPFw0yNDEyMjUwNjEwMDlaMAwwCgYDVR0VBAMKAQEwMgITFAAW4QMICx23H2nSNAACABbhAxcNMjQxMjI1MDEwNTQwWjAMMAoGA1UdFQQDCgEBMDICExQAFuEC75uwvNRBX5gAAgAW4QIXDTI0MTIyNTAxMDUzOVowDDAKBgNVHRUEAwoBATAyAhMUABSVNGycLtgVJCkSAAIAFJU0Fw0yNDEyMjUwMTA1MzNaMAwwCgYDVR0VBAMKAQEwMgITFAAUlTOGa1Bpryd38gACABSVMxcNMjQxMjI1MDEwNTMwWjAMMAoGA1UdFQQDCgEBMDICExQAFsJJ2qfBQDpR3ZUAAgAWwkkXDTI0MTIyNDIwMTkwMlowDDAKBgNVHRUEAwoBATAyAhMUABbCSH4GuddBaj/7AAIAFsJIFw0yNDEyMjQyMDE5MDJaMAwwCgYDVR0VBAMKAQEwMgITFAAV5kUbNpQjc/5GYwACABXmRRcNMjQxMjI0MTcxMTQ3WjAMMAoGA1UdFQQDCgEBMDICExQAFeZEb9dEE6MPA6YAAgAV5kQXDTI0MTIyNDE3MTE0N1owDDAKBgNVHRUEAwoBATAyAhMUABb6klyzoUC+/+2MAAIAFvqSFw0yNDEyMjQxNjM4NDRaMAwwCgYDVR0VBAMKAQEwMgITFAAW+pEIfdAy5LEV7QACABb6kRcNMjQxMjI0MTYzODQ0WjAMMAoGA1UdFQQDCgEBMDICExQAFcdA0oENRZ8Lg5kAAgAVx0AXDTI0MTIyNDE1MzMyMFowDDAKBgNVHRUEAwoBATAyAhMUABXHP3Ijjl0o1IAEAAIAFcc/Fw0yNDEyMjQxNTMzMjBaMAwwCgYDVR0VBAMKAQEwMgITFAAXERu9wR1ZbAlagwACABcRGxcNMjQxMjI0MTUxNDIxWjAMMAoGA1UdFQQDCgEBMDICExQAFxEaREe1ZsWwHbMAAgAXERoXDTI0MTIyNDE1MTQyMVowDDAKBgNVHRUEAwoBATAyAhMUABOWTUCCeYaVQMwLAAIAE5ZNFw0yNDEyMjQwNzA1NTlaMAwwCgYDVR0VBAMKAQUwMgITFAAWRRlbthR4UscDQQACABZFGRcNMjQxMjI0MDM0MDUxWjAMMAoGA1UdFQQDCgEFMDICExQAFJitwHHBHHHSM/wAAgAUmK0XDTI0MTIyNDAzMjEzOFowDDAKBgNVHRUEAwoBBTAyAhMUABRa5WnOxD2AJRbUAAIAFFrlFw0yNDEyMjMyMzA5MDlaMAwwCgYDVR0VBAMKAQUwMgITFAAS0PicL7ih3sMXCAACABLQ+BcNMjQxMjIzMjA0NjU1WjAMMAoGA1UdFQQDCgEBMDICExQAEtD3/1H0Tl0GJEMAAgAS0PcXDTI0MTIyMzIwNDY1NVowDDAKBgNVHRUEAwoBATAyAhMUABRLZ/glmfTtpdZeAAIAFEtnFw0yNDEyMjMyMDQ2NDVaMAwwCgYDVR0VBAMKAQUwMgITFAAXEFinKk2rdpZ+MQACABcQWBcNMjQxMjIzMjAzNTA0WjAMMAoGA1UdFQQDCgEBMDICExQAFxBX7LtzPcQtzQEAAgAXEFcXDTI0MTIyMzIwMzUwNFowDDAKBgNVHRUEAwoBATAyAhMUABMIvYxuYR48BHFwAAIAEwi9Fw0yNDEyMjMxNzIyNTlaMAwwCgYDVR0VBAMKAQEwMgITFAATCLxcMvLJdEks/wACABMIvBcNMjQxMjIzMTcyMjU5WjAMMAoGA1UdFQQDCgEBMDICExQAFo9EJCO+FbDh0osAAgAWj0QXDTI0MTIyMzE3MjA0OVowDDAKBgNVHRUEAwoBBTAyAhMUABcMWBAflcxSsoc8AAIAFwxYFw0yNDEyMjMxNzA1MjNaMAwwCgYDVR0VBAMKAQEwMgITFAAXDFdhlkq+lNKJrAACABcMVxcNMjQxMjIzMTcwNTIzWjAMMAoGA1UdFQQDCgEBMDICExQAFTjCJOYDI5pM/+MAAgAVOMIXDTI0MTIyMzE3MDIxNFowDDAKBgNVHRUEAwoBBTAyAhMUABFrsOlKpIz18dcIAAIAEWuwFw0yNDEyMjMxNjQ5MzJaMAwwCgYDVR0VBAMKAQEwMgITFAARa6+Vq+fGfWBn6QACABFrrxcNMjQxMjIzMTY0OTMyWjAMMAoGA1UdFQQDCgEBMDICExQAFsihUPrmknkEabwAAgAWyKEXDTI0MTIyMzE2MDkwNlowDDAKBgNVHRUEAwoBATAyAhMUABbIoPJmvMI140BlAAIAFsigFw0yNDEyMjMxNjA5MDZaMAwwCgYDVR0VBAMKAQEwMgITFAAPs+Q3HGYBB6VlmgACAA+z5BcNMjQxMjIzMTUzNjU3WjAMMAoGA1UdFQQDCgEBMDICExQAD7PjAaqN+3HxOSQAAgAPs+MXDTI0MTIyMzE1MzY1N1owDDAKBgNVHRUEAwoBATAyAhMUABSR+n9rTMefP1MzAAIAFJH6Fw0yNDEyMjMxNTI2MzZaMAwwCgYDVR0VBAMKAQEwMgITFAAUkfkM8QD3wyEx7AACABSR+RcNMjQxMjIzMTUyNjM2WjAMMAoGA1UdFQQDCgEBMDICExQAFdTJjPIcx63aUwQAAgAV1MkXDTI0MTIyMzA2MjgyN1owDDAKBgNVHRUEAwoBATAyAhMUABXUyKTvhymoMy4KAAIAFdTIFw0yNDEyMjMwNjI4MjdaMAwwCgYDVR0VBAMKAQEwMgITFAAV8AFeFZS8KX8pugACABXwARcNMjQxMjIzMDYxOTEyWjAMMAoGA1UdFQQDCgEFMDICExQAECfZMT1HrjJkeXkAAgAQJ9kXDTI0MTIyMzAyMTM1NlowDDAKBgNVHRUEAwoBBTAyAhMUABWpEbwbN+Mwk1u3AAIAFakRFw0yNDEyMjIxNjQxMjhaMAwwCgYDVR0VBAMKAQUwMgITFAAT6IPbiRfCNaR8EQACABPogxcNMjQxMjIyMTUyMzE3WjAMMAoGA1UdFQQDCgEFMDICExQAEcypgGKCnb2ta+QAAgARzKkXDTI0MTIyMjEyMjU0NFowDDAKBgNVHRUEAwoBATAyAhMUABHMqEn2M9za8Z+1AAIAEcyoFw0yNDEyMjIxMjI1NDRaMAwwCgYDVR0VBAMKAQEwMgITFAATJEzUCL928RCVLwACABMkTBcNMjQxMjIyMDU1NDM1WjAMMAoGA1UdFQQDCgEFMDICExQAFV/TMMhY5JgQbX8AAgAVX9MXDTI0MTIyMjAyNDUzMlowDDAKBgNVHRUEAwoBBTAyAhMUABRCqPGnl7s/L+UlAAIAFEKoFw0yNDEyMjIwMTUzMTRaMAwwCgYDVR0VBAMKAQUwMgITFAAU/tNXqSAj3E9m2QACABT+0xcNMjQxMjIxMTcxNDI3WjAMMAoGA1UdFQQDCgEBMDICExQAFP7SpunH/EtdJC0AAgAU/tIXDTI0MTIyMTE3MTQyN1owDDAKBgNVHRUEAwoBATAyAhMUABVyvIcfpf1Bmo0uAAIAFXK8Fw0yNDEyMjExNTAyMzJaMAwwCgYDVR0VBAMKAQUwMgITFAAR496BC3X2xQrhCQACABHj3hcNMjQxMjIxMTMzNjA3WjAMMAoGA1UdFQQDCgEFMDICExQAFkDMkdr3HNbfFlkAAgAWQMwXDTI0MTIyMTA0MDQ0N1owDDAKBgNVHRUEAwoBATAyAhMUABZAy2ofbuoWFKOeAAIAFkDLFw0yNDEyMjEwNDA0NDZaMAwwCgYDVR0VBAMKAQEwMgITFAASL6fZ78P0jKgU3AACABIvpxcNMjQxMjIxMDQwNDM2WjAMMAoGA1UdFQQDCgEBMDICExQAEi+mmV+INp8+xX8AAgASL6YXDTI0MTIyMTA0MDQzNlowDDAKBgNVHRUEAwoBATAyAhMUABPM/y48WP4ScudzAAIAE8z/Fw0yNDEyMjEwNDAzNTBaMAwwCgYDVR0VBAMKAQEwMgITFAATzP5oOCHHYVdUFwACABPM/hcNMjQxMjIxMDQwMzUwWjAMMAoGA1UdFQQDCgEBMDICExQAEa21nJsNuVwJx/kAAgARrbUXDTI0MTIyMTA0MDMwNVowDDAKBgNVHRUEAwoBATAyAhMUABGttPyThIAHS9F/AAIAEa20Fw0yNDEyMjEwNDAzMDVaMAwwCgYDVR0VBAMKAQEwMgITFAAVaQ10qUruvdN5TgACABVpDRcNMjQxMjIxMDQwMjQyWjAMMAoGA1UdFQQDCgEBMDICExQAFWkMZ3Z7tPUxUoAAAgAVaQwXDTI0MTIyMTA0MDI0MlowDDAKBgNVHRUEAwoBATAyAhMUABZK9SWb96uMuM+NAAIAFkr1Fw0yNDEyMjEwNDAyMzhaMAwwCgYDVR0VBAMKAQEwMgITFAAWSvRCmttTmSdJtgACABZK9BcNMjQxMjIxMDQwMjM4WjAMMAoGA1UdFQQDCgEBMDICExQAE9GvDxshjJdB8xwAAgAT0a8XDTI0MTIyMTA0MDIyM1owDDAKBgNVHRUEAwoBATAyAhMUABPRrgp1dy17SqXuAAIAE9GuFw0yNDEyMjEwNDAyMjNaMAwwCgYDVR0VBAMKAQEwMgITFAAUQMMt1RhVYrKc2QACABRAwxcNMjQxMjIxMDAyODE2WjAMMAoGA1UdFQQDCgEFMDICExQAFGtihQRoBqvJi3EAAgAUa2IXDTI0MTIyMDIyMDQyNVowDDAKBgNVHRUEAwoBBTAyAhMUABPc2FYn9rrGsosjAAIAE9zYFw0yNDEyMjAyMTM2MTFaMAwwCgYDVR0VBAMKAQUwMgITFAAT2zjnMuRF+A2ocwACABPbOBcNMjQxMjIwMjAyNDEwWjAMMAoGA1UdFQQDCgEFMDICExQAFwsVZPSmjtTiE1UAAgAXCxUXDTI0MTIyMDE5MjUwMlowDDAKBgNVHRUEAwoBBTAyAhMUABPb9zTf2uPmEAXWAAIAE9v3Fw0yNDEyMjAxNzM1MDhaMAwwCgYDVR0VBAMKAQEwMgITFAAT2/biu6T9U0ZzsAACABPb9hcNMjQxMjIwMTczNTA4WjAMMAoGA1UdFQQDCgEBMDICExQAFTXqMO241thqR0wAAgAVNeoXDTI0MTIyMDE3MjYwNlowDDAKBgNVHRUEAwoBBTAyAhMUABF6tqo5/ztvbLflAAIAEXq2Fw0yNDEyMjAxNjIzMzBaMAwwCgYDVR0VBAMKAQEwMgITFAARerWnGLomXYzrNwACABF6tRcNMjQxMjIwMTYyMzMwWjAMMAoGA1UdFQQDCgEBMDICExQAEtcZBejGlwJ2k7YAAgAS1xkXDTI0MTIyMDE2MTI1MFowDDAKBgNVHRUEAwoBATAyAhMUABLXGA6o45SDwcXHAAIAEtcYFw0yNDEyMjAxNjEyNDlaMAwwCgYDVR0VBAMKAQEwMgITFAAT36lmZq4PVWMdxQACABPfqRcNMjQxMjIwMTYxMjEzWjAMMAoGA1UdFQQDCgEBMDICExQAE9+o8nnj8hTrAVoAAgAT36gXDTI0MTIyMDE2MTIxM1owDDAKBgNVHRUEAwoBATAyAhMUABEF4ydwQeGzJWP8AAIAEQXjFw0yNDEyMjAxNTUzMjRaMAwwCgYDVR0VBAMKAQUwMgITFAAP48XFjAlNyaArAAACAA/jxRcNMjQxMjIwMTU0OTIxWjAMMAoGA1UdFQQDCgEBMDICExQAD+PEnYPudKVJ8MEAAgAP48QXDTI0MTIyMDE1NDkyMVowDDAKBgNVHRUEAwoBATAyAhMUABU05ZiJ/Eja6UZIAAIAFTTlFw0yNDEyMjAxNTQyMDdaMAwwCgYDVR0VBAMKAQEwMgITFAAVNOQp0h0LVHycYAACABU05BcNMjQxMjIwMTU0MjA3WjAMMAoGA1UdFQQDCgEBMDICExQAFXH1DBlGryFbmg8AAgAVcfUXDTI0MTIyMDE1MzMwM1owDDAKBgNVHRUEAwoBATAyAhMUABVx9A6YR/lpOjZDAAIAFXH0Fw0yNDEyMjAxNTMzMDNaMAwwCgYDVR0VBAMKAQEwMgITFAAQnOUlr4wZ7ArVpwACABCc5RcNMjQxMjIwMTUwNzUwWjAMMAoGA1UdFQQDCgEBMDICExQAEJzkkubgFjzRr0QAAgAQnOQXDTI0MTIyMDE1MDc1MFowDDAKBgNVHRUEAwoBATAyAhMUABcKKRxH31omAkiwAAIAFwopFw0yNDEyMjAxNDE2MTBaMAwwCgYDVR0VBAMKAQEwMgITFAAXCigpJLQPnVnMBgACABcKKBcNMjQxMjIwMTQxNjA5WjAMMAoGA1UdFQQDCgEBMDICExQAEgHr7wajkPa/Q74AAgASAesXDTI0MTIyMDA2NDMyMlowDDAKBgNVHRUEAwoBBTAyAhMUABcGr52wcUmdTfHZAAIAFwavFw0yNDEyMjAwNjEwMDdaMAwwCgYDVR0VBAMKAQEwMgITFAAXBq7MLlD2YGpNJwACABcGrhcNMjQxMjIwMDYxMDA3WjAMMAoGA1UdFQQDCgEBMDICExQAFRvCs1mospD0+jkAAgAVG8IXDTI0MTIyMDAyNDQzN1owDDAKBgNVHRUEAwoBBTAyAhMUABTD7RCuk8tGHUigAAIAFMPtFw0yNDEyMjAwMTE2NDBaMAwwCgYDVR0VBAMKAQUwMgITFAAPl6fEQdAZqO1afwACAA+XpxcNMjQxMjIwMDEwNTM3WjAMMAoGA1UdFQQDCgEBMDICExQAD5emCuxpzrJEczwAAgAPl6YXDTI0MTIyMDAxMDUzN1owDDAKBgNVHRUEAwoBATAyAhMUABFmOmNnQxS/RcZwAAIAEWY6Fw0yNDEyMTkyMDEyMzJaMAwwCgYDVR0VBAMKAQEwMgITFAARZjm30w+/xPs+ZQACABFmORcNMjQxMjE5MjAxMjMyWjAMMAoGA1UdFQQDCgEBMDICExQAFaTw5hmIwBSU8fMAAgAVpPAXDTI0MTIxOTE5Mzk0NVowDDAKBgNVHRUEAwoBATAyAhMUABWk78YYlAuyyouGAAIAFaTvFw0yNDEyMTkxOTM5NDVaMAwwCgYDVR0VBAMKAQEwMgITFAAVkCN3XLMjfc639AACABWQIxcNMjQxMjE5MTkyMTUzWjAMMAoGA1UdFQQDCgEBMDICExQAFZAi44mUvk3FXbgAAgAVkCIXDTI0MTIxOTE5MjE1M1owDDAKBgNVHRUEAwoBATAyAhMUABIpIYuqJbg918K4AAIAEikhFw0yNDEyMTkxODEwMzdaMAwwCgYDVR0VBAMKAQEwMgITFAASKSBwTqtRL0wK2gACABIpIBcNMjQxMjE5MTgxMDM3WjAMMAoGA1UdFQQDCgEBMDICExQAFwhCHW5RnvF27d8AAgAXCEIXDTI0MTIxOTE3NTUxNlowDDAKBgNVHRUEAwoBATAyAhMUABcIQdeIhOW1lApKAAIAFwhBFw0yNDEyMTkxNzU1MTZaMAwwCgYDVR0VBAMKAQEwMgITFAAU5A2fxwttWrIY+wACABTkDRcNMjQxMjE5MTc1MTE1WjAMMAoGA1UdFQQDCgEBMDICExQAFOQMPB9eFu/ZsyoAAgAU5AwXDTI0MTIxOTE3NTExNVowDDAKBgNVHRUEAwoBATAyAhMUABcINIVuSEXHxY5WAAIAFwg0Fw0yNDEyMTkxNzQyMjdaMAwwCgYDVR0VBAMKAQEwMgITFAAXCDMl4UX3X79f8AACABcIMxcNMjQxMjE5MTc0MjI3WjAMMAoGA1UdFQQDCgEBMDICExQAFweQnCPN1GgQme4AAgAXB5AXDTI0MTIxOTE3MDgyOVowDDAKBgNVHRUEAwoBATAyAhMUABcHj+/AtJY6l2CEAAIAFwePFw0yNDEyMTkxNzA4MjlaMAwwCgYDVR0VBAMKAQEwMgITFAASWz70WtEItynZQwACABJbPhcNMjQxMjE5MTY0ODAzWjAMMAoGA1UdFQQDCgEBMDICExQAEls9MyzdI4Ji8MMAAgASWz0XDTI0MTIxOTE2NDgwM1owDDAKBgNVHRUEAwoBATAyAhMUABRBHvqlq30NMkkvAAIAFEEeFw0yNDEyMTkxNjEyMDdaMAwwCgYDVR0VBAMKAQEwMgITFAAUQR0WBA1Az2l+HwACABRBHRcNMjQxMjE5MTYxMjA3WjAMMAoGA1UdFQQDCgEBMDICExQAFEGShK3XjQAwyloAAgAUQZIXDTI0MTIxOTE1MzQyNlowDDAKBgNVHRUEAwoBBTAyAhMUABB7XgmslEP5vbbDAAIAEHteFw0yNDEyMTkxNDU3MTNaMAwwCgYDVR0VBAMKAQUwMgITFAAQEiFiY2fwLRvdhgACABASIRcNMjQxMjE5MTQ1MTUyWjAMMAoGA1UdFQQDCgEBMDICExQAEBIgaadYTQSjKRQAAgAQEiAXDTI0MTIxOTE0NTE1MlowDDAKBgNVHRUEAwoBATAyAhMUABTsi0TdzMUvDnW6AAIAFOyLFw0yNDEyMTkxNDQ2NDZaMAwwCgYDVR0VBAMKAQEwMgITFAAU7IoKoF/zloPY/AACABTsihcNMjQxMjE5MTQ0NjQ2WjAMMAoGA1UdFQQDCgEBMDICExQAE7MynPxXe69JoU8AAgATszIXDTI0MTIxOTEyMzgyNFowDDAKBgNVHRUEAwoBBTAyAhMUABLXRGE46TVBwFLJAAIAEtdEFw0yNDEyMTkwNjE3NTNaMAwwCgYDVR0VBAMKAQUwMgITFAAXBZ8sTs4K8UFcxgACABcFnxcNMjQxMjE5MDYxMDI3WjAMMAoGA1UdFQQDCgEBMDICExQAFwWe3bA14ujpEngAAgAXBZ4XDTI0MTIxOTA2MTAyN1owDDAKBgNVHRUEAwoBATAyAhMUAA/x+KTCcHsgefihAAIAD/H4Fw0yNDEyMTkwMzUwMzlaMAwwCgYDVR0VBAMKAQUwMgITFAAQVlKzvXE1+1DgUAACABBWUhcNMjQxMjE5MDEwNTU4WjAMMAoGA1UdFQQDCgEBMDICExQAEFZRMRtQJQiTlmQAAgAQVlEXDTI0MTIxOTAxMDU1OFowDDAKBgNVHRUEAwoBATAyAhMUABL0C2m87t7Nl8nOAAIAEvQLFw0yNDEyMTgyMjA1MDhaMAwwCgYDVR0VBAMKAQEwMgITFAAS9ApTuCwU8xx+agACABL0ChcNMjQxMjE4MjIwNTA4WjAMMAoGA1UdFQQDCgEBMDICExQAFW9o7jX5ZkrGjCcAAgAVb2gXDTI0MTIxODIyMDE1OFowDDAKBgNVHRUEAwoBATAyAhMUABVvZ3VxpJu/uWwGAAIAFW9nFw0yNDEyMTgyMjAxNThaMAwwCgYDVR0VBAMKAQEwMgITFAAVXeKXcyVbSFXZ0QACABVd4hcNMjQxMjE4MjEwMjM1WjAMMAoGA1UdFQQDCgEBMDICExQAFV3hPV230F8FwykAAgAVXeEXDTI0MTIxODIxMDIzNVowDDAKBgNVHRUEAwoBATAyAhMUABG1N7tjc4G521AgAAIAEbU3Fw0yNDEyMTgyMDMxMTVaMAwwCgYDVR0VBAMKAQEwMgITFAARtTag/MEkLIxmWwACABG1NhcNMjQxMjE4MjAzMTE1WjAMMAoGA1UdFQQDCgEBMDICExQAEmjwqdlsAIm8ZxAAAgASaPAXDTI0MTIxODIwMTUzM1owDDAKBgNVHRUEAwoBATAyAhMUABJo79F6+ocuYFy7AAIAEmjvFw0yNDEyMTgyMDE1MzJaMAwwCgYDVR0VBAMKAQEwMgITFAAWJCPCJ9oWsW2iZAACABYkIxcNMjQxMjE4MTcyNDU1WjAMMAoGA1UdFQQDCgEBMDICExQAFiQiD1gNKyDqCMYAAgAWJCIXDTI0MTIxODE3MjQ1NVowDDAKBgNVHRUEAwoBATAyAhMUABcDi5urXy8Mj5PiAAIAFwOLFw0yNDEyMTgxNzAzMzNaMAwwCgYDVR0VBAMKAQEwMgITFAAXA4pjZgfPtklGxgACABcDihcNMjQxMjE4MTcwMzMzWjAMMAoGA1UdFQQDCgEBMDICExQAFwMZaGp8i0k9oq4AAgAXAxkXDTI0MTIxODE2Mjc0NVowDDAKBgNVHRUEAwoBATAyAhMUABcDGEKmDopjolkcAAIAFwMYFw0yNDEyMTgxNjI3NDVaMAwwCgYDVR0VBAMKAQEwMgITFAAUF/cSo7Np7e1mxwACABQX9xcNMjQxMjE4MTUyNzIwWjAMMAoGA1UdFQQDCgEBMDICExQAFBf2I0GikAb3jFIAAgAUF/YXDTI0MTIxODE1MjcxOVowDDAKBgNVHRUEAwoBATAyAhMUABTHODqrHjEAkDfbAAIAFMc4Fw0yNDEyMTgxNTEyMzNaMAwwCgYDVR0VBAMKAQEwMgITFAAUxzeBb2uXHnHENAACABTHNxcNMjQxMjE4MTUxMjMzWjAMMAoGA1UdFQQDCgEBMDICExQAFRh4teqjaenDnwwAAgAVGHgXDTI0MTIxODA1MDg0MVowDDAKBgNVHRUEAwoBBTAyAhMUABSfxnM+bbWIptp3AAIAFJ/GFw0yNDEyMTgwNDM4MDdaMAwwCgYDVR0VBAMKAQUwMgITFAAUMb/hyB9MlVZ+FAACABQxvxcNMjQxMjE4MDIyMDM5WjAMMAoGA1UdFQQDCgEFMDICExQAFRsW46lAOPXNKYkAAgAVGxYXDTI0MTIxODAxMDY1MVowDDAKBgNVHRUEAwoBATAyAhMUABUbFSW/bhAFu4qTAAIAFRsVFw0yNDEyMTgwMTA2NTFaMAwwCgYDVR0VBAMKAQEwMgITFAAR9lr5RJNVszatZQACABH2WhcNMjQxMjE4MDEwNjUwWjAMMAoGA1UdFQQDCgEBMDICExQAEfZZmzIaY6MVp+oAAgAR9lkXDTI0MTIxODAxMDY0OVowDDAKBgNVHRUEAwoBATAyAhMUABOrETiIV/Uy5JTWAAIAE6sRFw0yNDEyMTcyMjIwNDdaMAwwCgYDVR0VBAMKAQEwMgITFAATqxAiSmuoCFtv/gACABOrEBcNMjQxMjE3MjIyMDQ3WjAMMAoGA1UdFQQDCgEBMDICExQAFKlXH7UPxmb4sb8AAgAUqVcXDTI0MTIxNzIxNDgxNFowDDAKBgNVHRUEAwoBATAyAhMUABSpVh/Ynymxs3hnAAIAFKlWFw0yNDEyMTcyMTQ4MTRaMAwwCgYDVR0VBAMKAQEwMgITFAATMqFU/z58oyNvDgACABMyoRcNMjQxMjE3MjEzMjU0WjAMMAoGA1UdFQQDCgEBMDICExQAEo6RzOqeDv3B25MAAgASjpEXDTI1MDEwNzE1Mzk1MVowDDAKBgNVHRUEAwoBATAyAhMUABGag3YQhCQQTI6cAAIAEZqDFw0yNTAxMDcxNTI0MThaMAwwCgYDVR0VBAMKAQEwMgITFAARmoKBZDn6jhTnbQACABGaghcNMjUwMTA3MTUyNDE3WjAMMAoGA1UdFQQDCgEBMDICExQAFv4n4Bm8SZPQS54AAgAW/icXDTI1MDEwNzE1MDY1OFowDDAKBgNVHRUEAwoBBTAyAhMUABUnZSS8C7JQW9vYAAIAFSdlFw0yNTAxMDcxNDA5NTBaMAwwCgYDVR0VBAMKAQEwMgITFAAVJ2TDgs9SmDnwigACABUnZBcNMjUwMTA3MTQwOTQ5WjAMMAoGA1UdFQQDCgEBMDICExQAEQBID8brHDuWLDwAAgARAEgXDTI1MDEwNzA0MDQzM1owDDAKBgNVHRUEAwoBATAyAhMUABEARw4t/jcDhRe0AAIAEQBHFw0yNTAxMDcwNDA0MzNaMAwwCgYDVR0VBAMKAQEwMgITFAAQ8kzvuR0sSD60+gACABDyTBcNMjUwMTA3MDQwNDMzWjAMMAoGA1UdFQQDCgEBMDICExQAEPJLb3zt07x40DAAAgAQ8ksXDTI1MDEwNzA0MDQzM1owDDAKBgNVHRUEAwoBATAyAhMUABJa5opB5tqhrtdyAAIAElrmFw0yNTAxMDcwNDA0MThaMAwwCgYDVR0VBAMKAQEwMgITFAASWuWpGC7YyMPMygACABJa5RcNMjUwMTA3MDQwNDE4WjAMMAoGA1UdFQQDCgEBMDICExQAFR3MzdGiZu8re20AAgAVHcwXDTI1MDEwNzA0MDQwOFowDDAKBgNVHRUEAwoBATAyAhMUABUdyx68MNXWj6wlAAIAFR3LFw0yNTAxMDcwNDA0MDhaMAwwCgYDVR0VBAMKAQEwMgITFAAUwVTDjrqNqu1y8QACABTBVBcNMjUwMTA3MDQwNDA4WjAMMAoGA1UdFQQDCgEBMDICExQAFMFTVbYOlVxkVM8AAgAUwVMXDTI1MDEwNzA0MDQwOFowDDAKBgNVHRUEAwoBATAyAhMUABTP0emHFKuHJe3+AAIAFM/RFw0yNTAxMDcwNDAzMzdaMAwwCgYDVR0VBAMKAQEwMgITFAAUz9BPYw075b5WlgACABTP0BcNMjUwMTA3MDQwMzM3WjAMMAoGA1UdFQQDCgEBMDICExQAEac5jqtiWwZ/NIUAAgARpzkXDTI1MDEwNzA0MDMzMlowDDAKBgNVHRUEAwoBATAyAhMUABGnOCn/etsMRfo3AAIAEac4Fw0yNTAxMDcwNDAzMzJaMAwwCgYDVR0VBAMKAQEwMgITFAAUg7WgXqp+pQpYqQACABSDtRcNMjUwMTA3MDEwNTQ3WjAMMAoGA1UdFQQDCgEBMDICExQAFIO0OzdgtTqfwl0AAgAUg7QXDTI1MDEwNzAxMDU0N1owDDAKBgNVHRUEAwoBATAyAhMUABWfv+6yL8ivuZNFAAIAFZ+/Fw0yNTAxMDYyMzUzMDlaMAwwCgYDVR0VBAMKAQUwMgITFAAWDHd2WEpf8D8TMgACABYMdxcNMjUwMTA2MjE1NTEyWjAMMAoGA1UdFQQDCgEBMDICExQAFgx2TfSJDceZbf8AAgAWDHYXDTI1MDEwNjIxNTUxMVowDDAKBgNVHRUEAwoBATAyAhMUABEKcJmXXsXZOtgDAAIAEQpwFw0yNTAxMDYyMTM5MzJaMAwwCgYDVR0VBAMKAQEwMgITFAARCm9XWXlVhOhvAAACABEKbxcNMjUwMTA2MjEzOTMyWjAMMAoGA1UdFQQDCgEBMDICExQAEb28iDOVDN9TfbAAAgARvbwXDTI1MDEwNjE5NDAzNlowDDAKBgNVHRUEAwoBBTAyAhMUABbXtecBw50zufP7AAIAFte1Fw0yNTAxMDYxOTM1MTNaMAwwCgYDVR0VBAMKAQEwMgITFAAW17SMUNGY7dX0XgACABbXtBcNMjUwMTA2MTkzNTEzWjAMMAoGA1UdFQQDCgEBMDICExQAE4fPQJOPCncrmhMAAgATh88XDTI1MDEwNjE4MTYyMVowDDAKBgNVHRUEAwoBBTAyAhMUABR9t0MDcZeaqUgfAAIAFH23Fw0yNTAxMDYxNzUyMzJaMAwwCgYDVR0VBAMKAQUwMgITFAAWIKsyJAf/Fvzd0AACABYgqxcNMjUwMTA2MTc0MTQ2WjAMMAoGA1UdFQQDCgEBMDICExQAFiCqB2B90LX3KT8AAgAWIKoXDTI1MDEwNjE3NDE0NVowDDAKBgNVHRUEAwoBATAyAhMUABIF0v2bi8tNuVEYAAIAEgXSFw0yNTAxMDYxNjIwMzhaMAwwCgYDVR0VBAMKAQEwMgITFAASBdFTvkQM1OSb5gACABIF0RcNMjUwMTA2MTYyMDM4WjAMMAoGA1UdFQQDCgEBMDICExQAEgbOrNVquSu9Zb0AAgASBs4XDTI1MDEwNjE1NTkyM1owDDAKBgNVHRUEAwoBATAyAhMUABIGzcTqRphVKdzNAAIAEgbNFw0yNTAxMDYxNTU5MjNaMAwwCgYDVR0VBAMKAQEwMgITFAAWVOt9mj7z1mk7TwACABZU6xcNMjUwMTA2MTUzMjQ5WjAMMAoGA1UdFQQDCgEBMDICExQAFlTqzW8caPlZt/oAAgAWVOoXDTI1MDEwNjE1MzI0OFowDDAKBgNVHRUEAwoBATAyAhMUABamEmWO8n16jmsnAAIAFqYSFw0yNTAxMDYxNTMyNDNaMAwwCgYDVR0VBAMKAQUwMgITFAAWjJ4UT3gI/uuOXAACABaMnhcNMjUwMTA2MTUwNTMzWjAMMAoGA1UdFQQDCgEBMDICExQAFoydtEUahhRu8DAAAgAWjJ0XDTI1MDEwNjE1MDUzM1owDDAKBgNVHRUEAwoBATAyAhMUAA/O6uynTDW4pAa5AAIAD87qFw0yNTAxMDYwMTU3NDdaMAwwCgYDVR0VBAMKAQUwMgITFAAUPnsnaNAp/Cu53QACABQ+excNMjUwMTA1MjAyMjUxWjAMMAoGA1UdFQQDCgEFMDICExQAFdjf+6onfp/cb4sAAgAV2N8XDTI1MDEwNTE3NDQwOVowDDAKBgNVHRUEAwoBBTAyAhMUABX4a80Nv8NM7hPgAAIAFfhrFw0yNTAxMDUxNzI5MjJaMAwwCgYDVR0VBAMKAQUwMgITFAAVNdZ6CQzBrD1m+wACABU11hcNMjUwMTA1MTQ0MjI3WjAMMAoGA1UdFQQDCgEFMDICExQAFTDGpkxjYFqhGT8AAgAVMMYXDTI1MDEwNTEzMTIzOFowDDAKBgNVHRUEAwoBBTAyAhMUABTgMT2CuuxibYZhAAIAFOAxFw0yNTAxMDUwNjQ1MTdaMAwwCgYDVR0VBAMKAQUwMgITFAATHFb1Qs+k9HUB/gACABMcVhcNMjUwMTA1MDYxOTAyWjAMMAoGA1UdFQQDCgEFMDICExQAFn/4a/Vwwz0L6pYAAgAWf/gXDTI1MDEwNTAzNDI1NVowDDAKBgNVHRUEAwoBBTAyAhMUABPKnPfKsJrPP0+JAAIAE8qcFw0yNTAxMDUwMjE4MDJaMAwwCgYDVR0VBAMKAQUwMgITFAAURJRXR0xxbMRyVAACABRElBcNMjUwMTA0MjI0ODA1WjAMMAoGA1UdFQQDCgEFMDICExQAFFpt4+udnDAa4lEAAgAUWm0XDTI1MDEwNDA2MjUzMlowDDAKBgNVHRUEAwoBBTAyAhMUABWwgouA9dpkhqIQAAIAFbCCFw0yNTAxMDQwMzQxNTBaMAwwCgYDVR0VBAMKAQUwMgITFAAUVEMrklUFVQXnfQACABRUQxcNMjUwMTA0MDE0NDM5WjAMMAoGA1UdFQQDCgEFMDICExQAD8U5ZFn2bvZSaA0AAgAPxTkXDTI1MDEwNDAxNDEzMVowDDAKBgNVHRUEAwoBATAyAhMUAA/FOMY56BiUW5yvAAIAD8U4Fw0yNTAxMDQwMTQxMzFaMAwwCgYDVR0VBAMKAQEwMgITFAAPnQtF0PMen7WKnwACAA+dCxcNMjUwMTAzMjEzNzIzWjAMMAoGA1UdFQQDCgEBMDICExQAD50JeCKhRnj6SeMAAgAPnQkXDTI1MDEwMzIxMzcyM1owDDAKBgNVHRUEAwoBATAyAhMUABUBAy3oBjgLX9UPAAIAFQEDFw0yNTAxMDMyMTA4MThaMAwwCgYDVR0VBAMKAQUwMgITFAAXAV/s9Y/3Rt+ikwACABcBXxcNMjUwMTAzMjAyMTI0WjAMMAoGA1UdFQQDCgEBMDICExQAFwFeOm/48UFt0u0AAgAXAV4XDTI1MDEwMzIwMjEyNFowDDAKBgNVHRUEAwoBATAyAhMUABIQOQYFNUt4uPznAAIAEhA5Fw0yNTAxMDMxOTU3MjVaMAwwCgYDVR0VBAMKAQEwMgITFAASEDiUMOuoOtGq/AACABIQOBcNMjUwMTAzMTk1NzI1WjAMMAoGA1UdFQQDCgEBMDICExQAEdttkqWH6TdE5YEAAgAR220XDTI1MDEwMzE5NDYyM1owDDAKBgNVHRUEAwoBATAyAhMUABHbbDroy5r2c8QwAAIAEdtsFw0yNTAxMDMxOTQ2MjNaMAwwCgYDVR0VBAMKAQEwMgITFAAW0JCIaHb8bmY7GgACABbQkBcNMjUwMTAzMTgxODI5WjAMMAoGA1UdFQQDCgEFMDICExQAFfRysb9dqx0QCP0AAgAV9HIXDTI1MDEwMzE3NDAzMlowDDAKBgNVHRUEAwoBATAyAhMUABX0cbcSO+mSLlN4AAIAFfRxFw0yNTAxMDMxNzQwMzJaMAwwCgYDVR0VBAMKAQEwMgITFAAUgs2cc4M+WNmqrgACABSCzRcNMjUwMTAzMTcyNjIzWjAMMAoGA1UdFQQDCgEBMDICExQAFILMfPUNOtVv/uYAAgAUgswXDTI1MDEwMzE3MjYyM1owDDAKBgNVHRUEAwoBATAyAhMUABAF3ZNys+rBfp8QAAIAEAXdFw0yNTAxMDMxNjIzMzNaMAwwCgYDVR0VBAMKAQEwMgITFAAQBdxKepOwWpvEdQACABAF3BcNMjUwMTAzMTYyMzMzWjAMMAoGA1UdFQQDCgEBMDICExQAFs2cpHaAxpPRpOMAAgAWzZwXDTI1MDEwMzE2MTgwOVowDDAKBgNVHRUEAwoBATAyAhMUABbNm2gsMbfBwL9cAAIAFs2bFw0yNTAxMDMxNjE4MDlaMAwwCgYDVR0VBAMKAQEwMgITFAAVCmWCk+wrXtv6RwACABUKZRcNMjUwMTAzMTU1NDE3WjAMMAoGA1UdFQQDCgEBMDICExQAFQpkbe9MItWEzuQAAgAVCmQXDTI1MDEwMzE1NTQxN1owDDAKBgNVHRUEAwoBATAyAhMUABGtEHYirka4UWdgAAIAEa0QFw0yNTAxMDMxNTQ0MzJaMAwwCgYDVR0VBAMKAQUwMgITFAAUFeUEdMnrkWNYCgACABQV5RcNMjUwMTAzMTQ1MDI2WjAMMAoGA1UdFQQDCgEBMDICExQAFBXkYUjX71CWocUAAgAUFeQXDTI1MDEwMzE0NTAyNVowDDAKBgNVHRUEAwoBATAyAhMUABUnLgcBAONtXoggAAIAFScuFw0yNTAxMDMxNDUwMjVaMAwwCgYDVR0VBAMKAQEwMgITFAAVJy2OB/5BgbZREAACABUnLRcNMjUwMTAzMTQ1MDI1WjAMMAoGA1UdFQQDCgEBMDICExQAFvoZwdvsd5xHNX4AAgAW+hkXDTI1MDEwMzA4MDQzMFowDDAKBgNVHRUEAwoBBTAyAhMUABUgxBdl74+Jb6sxAAIAFSDEFw0yNTAxMDMwMzE0NDFaMAwwCgYDVR0VBAMKAQUwMgITFAAThH3fkNHgEbYDrgACABOEfRcNMjUwMTAzMDI1MTUyWjAMMAoGA1UdFQQDCgEFMDICExQAFGNNdoSGs1w/GUAAAgAUY00XDTI1MDEwMzAwNDAzNVowDDAKBgNVHRUEAwoBBTAyAhMUABTX4VXy78wcNMriAAIAFNfhFw0yNTAxMDMwMDE3NDJaMAwwCgYDVR0VBAMKAQEwMgITFAAU1+As4MBK5Xz/7gACABTX4BcNMjUwMTAzMDAxNzQyWjAMMAoGA1UdFQQDCgEBMDICExQAE07pCa+8wnSffUMAAgATTukXDTI1MDEwMjIyMjAyOVowDDAKBgNVHRUEAwoBBTAyAhMUABMDrSY5zBcyJUiTAAIAEwOtFw0yNTAxMDIyMTI4MDNaMAwwCgYDVR0VBAMKAQEwMgITFAATA6ydf/C5fFM3XAACABMDrBcNMjUwMTAyMjEyODAzWjAMMAoGA1UdFQQDCgEBMDICExQAEYadSh3Qxrv5OdEAAgARhp0XDTI1MDEwMjIxMTk0MlowDDAKBgNVHRUEAwoBATAyAhMUABGGnP0+maH0gwefAAIAEYacFw0yNTAxMDIyMTE5NDJaMAwwCgYDVR0VBAMKAQEwMgITFAARmUvk9h5KKmKCBwACABGZSxcNMjUwMTAyMTkwNjQ0WjAMMAoGA1UdFQQDCgEBMDICExQAEZlKteZgFQwkvuEAAgARmUoXDTI1MDEwMjE5MDY0NFowDDAKBgNVHRUEAwoBATAyAhMUABTcdfm6GZOB0CdIAAIAFNx1Fw0yNTAxMDIxNzA3MjJaMAwwCgYDVR0VBAMKAQEwMgITFAAU3HSgl4ybPRTr4QACABTcdBcNMjUwMTAyMTcwNzIxWjAMMAoGA1UdFQQDCgEBMDICExQAD5Upi9DWk+D6u8QAAgAPlSkXDTI1MDEwMjE0MzM0OFowDDAKBgNVHRUEAwoBATAyAhMUAA+VKC2J0UU91/HtAAIAD5UoFw0yNTAxMDIxNDMzNDhaMAwwCgYDVR0VBAMKAQEwMgITFAAWPnQ+r2Mb4AE4MAACABY+dBcNMjUwMTAyMTQzMjEwWjAMMAoGA1UdFQQDCgEBMDICExQAFj5z3wymn+HnV+4AAgAWPnMXDTI1MDEwMjE0MzIxMFowDDAKBgNVHRUEAwoBATAyAhMUABL2K6+vcGIQkbcFAAIAEvYrFw0yNTAxMDIxNDMyMDBaMAwwCgYDVR0VBAMKAQEwMgITFAAS9ipuaRvnwZGJZwACABL2KhcNMjUwMTAyMTQzMjAwWjAMMAoGA1UdFQQDCgEBMDICExQAE53/Phj+tfRSFjIAAgATnf8XDTI1MDEwMjE0MzEzMVowDDAKBgNVHRUEAwoBATAyAhMUABOd/oZdaXCcNmhOAAIAE53+Fw0yNTAxMDIxNDMxMzFaMAwwCgYDVR0VBAMKAQEwMgITFAATci+bRJPF+SYdpgACABNyLxcNMjUwMTAyMDYyMTIyWjAMMAoGA1UdFQQDCgEFMDICExQAE9LAU+ZhvBZR0XkAAgAT0sAXDTI1MDEwMTE5MDY1OFowDDAKBgNVHRUEAwoBBTAyAhMUABCiT5f3E0jr5SUqAAIAEKJPFw0yNTAxMDExNzIyMzhaMAwwCgYDVR0VBAMKAQEwMgITFAAQok6jg9kzTRHFNwACABCiThcNMjUwMTAxMTcyMjM4WjAMMAoGA1UdFQQDCgEBMDICExQAFp4YTFn/6LkTZXsAAgAWnhgXDTI1MDEwMTE2NDIzN1owDDAKBgNVHRUEAwoBBTAyAhMUABWUQaD8qrmwtWv3AAIAFZRBFw0yNTAxMDEwMDA1MDFaMAwwCgYDVR0VBAMKAQUwMgITFAAUyvvlhq8zHl4oLgACABTK+xcNMjQxMjMxMjE1MzI4WjAMMAoGA1UdFQQDCgEFMDICExQAFkxbPb/IDcusyO4AAgAWTFsXDTI0MTIzMTIwNDYwM1owDDAKBgNVHRUEAwoBBTAyAhMUABbHijmb9l1iphJMAAIAFseKFw0yNDEyMzExNzM2MTJaMAwwCgYDVR0VBAMKAQUwMgITFAAT4nbTAX7yVoLo7gACABPidhcNMjQxMjMxMTMxMzU2WjAMMAoGA1UdFQQDCgEFMDICExQAEirfecQP/C0CKCMAAgASKt8XDTI0MTIzMTEzMDIzOVowDDAKBgNVHRUEAwoBATAyAhMUABIq3iT13zdDiq4lAAIAEireFw0yNDEyMzExMzAyMzlaMAwwCgYDVR0VBAMKAQEwMgITFAASuT24XQTAdfJvfgACABK5PRcNMjQxMjMxMDUzODE0WjAMMAoGA1UdFQQDCgEFMDICExQAD7I/Xl8hotZ+6mMAAgAPsj8XDTI0MTIzMTAyMDU0NFowDDAKBgNVHRUEAwoBBTAyAhMUABUhoJ8YIJN/UZgcAAIAFSGgFw0yNDEyMzEwMTI2NTNaMAwwCgYDVR0VBAMKAQUwMgITFAASoLv618x75dwXQQACABKguxcNMjQxMjMxMDAyOTU4WjAMMAoGA1UdFQQDCgEFMDICExQAFtH5aa0Gt4YJJbYAAgAW0fkXDTI0MTIzMTAwMTYxM1owDDAKBgNVHRUEAwoBATAyAhMUABbR+GdPOixcQLYrAAIAFtH4Fw0yNDEyMzEwMDE2MTNaMAwwCgYDVR0VBAMKAQEwMgITFAAXGA4rIji+CEYq4gACABcYDhcNMjQxMjMwMjEwOTA2WjAMMAoGA1UdFQQDCgEFMDICExQAEhzXRxrOpTmYZq4AAgASHNcXDTI0MTIzMDIwMTg0N1owDDAKBgNVHRUEAwoBATAyAhMUABIc1vVGM7F+xB+tAAIAEhzWFw0yNDEyMzAyMDE4NDdaMAwwCgYDVR0VBAMKAQEwMgITFAAXBRNb2i1RYXi3YgACABcFExcNMjQxMjMwMTc0NzA3WjAMMAoGA1UdFQQDCgEBMDICExQAFwUS76H3lXw/9u4AAgAXBRIXDTI0MTIzMDE3NDcwN1owDDAKBgNVHRUEAwoBATAyAhMUABaHAiLc9mfo9vTwAAIAFocCFw0yNDEyMzAxNjI3MzlaMAwwCgYDVR0VBAMKAQEwMgITFAAWhwHpBuqu+1vj9wACABaHARcNMjQxMjMwMTYyNzM5WjAMMAoGA1UdFQQDCgEBMDICExQAE9NRVWNvYDXfTEIAAgAT01EXDTI0MTIzMDE1MTAxNVowDDAKBgNVHRUEAwoBATAyAhMUABPTUJorzRvq7fTKAAIAE9NQFw0yNDEyMzAxNTEwMTRaMAwwCgYDVR0VBAMKAQEwMgITFAAVxBhWJ2dTCgPWPwACABXEGBcNMjQxMjMwMDUzNzI1WjAMMAoGA1UdFQQDCgEFMDICExQAFpqUpmJO1POlfp4AAgAWmpQXDTI0MTIyOTIzMzQ0MVowDDAKBgNVHRUEAwoBBTAyAhMUABP/hABYdr6X8C0KAAIAE/+EFw0yNDEyMjkxMzQ1MzlaMAwwCgYDVR0VBAMKAQEwMgITFAAT/4M2u3vOF1xVCQACABP/gxcNMjQxMjI5MTM0NTM5WjAMMAoGA1UdFQQDCgEBMDICExQAFoTEpctNPx1et7cAAgAWhMQXDTI0MTIyOTAwMzk1M1owDDAKBgNVHRUEAwoBBTAyAhMUABERpR50dNYXgXibAAIAERGlFw0yNDEyMjkwMDE0MDVaMAwwCgYDVR0VBAMKAQUwMgITFAAVFjyVs2vOJPvbEwACABUWPBcNMjQxMjI5MDAwNzMxWjAMMAoGA1UdFQQDCgEFMDICExQAEmff65mkRU9neHoAAgASZ98XDTI0MTIyOTAwMDIxN1owDDAKBgNVHRUEAwoBBTAyAhMUABaYKOvl0XwcPiYhAAIAFpgoFw0yNDEyMjgwNzU0NTVaMAwwCgYDVR0VBAMKAQUwMgITFAAUvcfWnTV5LXLd9gACABS9xxcNMjQxMjI4MDM1NTQ0WjAMMAoGA1UdFQQDCgEFMDICExQAFezmAfyy1kwYHoQAAgAV7OYXDTI0MTIyODAwMDAxM1owDDAKBgNVHRUEAwoBBTAyAhMUABNB4IGxkElse0nJAAIAE0HgFw0yNDEyMjcyMDEwMTRaMAwwCgYDVR0VBAMKAQEwMgITFAATQd+VerISL6syugACABNB3xcNMjQxMjI3MjAxMDEzWjAMMAoGA1UdFQQDCgEBMDICExQAFFUvLeMVJmk1B2sAAgAUVS8XDTI0MTIyNzE4MDUwOFowDDAKBgNVHRUEAwoBBTAyAhMUABBnDNRx6Xdt8kSeAAIAEGcMFw0yNDEyMjcxNzM0NDlaMAwwCgYDVR0VBAMKAQEwMgITFAAQZwvuCaLl3uZBvwACABBnCxcNMjQxMjI3MTczNDQ5WjAMMAoGA1UdFQQDCgEBMDICExQAFxYNPLNJF1s1OsAAAgAXFg0XDTI0MTIyNzE2Mzk0M1owDDAKBgNVHRUEAwoBATAyAhMUABcWDM+VkS3d7ONRAAIAFxYMFw0yNDEyMjcxNjM5NDNaMAwwCgYDVR0VBAMKAQEwMgITFAAWzXq8ChuQpImyigACABbNehcNMjQxMjI3MTYyOTAwWjAMMAoGA1UdFQQDCgEBMDICExQAFs15p1DgRgN6v/cAAgAWzXkXDTI0MTIyNzE2MjkwMFowDDAKBgNVHRUEAwoBATAyAhMUABKzwvlT/DuVti3tAAIAErPCFw0yNDEyMjcxNTMxMzVaMAwwCgYDVR0VBAMKAQEwMgITFAASs8HJB8tkMMx7GgACABKzwRcNMjQxMjI3MTUzMTM1WjAMMAoGA1UdFQQDCgEBMDICExQAFNbfrrltLk6vZrkAAgAU1t8XDTI0MTIyNzE0Mzg0M1owDDAKBgNVHRUEAwoBBTAyAhMUABSF/L/NH/s4P++uAAIAFIX8Fw0yNDEyMjcxNDE4MjdaMAwwCgYDVR0VBAMKAQUwMgITFAASrv3f18Wo+EgrAwACABKu/RcNMjQxMjI3MDUwMDQ3WjAMMAoGA1UdFQQDCgEFMDICExQAEkW5cZHTCJ8kYkkAAgASRbkXDTI0MTIyNzAxMDUyMFowDDAKBgNVHRUEAwoBATAyAhMUABJFuPabQglsNp7cAAIAEkW4Fw0yNDEyMjcwMTA1MjBaMAwwCgYDVR0VBAMKAQEwMgITFAAURJYMLjMmDLEK/AACABRElhcNMjQxMjI2MjEyMDM2WjAMMAoGA1UdFQQDCgEFMDICExQAE+AoEYlSvtcSnrgAAgAT4CgXDTI0MTIyNjIwMjcwOFowDDAKBgNVHRUEAwoBBTAyAhMUABX+dcURr6YrrZacAAIAFf51Fw0yNDEyMjYyMDI1MzJaMAwwCgYDVR0VBAMKAQEwMgITFAAV/nTVU337bUyA6gACABX+dBcNMjQxMjI2MjAyNTMyWjAMMAoGA1UdFQQDCgEBMDICExQAFPrP2cM7gfSkn+EAAgAU+s8XDTI0MTIyNjE5NDkxOVowDDAKBgNVHRUEAwoBBTAyAhMUABcUDaG3BWdA2iaHAAIAFxQNFw0yNDEyMjYxNzQ0MTFaMAwwCgYDVR0VBAMKAQEwMgITFAAXFAyVYbamDZKVAAACABcUDBcNMjQxMjI2MTc0NDExWjAMMAoGA1UdFQQDCgEBMDICExQAFGqNhbaA0nxgGGIAAgAUao0XDTI0MTIyNjE3MDYwNVowDDAKBgNVHRUEAwoBATAyAhMUABRqjPvQGOhrp8RgAAIAFGqMFw0yNDEyMjYxNzA2MDRaMAwwCgYDVR0VBAMKAQEwMgITFAATyO1Hs2T1w9haYAACABPI7RcNMjUwMTE0MTUyNzQwWjAMMAoGA1UdFQQDCgEBMDICExQAE8jsROtE3iAm12YAAgATyOwXDTI1MDExNDE1Mjc0MFowDDAKBgNVHRUEAwoBATAyAhMUAA/O7dt6dQvAxyB+AAIAD87tFw0yNTAxMTQxNTIzMDZaMAwwCgYDVR0VBAMKAQEwMgITFAAPzuywLUgOLys9qgACAA/O7BcNMjUwMTE0MTUyMzA2WjAMMAoGA1UdFQQDCgEBMDICExQAEz6YJsTk5wqnjB0AAgATPpgXDTI1MDExNDE0MjAwMFowDDAKBgNVHRUEAwoBATAyAhMUABM+l8ckHwcj9WI1AAIAEz6XFw0yNTAxMTQxNDE5NTlaMAwwCgYDVR0VBAMKAQEwMgITFAAQpFcNF+iVi89g0gACABCkVxcNMjUwMTE0MTQxOTQ2WjAMMAoGA1UdFQQDCgEBMDICExQAEKRWd7QmPSGA/+gAAgAQpFYXDTI1MDExNDE0MTk0NlowDDAKBgNVHRUEAwoBATAyAhMUABDhDXLRydrIm1ywAAIAEOENFw0yNTAxMTQxNDE5MjhaMAwwCgYDVR0VBAMKAQEwMgITFAAQ4Qzd+URjaZJfRAACABDhDBcNMjUwMTE0MTQxOTI4WjAMMAoGA1UdFQQDCgEBMDICExQAEXlQ210n3bepMYgAAgAReVAXDTI1MDExNDE0MTkxM1owDDAKBgNVHRUEAwoBATAyAhMUABF5T3K0OCx85F05AAIAEXlPFw0yNTAxMTQxNDE5MTNaMAwwCgYDVR0VBAMKAQEwMgITFAAUXeYFzO0n3dE4pwACABRd5hcNMjUwMTE0MTQwNzU2WjAMMAoGA1UdFQQDCgEBMDICExQAFF3lTV3jc01bpawAAgAUXeUXDTI1MDExNDE0MDc1NlowDDAKBgNVHRUEAwoBATAyAhMUABRGhE4sVH9SahN+AAIAFEaEFw0yNTAxMTQxNDA1NTVaMAwwCgYDVR0VBAMKAQUwMgITFAAQKfVsif3ago4O9QACABAp9RcNMjUwMTE0MDM0MTAxWjAMMAoGA1UdFQQDCgEFMDICExQAEKqY33QcM2G+B5gAAgAQqpgXDTI1MDExNDAxNDM0MlowDDAKBgNVHRUEAwoBBTAyAhMUABTiTm9tP0ISDdLBAAIAFOJOFw0yNTAxMTMyMjExMzFaMAwwCgYDVR0VBAMKAQEwMgITFAAU4k347dFK4HJ8EAACABTiTRcNMjUwMTEzMjIxMTMxWjAMMAoGA1UdFQQDCgEBMDICExQAEBL5FMuUuoB9PIkAAgAQEvkXDTI1MDExMzIxNTAwN1owDDAKBgNVHRUEAwoBATAyAhMUABAS+IGPWOGQobOYAAIAEBL4Fw0yNTAxMTMyMTUwMDdaMAwwCgYDVR0VBAMKAQEwMgITFAAUkcvXNeOxNEdRtwACABSRyxcNMjUwMTEzMjEzNzA4WjAMMAoGA1UdFQQDCgEFMDICExQAEMCdCggaHUz4v5wAAgAQwJ0XDTI1MDExMzIwMDUzMVowDDAKBgNVHRUEAwoBBTAyAhMUABXVgZ6Sv4maU5RLAAIAFdWBFw0yNTAxMTMxODAyNDJaMAwwCgYDVR0VBAMKAQEwMgITFAAV1YDum1c17mWFmAACABXVgBcNMjUwMTEzMTgwMjQyWjAMMAoGA1UdFQQDCgEBMDICExQAFNSRHvRX8GG2+mUAAgAU1JEXDTI1MDExMzE3NDQyNFowDDAKBgNVHRUEAwoBBTAyAhMUABc014/QtfVH/69zAAIAFzTXFw0yNTAxMTMxNzMxNDlaMAwwCgYDVR0VBAMKAQUwMgITFAAXJgqaex8c3o4DTQACABcmChcNMjUwMTEzMTYwOTQzWjAMMAoGA1UdFQQDCgEFMDICExQAEv/jHJ/U9TFbJasAAgAS/+MXDTI1MDExMzE2MDEyM1owDDAKBgNVHRUEAwoBATAyAhMUABL/4u/Q2cnAaJ/jAAIAEv/iFw0yNTAxMTMxNjAxMjNaMAwwCgYDVR0VBAMKAQEwMgITFAAUTgO7+96/B80JVQACABROAxcNMjUwMTEzMTQyMzE3WjAMMAoGA1UdFQQDCgEFMDICExQAFzMrB55qoAUNlEEAAgAXMysXDTI1MDExMjE3NTU0MVowDDAKBgNVHRUEAwoBBTAyAhMUAA/r6pHnKovG8zCQAAIAD+vqFw0yNTAxMTIxNjQ0MzdaMAwwCgYDVR0VBAMKAQUwMgITFAAWjOAcSDDjzORyOwACABaM4BcNMjUwMTEyMTYwNDUzWjAMMAoGA1UdFQQDCgEFMDICExQAEOPshEZUaoERUY4AAgAQ4+wXDTI1MDExMjEzNDcwOFowDDAKBgNVHRUEAwoBBTAyAhMUABL6qLh1yG4qJZrwAAIAEvqoFw0yNTAxMTIwNzA5NTJaMAwwCgYDVR0VBAMKAQUwMgITFAAQSt8bKodmbsOqMgACABBK3xcNMjUwMTEyMDE0MDQ2WjAMMAoGA1UdFQQDCgEFMDICExQAFIxCmSLdzoH+RYUAAgAUjEIXDTI1MDExMTIyMjgxMFowDDAKBgNVHRUEAwoBBTAyAhMUABbvWiUEFcIq9rqaAAIAFu9aFw0yNTAxMTEyMTI3NDNaMAwwCgYDVR0VBAMKAQUwMgITFAAUrnwFamkHGFNtNgACABSufBcNMjUwMTExMjA1NzUxWjAMMAoGA1UdFQQDCgEFMDICExQAE1U7VG8WD8YrEQMAAgATVTsXDTI1MDExMTIwMzAxMVowDDAKBgNVHRUEAwoBBTAyAhMUABJxYLUOTDiM/24LAAIAEnFgFw0yNTAxMTExNDIxMjBaMAwwCgYDVR0VBAMKAQEwMgITFAAScV+EqnZAgjSYWQACABJxXxcNMjUwMTExMTQyMTIwWjAMMAoGA1UdFQQDCgEBMDICExQAFmyPHHKvtnNynfAAAgAWbI8XDTI1MDExMTExNDczM1owDDAKBgNVHRUEAwoBBTAyAhMUABUMEwuiaUhiXOyCAAIAFQwTFw0yNTAxMTEwNzExMDVaMAwwCgYDVR0VBAMKAQEwMgITFAAVDBLN5V3a2RGY7gACABUMEhcNMjUwMTExMDcxMTA0WjAMMAoGA1UdFQQDCgEBMDICExQAFjQ0+XBmiCYEm+wAAgAWNDQXDTI1MDExMTA1MzEzOFowDDAKBgNVHRUEAwoBBTAyAhMUABRySALKnf6Pzj4uAAIAFHJIFw0yNTAxMTEwNDExNDdaMAwwCgYDVR0VBAMKAQUwMgITFAARRa3Qk/v4ksBoFgACABFFrRcNMjUwMTExMDQwOTUzWjAMMAoGA1UdFQQDCgEBMDICExQAEUWsb5bg5zdP7iIAAgARRawXDTI1MDExMTA0MDk1M1owDDAKBgNVHRUEAwoBATAyAhMUABCgoUzbOz4YGHH0AAIAEKChFw0yNTAxMTEwNDA4NDdaMAwwCgYDVR0VBAMKAQEwMgITFAAQoKB1Laz9PVSg3AACABCgoBcNMjUwMTExMDQwODQ3WjAMMAoGA1UdFQQDCgEBMDICExQAE0jasI1nO3vFcNEAAgATSNoXDTI1MDExMTA0MDcxOFowDDAKBgNVHRUEAwoBATAyAhMUABNI2bi/yZ5uxXKbAAIAE0jZFw0yNTAxMTEwNDA3MThaMAwwCgYDVR0VBAMKAQEwMgITFAAU8EYvo6lYe4YjYwACABTwRhcNMjUwMTExMDQwNTAwWjAMMAoGA1UdFQQDCgEBMDICExQAFPBFg6JThgrKawIAAgAU8EUXDTI1MDExMTA0MDUwMFowDDAKBgNVHRUEAwoBATAyAhMUABAF938WyhcOjdH5AAIAEAX3Fw0yNTAxMTEwNDA0MzVaMAwwCgYDVR0VBAMKAQEwMgITFAAQBfaxJTFV/JuMEAACABAF9hcNMjUwMTExMDQwNDM1WjAMMAoGA1UdFQQDCgEBMDICExQAFtOJ51btQkHDBgkAAgAW04kXDTI1MDExMTAxMzQyOFowDDAKBgNVHRUEAwoBBTAyAhMUABEOPQCqutjc5158AAIAEQ49Fw0yNTAxMTEwMTA2MTRaMAwwCgYDVR0VBAMKAQUwMgITFAAUapBF6x2u6D5JGQACABRqkBcNMjUwMTEwMTkxNTUwWjAMMAoGA1UdFQQDCgEFMDICExQAE5z50vxSTGPJoOUAAgATnPkXDTI1MDExMDE4NTM1OVowDDAKBgNVHRUEAwoBATAyAhMUABOc+Bfyvm4VDqg8AAIAE5z4Fw0yNTAxMTAxODUzNTlaMAwwCgYDVR0VBAMKAQEwMgITFAAQC6lFu8T6l8Oc3AACABALqRcNMjUwMTEwMTY1MjQ5WjAMMAoGA1UdFQQDCgEBMDICExQAEAuoIWzmVpAtex0AAgAQC6gXDTI1MDExMDE2NTI0OVowDDAKBgNVHRUEAwoBATAyAhMUABWgF2//G4/nu90SAAIAFaAXFw0yNTAxMTAxNjE2MjVaMAwwCgYDVR0VBAMKAQUwMgITFAAQPSxMKKDp09NnxwACABA9LBcNMjUwMTEwMTYxMDI4WjAMMAoGA1UdFQQDCgEBMDICExQAED0rEC0AIL1jV08AAgAQPSsXDTI1MDExMDE2MTAyOFowDDAKBgNVHRUEAwoBATAyAhMUABcv/5bN3WsxhliuAAIAFy//Fw0yNTAxMTAxNTU2MDZaMAwwCgYDVR0VBAMKAQEwMgITFAAXL/7NnQKT6iX13AACABcv/hcNMjUwMTEwMTU1NjA2WjAMMAoGA1UdFQQDCgEBMDICExQAFhPmeneBY9V9UmEAAgAWE+YXDTI1MDExMDE1NDM1OVowDDAKBgNVHRUEAwoBATAyAhMUABYT5cU419IK8o3qAAIAFhPlFw0yNTAxMTAxNTQzNTlaMAwwCgYDVR0VBAMKAQEwMgITFAATpy/KBZRfFlDlxQACABOnLxcNMjUwMTEwMTUyMjU2WjAMMAoGA1UdFQQDCgEBMDICExQAE6cuV0BZiYECZqkAAgATpy4XDTI1MDExMDE1MjI1NlowDDAKBgNVHRUEAwoBATAyAhMUABC1JB77PVLPtVR+AAIAELUkFw0yNTAxMTAwMTI3NTVaMAwwCgYDVR0VBAMKAQUwMgITFAAQzA/AOlR3BSVgOAACABDMDxcNMjUwMTA5MjI0MDMwWjAMMAoGA1UdFQQDCgEBMDICExQAEMwOVtJoaPdTtM8AAgAQzA4XDTI1MDEwOTIyNDAzMFowDDAKBgNVHRUEAwoBATAyAhMUABb6lyGacsbXYgdkAAIAFvqXFw0yNTAxMDkyMjMxNDZaMAwwCgYDVR0VBAMKAQUwMgITFAAWdZPpH9fpxql+XAACABZ1kxcNMjUwMTA5MjExNDM5WjAMMAoGA1UdFQQDCgEBMDICExQAFnWS0F2YMF99QTAAAgAWdZIXDTI1MDEwOTIxMTQzOVowDDAKBgNVHRUEAwoBATAyAhMUABTlGjlwUAfPMXCSAAIAFOUaFw0yNTAxMDkyMDUxMzBaMAwwCgYDVR0VBAMKAQEwMgITFAAU5RlsltGXLTFAagACABTlGRcNMjUwMTA5MjA1MTMwWjAMMAoGA1UdFQQDCgEBMDICExQAEN8B6dhvQf0dUGsAAgAQ3wEXDTI1MDEwOTIwMzk0OVowDDAKBgNVHRUEAwoBATAyAhMUABDfAEr4toKvxd+/AAIAEN8AFw0yNTAxMDkyMDM5NDlaMAwwCgYDVR0VBAMKAQEwMgITFAAUcIw1kzC9+0K0XAACABRwjBcNMjUwMTA5MTk0MzQzWjAMMAoGA1UdFQQDCgEBMDICExQAFHCLz7IGT6HlNrYAAgAUcIsXDTI1MDEwOTE5NDM0M1owDDAKBgNVHRUEAwoBATAyAhMUABJ0deHzLTeCCGtgAAIAEnR1Fw0yNTAxMDkxOTMwMTFaMAwwCgYDVR0VBAMKAQUwMgITFAAWbQTjRZMSb4vnTwACABZtBBcNMjUwMTA5MTkwMjU3WjAMMAoGA1UdFQQDCgEBMDICExQAFm0Da8x0g0zZtU8AAgAWbQMXDTI1MDEwOTE5MDI1N1owDDAKBgNVHRUEAwoBATAyAhMUABbn8ovgT7h5ohTzAAIAFufyFw0yNTAxMDkxODM4NDBaMAwwCgYDVR0VBAMKAQUwMgITFAASl64QyuLxTiQgvQACABKXrhcNMjUwMTA5MTc1NTIxWjAMMAoGA1UdFQQDCgEBMDICExQAEpetUeiG3CGXnl4AAgASl60XDTI1MDEwOTE3NTUyMVowDDAKBgNVHRUEAwoBATAyAhMUABRJVpyFluCj08xtAAIAFElWFw0yNTAxMDkxNzUwMTVaMAwwCgYDVR0VBAMKAQUwMgITFAAU2CkuoSQXPlO77QACABTYKRcNMjUwMTA5MTYxNzIzWjAMMAoGA1UdFQQDCgEBMDICExQAFNgo4dbfYZkP7RQAAgAU2CgXDTI1MDEwOTE2MTcyM1owDDAKBgNVHRUEAwoBATAyAhMUABcryTVQC1hywUfWAAIAFyvJFw0yNTAxMDkxNjAzNTVaMAwwCgYDVR0VBAMKAQEwMgITFAAXK8hXvinLv+3uGwACABcryBcNMjUwMTA5MTYwMzU0WjAMMAoGA1UdFQQDCgEBMDICExQAEHZdjiAyx2AJizoAAgAQdl0XDTI1MDEwOTE1NTA1N1owDDAKBgNVHRUEAwoBATAyAhMUABB2XLIDY9QiulOiAAIAEHZcFw0yNTAxMDkxNTUwNTdaMAwwCgYDVR0VBAMKAQEwMgITFAARz4BTZyXw0s0ckwACABHPgBcNMjUwMTA5MTUyNzI5WjAMMAoGA1UdFQQDCgEFMDICExQAEr+U/a2bs6N8eHYAAgASv5QXDTI1MDEwOTE1MDkzNlowDDAKBgNVHRUEAwoBATAyAhMUABK/k52TPnHiQnzqAAIAEr+TFw0yNTAxMDkxNTA5MzZaMAwwCgYDVR0VBAMKAQEwMgITFAAStc9WtscHaeUUvQACABK1zxcNMjUwMTA5MTQyNTMzWjAMMAoGA1UdFQQDCgEFMDICExQAFWgPKV/y5v+FxkcAAgAVaA8XDTI1MDEwOTEzNTI1NFowDDAKBgNVHRUEAwoBATAyAhMUABVoDsmCGp0WhUAWAAIAFWgOFw0yNTAxMDkxMzUyNTNaMAwwCgYDVR0VBAMKAQEwMgITFAAPs3a1N1a26dHQHQACAA+zdhcNMjUwMTA5MDQwMzE4WjAMMAoGA1UdFQQDCgEBMDICExQAD7N1NQVeUzol2/QAAgAPs3UXDTI1MDEwOTA0MDMxOFowDDAKBgNVHRUEAwoBATAyAhMUABHDzfGs/Do+4Gs/AAIAEcPNFw0yNTAxMDkwNDAzMDhaMAwwCgYDVR0VBAMKAQEwMgITFAARw8z0V8vpn2s/9gACABHDzBcNMjUwMTA5MDQwMzA4WjAMMAoGA1UdFQQDCgEBMDICExQAFt7RIarCS4AzjMgAAgAW3tEXDTI1MDEwOTAyMTcxM1owDDAKBgNVHRUEAwoBBTAyAhMUABPxGWHZZtZeX82hAAIAE/EZFw0yNTAxMDkwMTA4MjhaMAwwCgYDVR0VBAMKAQUwMgITFAASQkRQC6Abt3kIKgACABJCRBcNMjUwMTA4MjMwNTExWjAMMAoGA1UdFQQDCgEFMDICExQAEa0Xz9fniED56MgAAgARrRcXDTI1MDEwODIyMjkzNFowDDAKBgNVHRUEAwoBATAyAhMUABGtFng94Hioqx2UAAIAEa0WFw0yNTAxMDgyMjI5MzRaMAwwCgYDVR0VBAMKAQEwMgITFAARpWpKQyxtvTRR/AACABGlahcNMjUwMTA4MjIyNDI4WjAMMAoGA1UdFQQDCgEFMDICExQAECUzejE1bJnv99wAAgAQJTMXDTI1MDEwODIyMDE1M1owDDAKBgNVHRUEAwoBATAyAhMUABAlMvylcU4MotbzAAIAECUyFw0yNTAxMDgyMjAxNTNaMAwwCgYDVR0VBAMKAQEwMgITFAAU55XNMql+iBDeVwACABTnlRcNMjUwMTA4MjEyMjQ1WjAMMAoGA1UdFQQDCgEBMDICExQAFOeUGH/2LW/ktGAAAgAU55QXDTI1MDEwODIxMjI0NVowDDAKBgNVHRUEAwoBATAyAhMUABAoLKHx0v0OQbjCAAIAECgsFw0yNTAxMDgyMTIwMDlaMAwwCgYDVR0VBAMKAQEwMgITFAAQKCuSPuVcaFjR/gACABAoKxcNMjUwMTA4MjEyMDA5WjAMMAoGA1UdFQQDCgEBMDICExQAEF54VERssWTutmAAAgAQXngXDTI1MDEwODIxMTQwNFowDDAKBgNVHRUEAwoBATAyAhMUABBed/ORIKLipiq+AAIAEF53Fw0yNTAxMDgyMTE0MDNaMAwwCgYDVR0VBAMKAQEwMgITFAAP4Vu+o87Yo+JJNgACAA/hWxcNMjUwMTA4MjAzMzI0WjAMMAoGA1UdFQQDCgEBMDICExQAD+FafIGLT5HMWTMAAgAP4VoXDTI1MDEwODIwMzMyNFowDDAKBgNVHRUEAwoBATAyAhMUABRuj8WzK6hxrxZOAAIAFG6PFw0yNTAxMDgyMDMyNDNaMAwwCgYDVR0VBAMKAQEwMgITFAAUbo6DjYSzXgieSwACABRujhcNMjUwMTA4MjAzMjQzWjAMMAoGA1UdFQQDCgEBMDICExQAEQK8Dog1kZqnSykAAgARArwXDTI1MDEwODE5MjcxNFowDDAKBgNVHRUEAwoBATAyAhMUABECu+ZzlX9J3FxKAAIAEQK7Fw0yNTAxMDgxOTI3MTRaMAwwCgYDVR0VBAMKAQEwMgITFAAUHrbghhA0b3n1VgACABQethcNMjUwMTA4MTkwMTQ5WjAMMAoGA1UdFQQDCgEBMDICExQAFB61U6Op8U4s7IQAAgAUHrUXDTI1MDEwODE5MDE0OVowDDAKBgNVHRUEAwoBATAyAhMUABbr1e9TJ3gZRdGuAAIAFuvVFw0yNTAxMDgxNzU1MzVaMAwwCgYDVR0VBAMKAQEwMgITFAAW69TlEh36J6efiQACABbr1BcNMjUwMTA4MTc1NTM0WjAMMAoGA1UdFQQDCgEBMDICExQAEmmk8dFu0f/yjVUAAgASaaQXDTI1MDEwODE3NDUzOVowDDAKBgNVHRUEAwoBATAyAhMUABJpo66OWlY0t9A1AAIAEmmjFw0yNTAxMDgxNzQ1MzlaMAwwCgYDVR0VBAMKAQEwMgITFAAQNKaSkqdXDKnaNQACABA0phcNMjUwMTA4MTczMTI3WjAMMAoGA1UdFQQDCgEBMDICExQAEDSkR5pdfPQoCiQAAgAQNKQXDTI1MDEwODE3MzEyN1owDDAKBgNVHRUEAwoBATAyAhMUABCiYYGPrfP8j78aAAIAEKJhFw0yNTAxMDgxNzEyMjZaMAwwCgYDVR0VBAMKAQEwMgITFAAQomAQawM0Ugmi3QACABCiYBcNMjUwMTA4MTcxMjI2WjAMMAoGA1UdFQQDCgEBMDICExQAExycehpXTwKSAQwAAgATHJwXDTI1MDEwODE2NDg1NVowDDAKBgNVHRUEAwoBBTAyAhMUABYoV5rc7S8V96hiAAIAFihXFw0yNTAxMDgxNjI0MzZaMAwwCgYDVR0VBAMKAQEwMgITFAAWKFYMa3JkrDKMTwACABYoVhcNMjUwMTA4MTYyNDM2WjAMMAoGA1UdFQQDCgEBMDICExQAFxuG4vJ9jLMQ1M4AAgAXG4YXDTI1MDEwODE2MDMwOVowDDAKBgNVHRUEAwoBATAyAhMUABcbhcIiByNv5M56AAIAFxuFFw0yNTAxMDgxNjAzMDlaMAwwCgYDVR0VBAMKAQEwMgITFAAS62wuFnNiftsCgQACABLrbBcNMjUwMTA4MDAyNzA1WjAMMAoGA1UdFQQDCgEFMDICExQAE/j/+EXv2hfkXt0AAgAT+P8XDTI1MDEwODAwMDE0MFowDDAKBgNVHRUEAwoBBTAyAhMUABX01IcCKzjUNYyTAAIAFfTUFw0yNTAxMDcyMTA2MzhaMAwwCgYDVR0VBAMKAQEwMgITFAAV9NP2VPevcfmrNwACABX00xcNMjUwMTA3MjEwNjM4WjAMMAoGA1UdFQQDCgEBMDICExQAFyZCofKCQgeZYR0AAgAXJkIXDTI1MDEwNzIwNDQxM1owDDAKBgNVHRUEAwoBATAyAhMUABcmQZuUg7LkqMP0AAIAFyZBFw0yNTAxMDcyMDQ0MTNaMAwwCgYDVR0VBAMKAQEwMgITFAATZ94cQDCil4E+lgACABNn3hcNMjUwMTA3MjAxMDI1WjAMMAoGA1UdFQQDCgEBMDICExQAE2fd0NRTq0BOCiIAAgATZ90XDTI1MDEwNzIwMTAyNVowDDAKBgNVHRUEAwoBATAyAhMUABYrZwIGc/eiPl6MAAIAFitnFw0yNTAxMDcyMDA4MzdaMAwwCgYDVR0VBAMKAQEwMgITFAAWK2ZynvlGJtSbhwACABYrZhcNMjUwMTA3MjAwODM3WjAMMAoGA1UdFQQDCgEBMDICExQAFuf+h+3YDpiRW7kAAgAW5/4XDTI1MDEwNzIwMDM1NlowDDAKBgNVHRUEAwoBBTAyAhMUABQEwG1JIBl6vXujAAIAFATAFw0yNTAxMDcxOTA3MjlaMAwwCgYDVR0VBAMKAQUwMgITFAAQi0u0TPCUfIdqygACABCLSxcNMjUwMTA3MTgyMDIwWjAMMAoGA1UdFQQDCgEBMDICExQAEItKyoOEs2uYwNgAAgAQi0oXDTI1MDEwNzE4MjAyMFowDDAKBgNVHRUEAwoBATAyAhMUABLPtZQ8OptaUiJgAAIAEs+1Fw0yNTAxMDcxODE5MDlaMAwwCgYDVR0VBAMKAQUwMgITFAAWqkvAlILpE7B3vwACABaqSxcNMjUwMTA3MTgxMDQwWjAMMAoGA1UdFQQDCgEBMDICExQAFqpKUe5JKv8ljX8AAgAWqkoXDTI1MDEwNzE4MTA0MFowDDAKBgNVHRUEAwoBATAyAhMUABM6jJZVF/DHegeBAAIAEzqMFw0yNTAxMDcxNzE4NDVaMAwwCgYDVR0VBAMKAQEwMgITFAATOotJ766MpbZXcwACABM6ixcNMjUwMTA3MTcxODQ0WjAMMAoGA1UdFQQDCgEBMDICExQAFlJ05JZn+aY89cwAAgAWUnQXDTI1MDEwNzE2MzQyOVowDDAKBgNVHRUEAwoBATAyAhMUABZSc08+co7FV+1hAAIAFlJzFw0yNTAxMDcxNjM0MjlaMAwwCgYDVR0VBAMKAQEwMgITFAAREYI9Ef735gLYewACABERghcNMjUwMTA3MTYyMzAzWjAMMAoGA1UdFQQDCgEBMDICExQAERGBZ/tP1u0pyDwAAgAREYEXDTI1MDEwNzE2MjMwMlowDDAKBgNVHRUEAwoBATAyAhMUABCIiuJIv/315dCFAAIAEIiKFw0yNTAxMDcxNjA5MTlaMAwwCgYDVR0VBAMKAQEwMgITFAAQiIlOaj9UY4G4FwACABCIiRcNMjUwMTA3MTYwOTE5WjAMMAoGA1UdFQQDCgEBMDICExQAEo6SeEj+vdgtfxsAAgASjpIXDTI1MDEwNzE1Mzk1MVowDDAKBgNVHRUEAwoBATAyAhMUABVYhPcmBYttdDKtAAIAFViEFw0yNTAxMjIwMDEyNTlaMAwwCgYDVR0VBAMKAQUwMgITFAAVX+i/IMqKUy1+sgACABVf6BcNMjUwMTIxMjE1NzM1WjAMMAoGA1UdFQQDCgEBMDICExQAFV/n+sZsmR6YGMIAAgAVX+cXDTI1MDEyMTIxNTczNFowDDAKBgNVHRUEAwoBATAyAhMUABBeE4DOshRQ9Hx4AAIAEF4TFw0yNTAxMjEyMTIzMDdaMAwwCgYDVR0VBAMKAQUwMgITFAARtMPG5N6gm6KlVwACABG0wxcNMjUwMTIxMjA0NDEyWjAMMAoGA1UdFQQDCgEBMDICExQAEbTCYgudos/t37IAAgARtMIXDTI1MDEyMTIwNDQxMVowDDAKBgNVHRUEAwoBATAyAhMUABYv2K8ZiexR2zS/AAIAFi/YFw0yNTAxMjExODI1MzJaMAwwCgYDVR0VBAMKAQEwMgITFAAWL9esbkFsXTyh5wACABYv1xcNMjUwMTIxMTgyNTMyWjAMMAoGA1UdFQQDCgEBMDICExQAFC2e3fOLVVWVrLAAAgAULZ4XDTI1MDEyMTE3MTY0N1owDDAKBgNVHRUEAwoBATAyAhMUABQtnbJVRFhugp47AAIAFC2dFw0yNTAxMjExNzE2NDdaMAwwCgYDVR0VBAMKAQEwMgITFAAWk4vZ/x+dgDqPmAACABaTixcNMjUwMTIxMTY0MDI0WjAMMAoGA1UdFQQDCgEFMDICExQAFBfjwZTu/i8ac3IAAgAUF+MXDTI1MDEyMTE2MzUyMlowDDAKBgNVHRUEAwoBATAyAhMUABQX4hcQNm+kJLQ3AAIAFBfiFw0yNTAxMjExNjM1MjJaMAwwCgYDVR0VBAMKAQEwMgITFAASwANFA+i1cN7BRgACABLAAxcNMjUwMTIxMTQzMzUwWjAMMAoGA1UdFQQDCgEFMDICExQAFXxJn+DC56+52YgAAgAVfEkXDTI1MDEyMTAzMjcyOVowDDAKBgNVHRUEAwoBBTAyAhMUABV/gdhfiicd4NbSAAIAFX+BFw0yNTAxMjAyMjU2NTJaMAwwCgYDVR0VBAMKAQEwMgITFAAVf4Dr6ljIZzyg3gACABV/gBcNMjUwMTIwMjI1NjUxWjAMMAoGA1UdFQQDCgEBMDICExQAD5ejrB8B/X4TD+MAAgAPl6MXDTI1MDEyMDIwMjExN1owDDAKBgNVHRUEAwoBATAyAhMUAA+Xork5nLVrZJVIAAIAD5eiFw0yNTAxMjAyMDIxMTdaMAwwCgYDVR0VBAMKAQEwMgITFAAXSsa8GCCc410VQgACABdKxhcNMjUwMTIwMTk1NzU4WjAMMAoGA1UdFQQDCgEBMDICExQAF0rF3AX8RbyI6M4AAgAXSsUXDTI1MDEyMDE5NTc1OFowDDAKBgNVHRUEAwoBATAyAhMUABayxoX1sOkxHB7bAAIAFrLGFw0yNTAxMjAxOTQ4MzlaMAwwCgYDVR0VBAMKAQEwMgITFAAWssV83ES1Xss0LAACABayxRcNMjUwMTIwMTk0ODM5WjAMMAoGA1UdFQQDCgEBMDICExQAD9Qzl3ezcTLPoBUAAgAP1DMXDTI1MDEyMDE5MjI1NFowDDAKBgNVHRUEAwoBATAyAhMUAA/UMh1hWWfk/rQ3AAIAD9QyFw0yNTAxMjAxOTIyNTRaMAwwCgYDVR0VBAMKAQEwMgITFAAQJ0x+3GSDf1Dh2gACABAnTBcNMjUwMTIwMTYxMTU3WjAMMAoGA1UdFQQDCgEBMDICExQAECdLWjof7qn/cgwAAgAQJ0sXDTI1MDEyMDE2MTE1NlowDDAKBgNVHRUEAwoBATAyAhMUABVLFq8BM7rMI71ZAAIAFUsWFw0yNTAxMjAxNjA5MDVaMAwwCgYDVR0VBAMKAQEwMgITFAAVSxV+dfn4IccwfgACABVLFRcNMjUwMTIwMTYwOTA0WjAMMAoGA1UdFQQDCgEBMDICExQAF0lcEYrrd9dNA44AAgAXSVwXDTI1MDEyMDE2MDcxNFowDDAKBgNVHRUEAwoBATAyAhMUABdJWxRnBX8XDzm/AAIAF0lbFw0yNTAxMjAxNjA3MTRaMAwwCgYDVR0VBAMKAQEwMgITFAAWvNCPYJU+rxkDzQACABa80BcNMjUwMTIwMTYwMDMwWjAMMAoGA1UdFQQDCgEBMDICExQAFrzPL0efVEb4u7oAAgAWvM8XDTI1MDEyMDE2MDAzMFowDDAKBgNVHRUEAwoBATAyAhMUABUsGb6dveyGDp4KAAIAFSwZFw0yNTAxMjAxNTU0NTJaMAwwCgYDVR0VBAMKAQUwMgITFAAWPxZ3KD+w8afRoQACABY/FhcNMjUwMTIwMTU0MjAwWjAMMAoGA1UdFQQDCgEBMDICExQAFj8V1a87ONeGxKQAAgAWPxUXDTI1MDEyMDE1NDIwMFowDDAKBgNVHRUEAwoBATAyAhMUABLO/4O2PmZa/3XSAAIAEs7/Fw0yNTAxMjAxNDQ0NTRaMAwwCgYDVR0VBAMKAQUwMgITFAAWrrt5Y5XoQ+aQqgACABauuxcNMjUwMTIwMDEwNTI3WjAMMAoGA1UdFQQDCgEBMDICExQAFq66Ls0lWi/zij0AAgAWrroXDTI1MDEyMDAxMDUyN1owDDAKBgNVHRUEAwoBATAyAhMUABNO2b3ZNgGruNH0AAIAE07ZFw0yNTAxMTkyMjU5NTJaMAwwCgYDVR0VBAMKAQUwMgITFAARDq1tmQS/jnZdPgACABEOrRcNMjUwMTE5MDMzNDA1WjAMMAoGA1UdFQQDCgEFMDICExQAEsiijAhHejeyokYAAgASyKIXDTI1MDExODIzNTQyNlowDDAKBgNVHRUEAwoBATAyAhMUABLIoftM5LaCi+t9AAIAEsihFw0yNTAxMTgyMzU0MjZaMAwwCgYDVR0VBAMKAQEwMgITFAASRFxc4grNKLbOUwACABJEXBcNMjUwMTE4MjM1MDU0WjAMMAoGA1UdFQQDCgEFMDICExQAF0hCZP/xttxJcdgAAgAXSEIXDTI1MDExODE4MTUzNlowDDAKBgNVHRUEAwoBBTAyAhMUABbGaBk9m2D/xQSMAAIAFsZoFw0yNTAxMTgxODEyNDZaMAwwCgYDVR0VBAMKAQUwMgITFAAT1fhHr0TwsAkVJwACABPV+BcNMjUwMTE4MTM1NjM3WjAMMAoGA1UdFQQDCgEFMDICExQAFME4JPIdasgU6J8AAgAUwTgXDTI1MDExODAxMDU1NVowDDAKBgNVHRUEAwoBATAyAhMUABTBNzHty7dh+gxIAAIAFME3Fw0yNTAxMTgwMTA1NTVaMAwwCgYDVR0VBAMKAQEwMgITFAAUnXVpWcj3DDlgHQACABSddRcNMjUwMTE3MjMyMTE4WjAMMAoGA1UdFQQDCgEFMDICExQAFuIiY8F+fvmWsF4AAgAW4iIXDTI1MDExNzIzMDYzMFowDDAKBgNVHRUEAwoBBTAyAhMUABI7EfyRZtEMXv0zAAIAEjsRFw0yNTAxMTcyMzAwMDVaMAwwCgYDVR0VBAMKAQEwMgITFAASOxAx3d6/9HDNPQACABI7EBcNMjUwMTE3MjMwMDA0WjAMMAoGA1UdFQQDCgEBMDICExQAFcekr54DF7HUGtMAAgAVx6QXDTI1MDExNzIwMjk1M1owDDAKBgNVHRUEAwoBATAyAhMUABXHoy4NblVfxNrhAAIAFcejFw0yNTAxMTcyMDI5NTJaMAwwCgYDVR0VBAMKAQEwMgITFAAUYywqGZ/ZV6yN/gACABRjLBcNMjUwMTE3MjAwNDM3WjAMMAoGA1UdFQQDCgEBMDICExQAFGMrjSRm6rDF0kIAAgAUYysXDTI1MDExNzIwMDQzN1owDDAKBgNVHRUEAwoBATAyAhMUABEH2Eauw29GLbwNAAIAEQfYFw0yNTAxMTcxODQzMTBaMAwwCgYDVR0VBAMKAQEwMgITFAARB9fbY1ubWpLPvgACABEH1xcNMjUwMTE3MTg0MzEwWjAMMAoGA1UdFQQDCgEBMDICExQAFtfA+E4nQEwxL5gAAgAW18AXDTI1MDExNzE4MzAxM1owDDAKBgNVHRUEAwoBBTAyAhMUABQaXaTRP8NMzKUvAAIAFBpdFw0yNTAxMTcxNzQzMDdaMAwwCgYDVR0VBAMKAQEwMgITFAAUGlwVT3gOyLHkYAACABQaXBcNMjUwMTE3MTc0MzA3WjAMMAoGA1UdFQQDCgEBMDICExQAE2lqtkbezqgbNfgAAgATaWoXDTI1MDExNzE3MzAzNlowDDAKBgNVHRUEAwoBATAyAhMUABNpafN+4/kyosUqAAIAE2lpFw0yNTAxMTcxNzMwMzZaMAwwCgYDVR0VBAMKAQEwMgITFAAPmr+No/7wP6jpkAACAA+avxcNMjUwMTE3MTY0NjM5WjAMMAoGA1UdFQQDCgEBMDICExQAD5q+aOTGEXIxO+gAAgAPmr4XDTI1MDExNzE2NDYzOVowDDAKBgNVHRUEAwoBATAyAhMUABdFM10GHvpN34Y0AAIAF0UzFw0yNTAxMTcxNjI3NTVaMAwwCgYDVR0VBAMKAQEwMgITFAAXRTKnXboFuywXZgACABdFMhcNMjUwMTE3MTYyNzU1WjAMMAoGA1UdFQQDCgEBMDICExQAF0O+AAoOKXw0V5QAAgAXQ74XDTI1MDExNzE2MDQyNVowDDAKBgNVHRUEAwoBBTAyAhMUABaZc+BiO7jeBO5jAAIAFplzFw0yNTAxMTcxMzA2NTJaMAwwCgYDVR0VBAMKAQUwMgITFAAVytFr30ADtXrnYAACABXK0RcNMjUwMTE3MDU1MzM5WjAMMAoGA1UdFQQDCgEFMDICExQAFtb0CSBClys10y4AAgAW1vQXDTI1MDExNzA0MDkwOFowDDAKBgNVHRUEAwoBBTAyAhMUABZbMmuu3Snbm/ghAAIAFlsyFw0yNTAxMTcwNDA1MTNaMAwwCgYDVR0VBAMKAQEwMgITFAAWWzHL9iOf/Edo8wACABZbMRcNMjUwMTE3MDQwNTEzWjAMMAoGA1UdFQQDCgEBMDICExQAD55d0SuF5hghyhQAAgAPnl0XDTI1MDExNzA0MDQ0N1owDDAKBgNVHRUEAwoBATAyAhMUAA+eXMV2xw9aOXxYAAIAD55cFw0yNTAxMTcwNDA0NDZaMAwwCgYDVR0VBAMKAQEwMgITFAAQIGEfE/2Net4K8QACABAgYRcNMjUwMTE3MDQwMzQ0WjAMMAoGA1UdFQQDCgEBMDICExQAECBgzMJ2KJ+qFQAAAgAQIGAXDTI1MDExNzA0MDM0NFowDDAKBgNVHRUEAwoBATAyAhMUABLJZPQRJ/HG9FYVAAIAEslkFw0yNTAxMTcwNDAzMzFaMAwwCgYDVR0VBAMKAQEwMgITFAASyWNAC4E4kp7lHAACABLJYxcNMjUwMTE3MDQwMzMxWjAMMAoGA1UdFQQDCgEBMDICExQAFJRjXYXh3XGltoEAAgAUlGMXDTI1MDExNzAzMzEwNVowDDAKBgNVHRUEAwoBBTAyAhMUAA/+KmHI3e59+yfcAAIAD/4qFw0yNTAxMTcwMjUzNTlaMAwwCgYDVR0VBAMKAQUwMgITFAAPtla/x9i+s6RI9wACAA+2VhcNMjUwMTE2MjIxNTI1WjAMMAoGA1UdFQQDCgEBMDICExQAD7ZVq2Pv8uQxtN0AAgAPtlUXDTI1MDExNjIyMTUyNFowDDAKBgNVHRUEAwoBATAyAhMUAA+2WElLYyr+zymEAAIAD7ZYFw0yNTAxMTYyMDE1MzRaMAwwCgYDVR0VBAMKAQEwMgITFAAPtlfLGapBrchClQACAA+2VxcNMjUwMTE2MjAxNTM0WjAMMAoGA1UdFQQDCgEBMDICExQAFn5bm3IyBBnjdnMAAgAWflsXDTI1MDExNjE5NDIxNlowDDAKBgNVHRUEAwoBATAyAhMUABZ+WtTzRjFc2bCUAAIAFn5aFw0yNTAxMTYxOTQyMTZaMAwwCgYDVR0VBAMKAQEwMgITFAAXMCNfk3zNvWLqngACABcwIxcNMjUwMTE2MTkzNTIzWjAMMAoGA1UdFQQDCgEBMDICExQAFzAib4ym5PA0WJoAAgAXMCIXDTI1MDExNjE5MzUyM1owDDAKBgNVHRUEAwoBATAyAhMUABaBbOk55+/AYPT8AAIAFoFsFw0yNTAxMTYxOTI0MzFaMAwwCgYDVR0VBAMKAQEwMgITFAAWgWvfa1eSryIS+QACABaBaxcNMjUwMTE2MTkyNDMxWjAMMAoGA1UdFQQDCgEBMDICExQAD+k/4rRYdgQg6xcAAgAP6T8XDTI1MDExNjE4MDAxN1owDDAKBgNVHRUEAwoBATAyAhMUAA/pPsVYvoRosh0QAAIAD+k+Fw0yNTAxMTYxODAwMTdaMAwwCgYDVR0VBAMKAQEwMgITFAAUefxxp7AlL2G2agACABR5/BcNMjUwMTE2MTY0NjAyWjAMMAoGA1UdFQQDCgEBMDICExQAFHn7vItsD7f0ruMAAgAUefsXDTI1MDExNjE2NDYwMlowDDAKBgNVHRUEAwoBATAyAhMUABHxFPBfo4/AAwQ5AAIAEfEUFw0yNTAxMTYxNjE3MTRaMAwwCgYDVR0VBAMKAQEwMgITFAAR8RPwtdTNCtzSiQACABHxExcNMjUwMTE2MTYxNzEzWjAMMAoGA1UdFQQDCgEBMDICExQAFlRjiLA+8iiqDBQAAgAWVGMXDTI1MDExNjE1NTkxOVowDDAKBgNVHRUEAwoBATAyAhMUABZUYtOwQM5j8g9kAAIAFlRiFw0yNTAxMTYxNTU5MThaMAwwCgYDVR0VBAMKAQEwMgITFAAUTrja85SxvrzTRgACABROuBcNMjUwMTE2MTU1NTQzWjAMMAoGA1UdFQQDCgEBMDICExQAFE635Gc+auWlKpMAAgAUTrcXDTI1MDExNjE1NTU0M1owDDAKBgNVHRUEAwoBATAyAhMUABTtJkl2xjM6zv0QAAIAFO0mFw0yNTAxMTYxNDQyMzlaMAwwCgYDVR0VBAMKAQUwMgITFAAW4aqVXRgrSSn/9QACABbhqhcNMjUwMTE2MDQ0MjEyWjAMMAoGA1UdFQQDCgEFMDICExQAEEMwhZkOuEFrphIAAgAQQzAXDTI1MDExNjA0MDQyNFowDDAKBgNVHRUEAwoBATAyAhMUABBDL2RxXVzNtvuLAAIAEEMvFw0yNTAxMTYwNDA0MjRaMAwwCgYDVR0VBAMKAQEwMgITFAAT8aLfD8oYSO93MwACABPxohcNMjUwMTE2MDQwMzI0WjAMMAoGA1UdFQQDCgEBMDICExQAE/Gh7ONIptg/Dk8AAgAT8aEXDTI1MDExNjA0MDMyNFowDDAKBgNVHRUEAwoBATAyAhMUABcalFFYKiK593OEAAIAFxqUFw0yNTAxMTYwMjMzMzVaMAwwCgYDVR0VBAMKAQUwMgITFAAW9DFYuk2kRuATvgACABb0MRcNMjUwMTE1MjIyNjI0WjAMMAoGA1UdFQQDCgEBMDICExQAFvQwCETkg0JW0mEAAgAW9DAXDTI1MDExNTIyMjYyNFowDDAKBgNVHRUEAwoBATAyAhMUABOqZ9UQUMKdsAN2AAIAE6pnFw0yNTAxMTUyMTQ0NDdaMAwwCgYDVR0VBAMKAQEwMgITFAATqmZvuDXJAjIV2gACABOqZhcNMjUwMTE1MjE0NDQ3WjAMMAoGA1UdFQQDCgEBMDICExQAD7fqtdCXApPAVioAAgAPt+oXDTI1MDExNTIxMzcwM1owDDAKBgNVHRUEAwoBATAyAhMUAA+36cPAlbcbrsShAAIAD7fpFw0yNTAxMTUyMTM3MDNaMAwwCgYDVR0VBAMKAQEwMgITFAAQEiflz2ykCxlQRgACABASJxcNMjUwMTE1MjEzNjI3WjAMMAoGA1UdFQQDCgEBMDICExQAEBImG5xw8Mv8L+oAAgAQEiYXDTI1MDExNTIxMzYyN1owDDAKBgNVHRUEAwoBATAyAhMUABNakoitgRYH+kX+AAIAE1qSFw0yNTAxMTUxODQ5MDdaMAwwCgYDVR0VBAMKAQEwMgITFAATWpEXfE3X3W6oigACABNakRcNMjUwMTE1MTg0OTA3WjAMMAoGA1UdFQQDCgEBMDICExQAE6D3xMTLlFNR060AAgAToPcXDTI1MDExNTE4MTYxOFowDDAKBgNVHRUEAwoBATAyAhMUABOg9gG8dHoSaWobAAIAE6D2Fw0yNTAxMTUxODE2MThaMAwwCgYDVR0VBAMKAQEwMgITFAAUj6kxU36Dmts8fwACABSPqRcNMjUwMTE1MTcwNDI2WjAMMAoGA1UdFQQDCgEBMDICExQAFI+oHjdbnO9O0lIAAgAUj6gXDTI1MDExNTE3MDQyNlowDDAKBgNVHRUEAwoBATAyAhMUABWxsz2F1kbws2q7AAIAFbGzFw0yNTAxMTUxNjQzMjJaMAwwCgYDVR0VBAMKAQEwMgITFAAVsbKvQphlLzt5hQACABWxshcNMjUwMTE1MTY0MzIxWjAMMAoGA1UdFQQDCgEBMDICExQAEqocNqOKVD3bNT0AAgASqhwXDTI1MDExNTE2MzQxOFowDDAKBgNVHRUEAwoBATAyAhMUABKqGwz2C6l8T1bfAAIAEqobFw0yNTAxMTUxNjM0MThaMAwwCgYDVR0VBAMKAQEwMgITFAAVWBCEHzzYHf84WwACABVYEBcNMjUwMTE1MTYyMjA4WjAMMAoGA1UdFQQDCgEBMDICExQAFVgPE+arZBf6MSIAAgAVWA8XDTI1MDExNTE2MjIwOFowDDAKBgNVHRUEAwoBATAyAhMUABcwayQq/2r5M1ANAAIAFzBrFw0yNTAxMTUxNTU1MDZaMAwwCgYDVR0VBAMKAQEwMgITFAAXMGqi+WAIVwMhAAACABcwahcNMjUwMTE1MTU1NTA2WjAMMAoGA1UdFQQDCgEBMDICExQAFxG6/yxA0YJtFgkAAgAXEboXDTI1MDExNTE1NTM1OVowDDAKBgNVHRUEAwoBATAyAhMUABcRuaUaCXVW2zx+AAIAFxG5Fw0yNTAxMTUxNTUzNThaMAwwCgYDVR0VBAMKAQEwMgITFAAXMYJOxHpBqyx1zgACABcxghcNMjUwMTE1MTU0OTAzWjAMMAoGA1UdFQQDCgEBMDICExQAFzGBdUWBJzpIQzAAAgAXMYEXDTI1MDExNTE1NDkwMlowDDAKBgNVHRUEAwoBATAyAhMUABP9hSRxB9EE61TQAAIAE/2FFw0yNTAxMTUwNDEyMTlaMAwwCgYDVR0VBAMKAQUwMgITFAASayYISjCfZirxMAACABJrJhcNMjUwMTE1MDQwMjE1WjAMMAoGA1UdFQQDCgEBMDICExQAEmslU3J0doRCgoYAAgASayUXDTI1MDExNTA0MDIxNFowDDAKBgNVHRUEAwoBATAyAhMUABFwS5c8257jpQPqAAIAEXBLFw0yNTAxMTUwMzQ4MzVaMAwwCgYDVR0VBAMKAQUwMgITFAAWvbk/RSW4HnBoCgACABa9uRcNMjUwMTE1MDMxMDU3WjAMMAoGA1UdFQQDCgEFMDICExQAEKQgcOQEXpnJRPgAAgAQpCAXDTI1MDExNTAyMjczOVowDDAKBgNVHRUEAwoBBTAyAhMUABPTMOypPpcqn4exAAIAE9MwFw0yNTAxMTUwMjEyNDFaMAwwCgYDVR0VBAMKAQUwMgITFAAV1T4Nd15oWuHBjAACABXVPhcNMjUwMTE1MDAzNzU4WjAMMAoGA1UdFQQDCgEFMDICExQAEGoh0YLJiisl4WcAAgAQaiEXDTI1MDExNDIxNDE0MVowDDAKBgNVHRUEAwoBATAyAhMUABBqIEbNg4w2KLxiAAIAEGogFw0yNTAxMTQyMTQxNDFaMAwwCgYDVR0VBAMKAQEwMgITFAASs4qYYQ8lPxAJMAACABKzihcNMjUwMTE0MjEyMzI3WjAMMAoGA1UdFQQDCgEBMDICExQAErOJceqZSPIhEP8AAgASs4kXDTI1MDExNDIxMjMyN1owDDAKBgNVHRUEAwoBATAyAhMUABTXXQZYSK0Nizf6AAIAFNddFw0yNTAxMTQyMDAzMTVaMAwwCgYDVR0VBAMKAQEwMgITFAARD4zM8hgHuyTzJwACABEPjBcNMjUwMTE0MjAwMzE0WjAMMAoGA1UdFQQDCgEBMDICExQAE5L4hpGPevef2DAAAgATkvgXDTI1MDExNDE5NTEyN1owDDAKBgNVHRUEAwoBATAyAhMUABOS9zifaoORmdUYAAIAE5L3Fw0yNTAxMTQxOTUxMjZaMAwwCgYDVR0VBAMKAQEwMgITFAASUW5METUUbw4lAAACABJRbhcNMjUwMTE0MTkyMTU4WjAMMAoGA1UdFQQDCgEBMDICExQAElFtUpoppj9gvCYAAgASUW0XDTI1MDExNDE5MjE1OFowDDAKBgNVHRUEAwoBATAyAhMUABBS9y5nZ9nnVFp8AAIAEFL3Fw0yNTAxMTQxOTIxMTRaMAwwCgYDVR0VBAMKAQUwMgITFAAUcJyEJv3waQLbuQACABRwnBcNMjUwMTE0MTkwOTA0WjAMMAoGA1UdFQQDCgEBMDICExQAFHCbBuvUppz+bscAAgAUcJsXDTI1MDExNDE5MDkwNFowDDAKBgNVHRUEAwoBATAyAhMUABbs2fefJ3DA2GcaAAIAFuzZFw0yNTAxMTQxODQ4MzRaMAwwCgYDVR0VBAMKAQUwMgITFAAWu5mXNDoklD3epgACABa7mRcNMjUwMTE0MTg0MDI5WjAMMAoGA1UdFQQDCgEBMDICExQAFruYxSPjjyzr2XMAAgAWu5gXDTI1MDExNDE4NDAyOVowDDAKBgNVHRUEAwoBATAyAhMUABS6XzPnGoBd/A5aAAIAFLpfFw0yNTAxMTQxODE1NTVaMAwwCgYDVR0VBAMKAQEwMgITFAAUul4+yISMKGN5vAACABS6XhcNMjUwMTE0MTgxNTU1WjAMMAoGA1UdFQQDCgEBMDICExQAEz6gE6HzdFFp82cAAgATPqAXDTI1MDExNDE4MDk1M1owDDAKBgNVHRUEAwoBATAyAhMUABM+n4wvBGIriVPVAAIAEz6fFw0yNTAxMTQxODA5NTNaMAwwCgYDVR0VBAMKAQEwMgITFAAW/qOTPDp9P6qYGwACABb+oxcNMjUwMTE0MTc0MzI5WjAMMAoGA1UdFQQDCgEFMDICExQAFT2ihKw2ksduEfMAAgAVPaIXDTI1MDExNDE3MTQ1OFowDDAKBgNVHRUEAwoBATAyAhMUABU9ocN78RRZ7w3kAAIAFT2hFw0yNTAxMTQxNzE0NThaMAwwCgYDVR0VBAMKAQEwMgITFAAScYC2HN+5JXvKwQACABJxgBcNMjUwMTE0MTY1NDI0WjAMMAoGA1UdFQQDCgEBMDICExQAEnF/qTfu/HNgzicAAgAScX8XDTI1MDExNDE2NTQyNFowDDAKBgNVHRUEAwoBATAyAhMUAA/tU8XwRQels/R4AAIAD+1TFw0yNTAxMTQxNjA5MjRaMAwwCgYDVR0VBAMKAQEwMgITFAAP7VISqXLKdRBNfgACAA/tUhcNMjUwMTE0MTYwOTI0WjAMMAoGA1UdFQQDCgEBMDICExQAFrOxnyecppqfrO4AAgAWs7EXDTI1MDEyOTIxMzI0MlowDDAKBgNVHRUEAwoBATAyAhMUABc8ZlwtpCi8Toz+AAIAFzxmFw0yNTAxMjkyMDU4MTlaMAwwCgYDVR0VBAMKAQEwMgITFAAXPGVCud9Gyw6JFQACABc8ZRcNMjUwMTI5MjA1ODE5WjAMMAoGA1UdFQQDCgEBMDICExQAFcvB4bWqg8SWW7wAAgAVy8EXDTI1MDEyOTIwNDgyNFowDDAKBgNVHRUEAwoBATAyAhMUABXLwKm0SvqzpswmAAIAFcvAFw0yNTAxMjkyMDQ4MjNaMAwwCgYDVR0VBAMKAQEwMgITFAAQRtryGyPQuheingACABBG2hcNMjUwMTI5MjAzOTQxWjAMMAoGA1UdFQQDCgEBMDICExQAEEbZA4QkA2O/FocAAgAQRtkXDTI1MDEyOTIwMzk0MVowDDAKBgNVHRUEAwoBATAyAhMUABXXj157daaadbxrAAIAFdePFw0yNTAxMjkxOTAwMzBaMAwwCgYDVR0VBAMKAQUwMgITFAAUEuxHvUUnsqqkyAACABQS7BcNMjUwMTI5MTczNzM2WjAMMAoGA1UdFQQDCgEFMDICExQAFtY3MYl5yCm9LV4AAgAW1jcXDTI1MDEyOTE3MDc1NVowDDAKBgNVHRUEAwoBATAyAhMUABbWNtXFG3lAdxLEAAIAFtY2Fw0yNTAxMjkxNzA3NTVaMAwwCgYDVR0VBAMKAQEwMgITFAAXAv7OfXPWGCbHmQACABcC/hcNMjUwMTI5MTY1MjQ3WjAMMAoGA1UdFQQDCgEFMDICExQAFx+smLzTkH4F3SsAAgAXH6wXDTI1MDEyOTE2MzcyOVowDDAKBgNVHRUEAwoBATAyAhMUABcfq+lxwVNaA6g+AAIAFx+rFw0yNTAxMjkxNjM3MjlaMAwwCgYDVR0VBAMKAQEwMgITFAAXAoXxNpPWNsa+3wACABcChRcNMjUwMTI5MTYyNjUxWjAMMAoGA1UdFQQDCgEBMDICExQAFwKEy/gmdOeH+i4AAgAXAoQXDTI1MDEyOTE2MjY1MVowDDAKBgNVHRUEAwoBATAyAhMUABLHlDREUqxJRgVeAAIAEseUFw0yNTAxMjkwNDAzMjFaMAwwCgYDVR0VBAMKAQEwMgITFAASx5PDWj/6SFUc4wACABLHkxcNMjUwMTI5MDQwMzIxWjAMMAoGA1UdFQQDCgEBMDICExQAFPI5LX/a1aWwQ/oAAgAU8jkXDTI1MDEyOTAzMzMyNlowDDAKBgNVHRUEAwoBBTAyAhMUABV3DxAwqEWC4I4UAAIAFXcPFw0yNTAxMjkwMzEwNDZaMAwwCgYDVR0VBAMKAQUwMgITFAASPXc6IVrp42rEzwACABI9dxcNMjUwMTI5MDEwNTE1WjAMMAoGA1UdFQQDCgEBMDICExQAEj12KJOzoAMwuwcAAgASPXYXDTI1MDEyOTAxMDUxNFowDDAKBgNVHRUEAwoBATAyAhMUABdEwWn7P7OW1XS6AAIAF0TBFw0yNTAxMjkwMDIwNTJaMAwwCgYDVR0VBAMKAQUwMgITFAAUOfExj7drqdewaQACABQ58RcNMjUwMTI4MjM0MTQ2WjAMMAoGA1UdFQQDCgEFMDICExQAFYBScPHFoQbTD8AAAgAVgFIXDTI1MDEyODIyMTQyMlowDDAKBgNVHRUEAwoBATAyAhMUABWAUT8ULx76gHj9AAIAFYBRFw0yNTAxMjgyMjE0MjJaMAwwCgYDVR0VBAMKAQEwMgITFAAQGMXOqnVWVfHyLAACABAYxRcNMjUwMTI4MjE0NTM0WjAMMAoGA1UdFQQDCgEBMDICExQAEBjEJEuMNmcYEuUAAgAQGMQXDTI1MDEyODIxNDUzNFowDDAKBgNVHRUEAwoBATAyAhMUABawQAJezdAnneX2AAIAFrBAFw0yNTAxMjgyMTQ0MzVaMAwwCgYDVR0VBAMKAQEwMgITFAAWsD+8YQXvudHKzQACABawPxcNMjUwMTI4MjE0NDM1WjAMMAoGA1UdFQQDCgEBMDICExQAD/uljcpcQKqVazEAAgAP+6UXDTI1MDEyODIxMTcxOFowDDAKBgNVHRUEAwoBATAyAhMUAA/7pBNz28Ej2XjmAAIAD/ukFw0yNTAxMjgyMTE3MThaMAwwCgYDVR0VBAMKAQEwMgITFAATWci93BnbSM171gACABNZyBcNMjUwMTI4MjExMTIxWjAMMAoGA1UdFQQDCgEBMDICExQAE1nH8wBZoMKWzr0AAgATWccXDTI1MDEyODIxMTEyMVowDDAKBgNVHRUEAwoBATAyAhMUABdN8XjCfTaEP61SAAIAF03xFw0yNTAxMjgyMDQ0MDZaMAwwCgYDVR0VBAMKAQEwMgITFAAXTfD6c50T/9DIwgACABdN8BcNMjUwMTI4MjA0NDA2WjAMMAoGA1UdFQQDCgEBMDICExQAFQIeQ8bX5eiH5T8AAgAVAh4XDTI1MDEyODIwMTY1NlowDDAKBgNVHRUEAwoBATAyAhMUABUCHYfjPp6jeKMUAAIAFQIdFw0yNTAxMjgyMDE2NTZaMAwwCgYDVR0VBAMKAQEwMgITFAAP2rnSKaZFnxoosQACAA/auRcNMjUwMTI4MjAwNzQwWjAMMAoGA1UdFQQDCgEBMDICExQAD9q4aXNXptNfQg4AAgAP2rgXDTI1MDEyODIwMDczOVowDDAKBgNVHRUEAwoBATAyAhMUABdSZDma/k9VP9WwAAIAF1JkFw0yNTAxMjgxOTE0MDFaMAwwCgYDVR0VBAMKAQEwMgITFAAXUmPTTccoZWVycQACABdSYxcNMjUwMTI4MTkxNDAxWjAMMAoGA1UdFQQDCgEBMDICExQAFfHES8oczyf87uwAAgAV8cQXDTI1MDEyODE4NDg1MlowDDAKBgNVHRUEAwoBATAyAhMUABXxwzvH93BoJ6b2AAIAFfHDFw0yNTAxMjgxODQ4NTJaMAwwCgYDVR0VBAMKAQEwMgITFAAUCVqOKJnLrqDnTwACABQJWhcNMjUwMTI4MTcyMTQ3WjAMMAoGA1UdFQQDCgEFMDICExQAFq0+whgRNw97A0sAAgAWrT4XDTI1MDEyODE2NDI1OVowDDAKBgNVHRUEAwoBATAyAhMUABatPTheWvPCcPPnAAIAFq09Fw0yNTAxMjgxNjQyNTlaMAwwCgYDVR0VBAMKAQEwMgITFAAQcJNpkGvJEgqJHgACABBwkxcNMjUwMTI4MTYxMTM2WjAMMAoGA1UdFQQDCgEBMDICExQAEHCSpHSaSM72QbYAAgAQcJIXDTI1MDEyODE2MTEzNlowDDAKBgNVHRUEAwoBATAyAhMUABHojptAZYVKoiIfAAIAEeiOFw0yNTAxMjgxNTU1MDFaMAwwCgYDVR0VBAMKAQEwMgITFAAR6I2ZW96TPYUptgACABHojRcNMjUwMTI4MTU1NTAxWjAMMAoGA1UdFQQDCgEBMDICExQAFhiTzSqr5fO3PN4AAgAWGJMXDTI1MDEyODE1MDExMFowDDAKBgNVHRUEAwoBATAyAhMUABYYkj+z2Ef+ISN7AAIAFhiSFw0yNTAxMjgxNTAxMTBaMAwwCgYDVR0VBAMKAQEwMgITFAAXXhIjSiEEVUgI7gACABdeEhcNMjUwMTI4MDYxMDEwWjAMMAoGA1UdFQQDCgEBMDICExQAF14R8TXOIgkkCPMAAgAXXhEXDTI1MDEyODA2MTAwOVowDDAKBgNVHRUEAwoBATAyAhMUABE0ncCwSDWdc8REAAIAETSdFw0yNTAxMjgwNDAzMTBaMAwwCgYDVR0VBAMKAQEwMgITFAARNJzpDHLu8h1agwACABE0nBcNMjUwMTI4MDQwMzEwWjAMMAoGA1UdFQQDCgEBMDICExQAFzB68WVPFRC4MX8AAgAXMHoXDTI1MDEyODA0MDE0OVowDDAKBgNVHRUEAwoBATAyAhMUABcweUWy1nOHrg1KAAIAFzB5Fw0yNTAxMjgwNDAxNDlaMAwwCgYDVR0VBAMKAQEwMgITFAARb3/sZB1SG9Fa0wACABFvfxcNMjUwMTI4MDI0MTMwWjAMMAoGA1UdFQQDCgEFMDICExQAE3PsoJ77zHGiir0AAgATc+wXDTI1MDEyNzIyMjIxM1owDDAKBgNVHRUEAwoBATAyAhMUABNz64cfYIUKOqTDAAIAE3PrFw0yNTAxMjcyMjIyMTNaMAwwCgYDVR0VBAMKAQEwMgITFAAV76hz7LKhlBSK1AACABXvqBcNMjUwMTI3MjE0MTQxWjAMMAoGA1UdFQQDCgEBMDICExQAFe+ndKVj8yyBHQ0AAgAV76cXDTI1MDEyNzIxNDE0MVowDDAKBgNVHRUEAwoBATAyAhMUABOHwjOAOUfK8viPAAIAE4fCFw0yNTAxMjcyMTI5NTJaMAwwCgYDVR0VBAMKAQEwMgITFAATh8E6iC5dw3TpqwACABOHwRcNMjUwMTI3MjEyOTUyWjAMMAoGA1UdFQQDCgEBMDICExQAFE0M/iqqQ/wQJVkAAgAUTQwXDTI1MDEyNzIxMjk1MlowDDAKBgNVHRUEAwoBATAyAhMUABRNCynN229Z4wi4AAIAFE0LFw0yNTAxMjcyMTI5NTJaMAwwCgYDVR0VBAMKAQEwMgITFAAUz2eQlFDO2iuqtQACABTPZxcNMjUwMTI3MjA1MzAxWjAMMAoGA1UdFQQDCgEBMDICExQAFM9mEq1Lc3Q3TQsAAgAUz2YXDTI1MDEyNzIwNTMwMVowDDAKBgNVHRUEAwoBATAyAhMUABWjkkeifbOFfXagAAIAFaOSFw0yNTAxMjcyMDIyMTFaMAwwCgYDVR0VBAMKAQUwMgITFAAXPig2F73CFF+Q7wACABc+KBcNMjUwMTI3MjAwNTM3WjAMMAoGA1UdFQQDCgEBMDICExQAFz4nCgtx0KmdwUoAAgAXPicXDTI1MDEyNzIwMDUzNlowDDAKBgNVHRUEAwoBATAyAhMUABQztn+6tj8Qw4SyAAIAFDO2Fw0yNTAxMjcxOTU3NDBaMAwwCgYDVR0VBAMKAQEwMgITFAAUM7XupudtuesMQQACABQztRcNMjUwMTI3MTk1NzM5WjAMMAoGA1UdFQQDCgEBMDICExQAEjALr1le2yrTbdEAAgASMAsXDTI1MDEyNzE5MjgzNFowDDAKBgNVHRUEAwoBATAyAhMUABIwCvWRTqtgUQuPAAIAEjAKFw0yNTAxMjcxOTI4MzRaMAwwCgYDVR0VBAMKAQEwMgITFAAQfDEAdRHcwC8LAQACABB8MRcNMjUwMTI3MTkxNTExWjAMMAoGA1UdFQQDCgEBMDICExQAEHww8gSYt3M3TpoAAgAQfDAXDTI1MDEyNzE5MTUxMVowDDAKBgNVHRUEAwoBATAyAhMUABGPA0AZOKTVUXCwAAIAEY8DFw0yNTAxMjcxODI1NDZaMAwwCgYDVR0VBAMKAQEwMgITFAARjwIr1Pmeg3y0kAACABGPAhcNMjUwMTI3MTgyNTQ2WjAMMAoGA1UdFQQDCgEBMDICExQAF1qSiIqRVQY/bTkAAgAXWpIXDTI1MDEyNzE3NTY0N1owDDAKBgNVHRUEAwoBBTAyAhMUAA+fDRSoyJ4Gcn5nAAIAD58NFw0yNTAxMjcxNjUyNDRaMAwwCgYDVR0VBAMKAQEwMgITFAAPnwxYpo9kZB3v7wACAA+fDBcNMjUwMTI3MTY1MjQ0WjAMMAoGA1UdFQQDCgEBMDICExQAFHzYx2ccFvuQP7sAAgAUfNgXDTI1MDEyNzE1MjA1OVowDDAKBgNVHRUEAwoBATAyAhMUABR81wT/NmbqP2isAAIAFHzXFw0yNTAxMjcxNTIwNTlaMAwwCgYDVR0VBAMKAQEwMgITFAATO4Bk4LY+cqOOOwACABM7gBcNMjUwMTI3MTQ0MjQ3WjAMMAoGA1UdFQQDCgEBMDICExQAEzt/9y21kIakBjQAAgATO38XDTI1MDEyNzE0NDI0N1owDDAKBgNVHRUEAwoBATAyAhMUABcek4BPSRYIWoT/AAIAFx6TFw0yNTAxMjcwMTE5MzVaMAwwCgYDVR0VBAMKAQUwMgITFAAV8UKmf7Ou6x7qoAACABXxQhcNMjUwMTI3MDAyOTQ3WjAMMAoGA1UdFQQDCgEBMDICExQAFfFBvvmWIlLOFqcAAgAV8UEXDTI1MDEyNzAwMjk0N1owDDAKBgNVHRUEAwoBATAyAhMUABDSop/nJ7JQDP7TAAIAENKiFw0yNTAxMjYyMDM3MzRaMAwwCgYDVR0VBAMKAQUwMgITFAAUAua3RTfLnZdFQQACABQC5hcNMjUwMTI2MTY0MDQ1WjAMMAoGA1UdFQQDCgEFMDICExQAEojG0cSMvpUv81kAAgASiMYXDTI1MDEyNjA0MDEzMFowDDAKBgNVHRUEAwoBATAyAhMUABKIxYYZzvmpUuzAAAIAEojFFw0yNTAxMjYwNDAxMzBaMAwwCgYDVR0VBAMKAQEwMgITFAAXPMkbO7S3d4StIQACABc8yRcNMjUwMTI1MjAxMjA2WjAMMAoGA1UdFQQDCgEFMDICExQAF10t57xrJNhktScAAgAXXS0XDTI1MDEyNTE2MDMxN1owDDAKBgNVHRUEAwoBATAyAhMUABddLD4+vmdr0niZAAIAF10sFw0yNTAxMjUxNjAzMTdaMAwwCgYDVR0VBAMKAQEwMgITFAAUG9SVNDEO3iYs3wACABQb1BcNMjUwMTI1MDIyMzU3WjAMMAoGA1UdFQQDCgEFMDICExQAF0jhL7l3V6qKL2EAAgAXSOEXDTI1MDEyNDIxMjkxMlowDDAKBgNVHRUEAwoBATAyAhMUABdI4JHO3PXZymXzAAIAF0jgFw0yNTAxMjQyMTI5MTJaMAwwCgYDVR0VBAMKAQEwMgITFAAVDpIfZh+LG60XZAACABUOkhcNMjUwMTI0MjAwMDI0WjAMMAoGA1UdFQQDCgEBMDICExQAFQ6R+84bIc+chvUAAgAVDpEXDTI1MDEyNDIwMDAyNFowDDAKBgNVHRUEAwoBATAyAhMUABSwR1JaNB1NVdeEAAIAFLBHFw0yNTAxMjQxODA5MjJaMAwwCgYDVR0VBAMKAQUwMgITFAAXWx34jgvEHqi64AACABdbHRcNMjUwMTI0MTgwNzM5WjAMMAoGA1UdFQQDCgEBMDICExQAF1scBn4gdAjm5kcAAgAXWxwXDTI1MDEyNDE4MDczOVowDDAKBgNVHRUEAwoBATAyAhMUABcXzXHSecmV9eLoAAIAFxfNFw0yNTAxMjQxNzQ4MjlaMAwwCgYDVR0VBAMKAQEwMgITFAAXF8xj30exeOkoTAACABcXzBcNMjUwMTI0MTc0ODI4WjAMMAoGA1UdFQQDCgEBMDICExQAEuuTGWjRYRhCnIsAAgAS65MXDTI1MDEyNDE2MDUwNlowDDAKBgNVHRUEAwoBATAyAhMUABLrkvJO3tX93s2EAAIAEuuSFw0yNTAxMjQxNjA1MDZaMAwwCgYDVR0VBAMKAQEwMgITFAAScCSTcEUceKDfVAACABJwJBcNMjUwMTI0MTQyMTAwWjAMMAoGA1UdFQQDCgEBMDICExQAEnAjAav2TzXhmNkAAgAScCMXDTI1MDEyNDE0MjEwMFowDDAKBgNVHRUEAwoBATAyAhMUABFR5hunyCt+brhUAAIAEVHmFw0yNTAxMjQwOTA1MzlaMAwwCgYDVR0VBAMKAQUwMgITFAAWag3jgczaZp73UwACABZqDRcNMjUwMTI0MDg1MjM1WjAMMAoGA1UdFQQDCgEFMDICExQAFlwW3B4Cg+btjX0AAgAWXBYXDTI1MDEyNDAwNDcwOVowDDAKBgNVHRUEAwoBBTAyAhMUABWNgkEHUzczTnBHAAIAFY2CFw0yNTAxMjMyMzE4NThaMAwwCgYDVR0VBAMKAQEwMgITFAAVjYG0uhcGIYaTIAACABWNgRcNMjUwMTIzMjMxODU4WjAMMAoGA1UdFQQDCgEBMDICExQAEsn2Y3Svj6T9JnQAAgASyfYXDTI1MDEyMzIyMzk0MlowDDAKBgNVHRUEAwoBATAyAhMUABLJ9TmmSw3LUd5VAAIAEsn1Fw0yNTAxMjMyMjM5NDJaMAwwCgYDVR0VBAMKAQEwMgITFAAQDl+OiHWrG8BykgACABAOXxcNMjUwMTIzMjExOTQ3WjAMMAoGA1UdFQQDCgEBMDICExQAEA5e009BbtmEb9gAAgAQDl4XDTI1MDEyMzIxMTk0N1owDDAKBgNVHRUEAwoBATAyAhMUABU4UconmBhrLstFAAIAFThRFw0yNTAxMjMxOTIwNDZaMAwwCgYDVR0VBAMKAQEwMgITFAAVOFCUQ1DqpUOvHwACABU4UBcNMjUwMTIzMTkyMDQ1WjAMMAoGA1UdFQQDCgEBMDICExQAE6hz0QdUkgnwgFsAAgATqHMXDTI1MDEyMzE3MzYyOFowDDAKBgNVHRUEAwoBATAyAhMUABOociqAuAay//wlAAIAE6hyFw0yNTAxMjMxNzM2MjdaMAwwCgYDVR0VBAMKAQEwMgITFAAUaKgxLAbQqnzWRgACABRoqBcNMjUwMTIzMTcxNzA3WjAMMAoGA1UdFQQDCgEFMDICExQAE6C7Pt69CjOwF08AAgAToLsXDTI1MDEyMzE1NTAwOVowDDAKBgNVHRUEAwoBATAyAhMUABOgujv8FBQj3ni3AAIAE6C6Fw0yNTAxMjMxNTUwMDhaMAwwCgYDVR0VBAMKAQEwMgITFAAUVz6ONpY5ZMPUEgACABRXPhcNMjUwMTIzMTUzODQ1WjAMMAoGA1UdFQQDCgEBMDICExQAFFc9QFo/dl5QqtAAAgAUVz0XDTI1MDEyMzE1Mzg0NVowDDAKBgNVHRUEAwoBATAyAhMUABFs7ih6R02K2QOLAAIAEWzuFw0yNTAxMjMxNDUxMzdaMAwwCgYDVR0VBAMKAQEwMgITFAARbO0vzaNRh7YKVwACABFs7RcNMjUwMTIzMTQ1MTM3WjAMMAoGA1UdFQQDCgEBMDICExQAEw1mWLS484+YHrAAAgATDWYXDTI1MDEyMzEzMjU0N1owDDAKBgNVHRUEAwoBBTAyAhMUABE5fjkunQGoOxdnAAIAETl+Fw0yNTAxMjMwOTMxMjFaMAwwCgYDVR0VBAMKAQUwMgITFAAUSiKO3E5+iTgGzAACABRKIhcNMjUwMTIzMDYyODA0WjAMMAoGA1UdFQQDCgEFMDICExQAF1RzZ4pE19BViuEAAgAXVHMXDTI1MDEyMzA2MTAwN1owDDAKBgNVHRUEAwoBATAyAhMUABdUcnUesxEcv/hFAAIAF1RyFw0yNTAxMjMwNjEwMDZaMAwwCgYDVR0VBAMKAQEwMgITFAAV3MZt/lIkPuNxMgACABXcxhcNMjUwMTIzMDQwNTAwWjAMMAoGA1UdFQQDCgEBMDICExQAFdzFiLvx4BO7AeEAAgAV3MUXDTI1MDEyMzA0MDUwMFowDDAKBgNVHRUEAwoBATAyAhMUABdUxVdtdUDOtopkAAIAF1TFFw0yNTAxMjMwMzQ3MjJaMAwwCgYDVR0VBAMKAQUwMgITFAAUpeCrILUEcyVV/AACABSl4BcNMjUwMTIzMDMzNTM5WjAMMAoGA1UdFQQDCgEFMDICExQAERexbK5sNYz/UC4AAgARF7EXDTI1MDEyMzAzMjQ0OVowDDAKBgNVHRUEAwoBBTAyAhMUABdIbNo7JxpiMKtGAAIAF0hsFw0yNTAxMjMwMjUxNTNaMAwwCgYDVR0VBAMKAQUwMgITFAATS1HvvU1YkLh90gACABNLURcNMjUwMTIzMDIwMjU3WjAMMAoGA1UdFQQDCgEFMDICExQAFzWg5dtmcqcy63gAAgAXNaAXDTI1MDEyMzAxMzAxNlowDDAKBgNVHRUEAwoBBTAyAhMUABYk9Cec0YvO2UqsAAIAFiT0Fw0yNTAxMjMwMTA1NDVaMAwwCgYDVR0VBAMKAQEwMgITFAAWJPPMepEnG56WRAACABYk8xcNMjUwMTIzMDEwNTQ1WjAMMAoGA1UdFQQDCgEBMDICExQAF03FezueIrB8/GAAAgAXTcUXDTI1MDEyMzAwMDI1M1owDDAKBgNVHRUEAwoBBTAyAhMUABZEGA+VDCc5COp7AAIAFkQYFw0yNTAxMjIxOTM1NTlaMAwwCgYDVR0VBAMKAQEwMgITFAAWRBc5OexgwqGDCAACABZEFxcNMjUwMTIyMTkzNTU4WjAMMAoGA1UdFQQDCgEBMDICExQAEQ40Q6O36nHS9NgAAgARDjQXDTI1MDEyMjE5MDk1MVowDDAKBgNVHRUEAwoBATAyAhMUABEOM/09Fj39V90LAAIAEQ4zFw0yNTAxMjIxOTA5NTFaMAwwCgYDVR0VBAMKAQEwMgITFAAQRCv++FDCFOYPZQACABBEKxcNMjUwMTIyMTgxNjMzWjAMMAoGA1UdFQQDCgEFMDICExQAFRcrbL6CPm1j3eUAAgAVFysXDTI1MDEyMjE3MzczMFowDDAKBgNVHRUEAwoBATAyAhMUABUXKr16ywH3eUwNAAIAFRcqFw0yNTAxMjIxNzM3MzBaMAwwCgYDVR0VBAMKAQEwMgITFAASsIS9gkdS86b4iQACABKwhBcNMjUwMTIyMTcyNDU3WjAMMAoGA1UdFQQDCgEBMDICExQAErCDPIq9zbbKx/cAAgASsIMXDTI1MDEyMjE3MjQ1NlowDDAKBgNVHRUEAwoBATAyAhMUABC9HmO7eBSnciALAAIAEL0eFw0yNTAxMjIxNjU1NTdaMAwwCgYDVR0VBAMKAQEwMgITFAAQvR0KBp1sD1qTtgACABC9HRcNMjUwMTIyMTY1NTU3WjAMMAoGA1UdFQQDCgEBMDICExQAEG/fezhl2kjWIisAAgAQb98XDTI1MDEyMjE1NTY0NFowDDAKBgNVHRUEAwoBATAyAhMUABBv3kcyMROYoSGaAAIAEG/eFw0yNTAxMjIxNTU2NDRaMAwwCgYDVR0VBAMKAQEwMgITFAAPoKbCPGif9zcVHwACAA+gphcNMjUwMTIyMTUzODExWjAMMAoGA1UdFQQDCgEBMDICExQAD6Clf+NDhoOhpFMAAgAPoKUXDTI1MDEyMjE1MzgxMVowDDAKBgNVHRUEAwoBATAyAhMUABZOkm6JzOPLQgA+AAIAFk6SFw0yNTAxMjIxNDU4NTRaMAwwCgYDVR0VBAMKAQEwMgITFAAWTpFqbE+GI5FPaQACABZOkRcNMjUwMTIyMTQ1ODU0WjAMMAoGA1UdFQQDCgEBMDICExQAFYy3sWsc5nmj1rIAAgAVjLcXDTI1MDEyMjE0MTg1NFowDDAKBgNVHRUEAwoBBTAyAhMUABMQxJ51uSbdu66WAAIAExDEFw0yNTAxMjIwMjQ0NTVaMAwwCgYDVR0VBAMKAQUwMgITFAAWLrPlalWQOpqslgACABYusxcNMjUwMTIyMDE0NTA2WjAMMAoGA1UdFQQDCgEBMDICExQAFi6yogL9gGOphlQAAgAWLrIXDTI1MDEyMjAxNDUwNVowDDAKBgNVHRUEAwoBATAyAhMUABSe7ED7Iw9lUQxBAAIAFJ7sFw0yNTAxMjIwMTIyMzhaMAwwCgYDVR0VBAMKAQUwMgITFAAT9Q2lirvIKnQiaQACABP1DRcNMjUwMjA2MjA0MTUwWjAMMAoGA1UdFQQDCgEBMDICExQAENp1+CGTlGQ7w6EAAgAQ2nUXDTI1MDIwNjIwMDYzNVowDDAKBgNVHRUEAwoBATAyAhMUABDadPjbAt99zP0tAAIAENp0Fw0yNTAyMDYyMDA2MzVaMAwwCgYDVR0VBAMKAQEwMgITFAAVdNWoMKILiupS4gACABV01RcNMjUwMjA2MTYzNTUzWjAMMAoGA1UdFQQDCgEFMDICExQAEWkMtnEPNBrLyOoAAgARaQwXDTI1MDIwNjE2MTg1NVowDDAKBgNVHRUEAwoBATAyAhMUABFpC5CKTj46HoHQAAIAEWkLFw0yNTAyMDYxNjE4NTVaMAwwCgYDVR0VBAMKAQEwMgITFAAQJJNImokCacdwgAACABAkkxcNMjUwMjA2MTU0ODUwWjAMMAoGA1UdFQQDCgEBMDICExQAECSSlRR+tAdML9IAAgAQJJIXDTI1MDIwNjE1NDg1MFowDDAKBgNVHRUEAwoBATAyAhMUABHAf+uhURFdOIebAAIAEcB/Fw0yNTAyMDYxMzAzMzZaMAwwCgYDVR0VBAMKAQEwMgITFAARwH5KuwANBRsyoQACABHAfhcNMjUwMjA2MTMwMzM2WjAMMAoGA1UdFQQDCgEBMDICExQAESjYeFxqGyZJQvwAAgARKNgXDTI1MDIwNjEzMDEzN1owDDAKBgNVHRUEAwoBATAyAhMUABEo11JEXMzIeqSoAAIAESjXFw0yNTAyMDYxMzAxMzdaMAwwCgYDVR0VBAMKAQEwMgITFAAQigVseEB/TNyZmAACABCKBRcNMjUwMjA2MDgxMjEyWjAMMAoGA1UdFQQDCgEBMDICExQAEIoEu0QKrW/08h0AAgAQigQXDTI1MDIwNjA4MTIxMlowDDAKBgNVHRUEAwoBATAyAhMUABd+jaUWhvk4ICGEAAIAF36NFw0yNTAyMDYwNjEwMTJaMAwwCgYDVR0VBAMKAQEwMgITFAAXfox8FjkisTN/bwACABd+jBcNMjUwMjA2MDYxMDEyWjAMMAoGA1UdFQQDCgEBMDICExQAF36HdW3LvcahYWoAAgAXfocXDTI1MDIwNjA2MTAxMlowDDAKBgNVHRUEAwoBATAyAhMUABd+hk+evJjsI4m8AAIAF36GFw0yNTAyMDYwNjEwMTJaMAwwCgYDVR0VBAMKAQEwMgITFAAXfoUAQmOTe34uwAACABd+hRcNMjUwMjA2MDYxMDExWjAMMAoGA1UdFQQDCgEBMDICExQAF36EMvmSHzBhwxQAAgAXfoQXDTI1MDIwNjA2MTAxMVowDDAKBgNVHRUEAwoBATAyAhMUABd+fcquY8OhXEkjAAIAF359Fw0yNTAyMDYwNjEwMTFaMAwwCgYDVR0VBAMKAQEwMgITFAAXfnwmO+EXe/x/HQACABd+fBcNMjUwMjA2MDYxMDExWjAMMAoGA1UdFQQDCgEBMDICExQAF341dSxe/xKZ93IAAgAXfjUXDTI1MDIwNjA2MTAxMFowDDAKBgNVHRUEAwoBATAyAhMUABd+NK09riwmp/FFAAIAF340Fw0yNTAyMDYwNjEwMDlaMAwwCgYDVR0VBAMKAQEwMgITFAAUWbu+h/D5C287lgACABRZuxcNMjUwMjA2MDMwMjQ1WjAMMAoGA1UdFQQDCgEFMDICExQAF2Yf6YcsZ4UBmfMAAgAXZh8XDTI1MDIwNjAxNTkzOFowDDAKBgNVHRUEAwoBBTAyAhMUABAy9lhoWNkjhCg5AAIAEDL2Fw0yNTAyMDUyMjQzNTZaMAwwCgYDVR0VBAMKAQUwMgITFAAUYYG6OozzqG3myQACABRhgRcNMjUwMjA1MjI0MDIwWjAMMAoGA1UdFQQDCgEFMDICExQAFxn9gXRQX0gFZowAAgAXGf0XDTI1MDIwNTIyMjA0MlowDDAKBgNVHRUEAwoBBTAyAhMUABMUEC2Ql/6ymi/9AAIAExQQFw0yNTAyMDUyMjE1MzBaMAwwCgYDVR0VBAMKAQUwMgITFAAXegluwECDQl85PAACABd6CRcNMjUwMjA1MjA1MDIxWjAMMAoGA1UdFQQDCgEFMDICExQAEBLJmdFttHNA/QcAAgAQEskXDTI1MDIwNTE5MTEzOFowDDAKBgNVHRUEAwoBATAyAhMUABASyHB4S9U7ZC1hAAIAEBLIFw0yNTAyMDUxOTExMzhaMAwwCgYDVR0VBAMKAQEwMgITFAAS8pVtHJ0rl6RrKwACABLylRcNMjUwMjA1MTg1OTM1WjAMMAoGA1UdFQQDCgEBMDICExQAEvKUvXPk0juxlGIAAgAS8pQXDTI1MDIwNTE4NTkzNVowDDAKBgNVHRUEAwoBATAyAhMUABNZiJEPegdmIGbVAAIAE1mIFw0yNTAyMDUxODUxMjNaMAwwCgYDVR0VBAMKAQEwMgITFAATWYc3wyXx1WvbWwACABNZhxcNMjUwMjA1MTg1MTIzWjAMMAoGA1UdFQQDCgEBMDICExQAF3lGPtdPHBqw01UAAgAXeUYXDTI1MDIwNTE4MzkwOFowDDAKBgNVHRUEAwoBBTAyAhMUABdbftVm+20lYut+AAIAF1t+Fw0yNTAyMDUxNzMxMTlaMAwwCgYDVR0VBAMKAQEwMgITFAAXW33+jc84t5aYkgACABdbfRcNMjUwMjA1MTczMTE5WjAMMAoGA1UdFQQDCgEBMDICExQAF30yM0zDiK6smtEAAgAXfTIXDTI1MDIwNTE3MjMyOVowDDAKBgNVHRUEAwoBATAyAhMUABd9MYkyfqCCcBOrAAIAF30xFw0yNTAyMDUxNzIzMjhaMAwwCgYDVR0VBAMKAQEwMgITFAAUW51/WLH/vb/d9gACABRbnRcNMjUwMjA1MTcxNTEzWjAMMAoGA1UdFQQDCgEFMDICExQAETaD+04gZPzLVwEAAgARNoMXDTI1MDIwNTE2NTg0NFowDDAKBgNVHRUEAwoBATAyAhMUABE2gndMShc8/D57AAIAETaCFw0yNTAyMDUxNjU4NDRaMAwwCgYDVR0VBAMKAQEwMgITFAAWuru3/Dv/hYl/0QACABa6uxcNMjUwMjA1MTY1ODQ0WjAMMAoGA1UdFQQDCgEBMDICExQAFrq6yXvkcxQ/DmAAAgAWuroXDTI1MDIwNTE2NTg0NFowDDAKBgNVHRUEAwoBATAyAhMUABWitJj2r/dwXZA9AAIAFaK0Fw0yNTAyMDUxNjEyMTdaMAwwCgYDVR0VBAMKAQEwMgITFAAVorMToxmVh54xbQACABWisxcNMjUwMjA1MTYxMjE3WjAMMAoGA1UdFQQDCgEBMDICExQAEYyTWonuotBMelwAAgARjJMXDTI1MDIwNTE1MzMwOVowDDAKBgNVHRUEAwoBATAyAhMUABGMkt4hZF7X2OESAAIAEYySFw0yNTAyMDUxNTMzMDlaMAwwCgYDVR0VBAMKAQEwMgITFAARF0bXvdgo/VnKjAACABEXRhcNMjUwMjA1MTQxNDQ0WjAMMAoGA1UdFQQDCgEBMDICExQAERdFzYrp4oNJYD8AAgARF0UXDTI1MDIwNTE0MTQ0NFowDDAKBgNVHRUEAwoBATAyAhMUABUFhI8yDSLrN01FAAIAFQWEFw0yNTAyMDUwNjM0MzZaMAwwCgYDVR0VBAMKAQEwMgITFAAVBYOY7yIv0DB8cgACABUFgxcNMjUwMjA1MDYzNDM2WjAMMAoGA1UdFQQDCgEBMDICExQAFE7RMMITVVA5JoYAAgAUTtEXDTI1MDIwNTA0NDM0MlowDDAKBgNVHRUEAwoBBTAyAhMUAA/RYT47fI+RTrJDAAIAD9FhFw0yNTAyMDUwNDAzMjhaMAwwCgYDVR0VBAMKAQEwMgITFAAP0WCKjOl+qAqUlQACAA/RYBcNMjUwMjA1MDQwMzI4WjAMMAoGA1UdFQQDCgEBMDICExQAE/0bPxZeSQxzXlUAAgAT/RsXDTI1MDIwNTAyNTM1NlowDDAKBgNVHRUEAwoBBTAyAhMUABSt1FEcAQ/4rMriAAIAFK3UFw0yNTAyMDUwMTIwMzZaMAwwCgYDVR0VBAMKAQUwMgITFAAShfi4AsICndU3YwACABKF+BcNMjUwMjA1MDEwNTM5WjAMMAoGA1UdFQQDCgEBMDICExQAEoX3Z8C3ioj8pXQAAgAShfcXDTI1MDIwNTAxMDUzOVowDDAKBgNVHRUEAwoBATAyAhMUABUG2oSfX1UmxE+vAAIAFQbaFw0yNTAyMDUwMTA1MzBaMAwwCgYDVR0VBAMKAQEwMgITFAAVBtnNfpZ6M56dmgACABUG2RcNMjUwMjA1MDEwNTMwWjAMMAoGA1UdFQQDCgEBMDICExQAFPJ/oKcYcmsK5ZEAAgAU8n8XDTI1MDIwNDIwNDQyNFowDDAKBgNVHRUEAwoBATAyAhMUABTyfrleEYpvI06bAAIAFPJ+Fw0yNTAyMDQyMDQ0MjRaMAwwCgYDVR0VBAMKAQEwMgITFAAWAq2TcKR4LPJoNwACABYCrRcNMjUwMjA0MjAzMDIyWjAMMAoGA1UdFQQDCgEFMDICExQAF3oE6T9/mxKfOO4AAgAXegQXDTI1MDIwNDIwMTczNlowDDAKBgNVHRUEAwoBATAyAhMUABd6A09tztSRcQ3xAAIAF3oDFw0yNTAyMDQyMDE3MzZaMAwwCgYDVR0VBAMKAQEwMgITFAAXdICzRwM3bC7ixwACABd0gBcNMjUwMjA0MjAxNTIzWjAMMAoGA1UdFQQDCgEFMDICExQAF2Wl8abgaD/bLKkAAgAXZaUXDTI1MDIwNDIwMDAxN1owDDAKBgNVHRUEAwoBBTAyAhMUAA+y8uTCA7nqipEXAAIAD7LyFw0yNTAyMDQxOTE0MjBaMAwwCgYDVR0VBAMKAQEwMgITFAAPsvGpnEs9Mr/lPgACAA+y8RcNMjUwMjA0MTkxNDIwWjAMMAoGA1UdFQQDCgEBMDICExQAE8UVnfVMuOl3TUcAAgATxRUXDTI1MDIwNDE4Mzk0M1owDDAKBgNVHRUEAwoBATAyAhMUABPFFF/kOPk58WHYAAIAE8UUFw0yNTAyMDQxODM5NDNaMAwwCgYDVR0VBAMKAQEwMgITFAAXeROnFKA05beiUQACABd5ExcNMjUwMjA0MTgwMjE1WjAMMAoGA1UdFQQDCgEBMDICExQAF3kS8+uGwi3Tsv8AAgAXeRIXDTI1MDIwNDE4MDIxNVowDDAKBgNVHRUEAwoBATAyAhMUABd3Me1t241pSIF0AAIAF3cxFw0yNTAyMDQxNTUxMjBaMAwwCgYDVR0VBAMKAQEwMgITFAAXdzCRFwBJJT9SzgACABd3MBcNMjUwMjA0MTU1MTIwWjAMMAoGA1UdFQQDCgEBMDICExQAEzpA1ZrzcVWTry4AAgATOkAXDTI1MDIwNDE1MTYzM1owDDAKBgNVHRUEAwoBATAyAhMUABM6PyukUa2/NL4+AAIAEzo/Fw0yNTAyMDQxNTE2MzNaMAwwCgYDVR0VBAMKAQEwMgITFAAXaljBmsOs0sHf6wACABdqWBcNMjUwMjA0MTQ1NjUxWjAMMAoGA1UdFQQDCgEBMDICExQAF2pXpTdKVVY0I4wAAgAXalcXDTI1MDIwNDE0NTY1MVowDDAKBgNVHRUEAwoBATAyAhMUABTU0xCivbE5E4z1AAIAFNTTFw0yNTAyMDQxMzIwMTJaMAwwCgYDVR0VBAMKAQUwMgITFAAXdkxFJh+XuollzAACABd2TBcNMjUwMjA0MDYxMDA2WjAMMAoGA1UdFQQDCgEBMDICExQAF3ZLlp/UBhb1lWEAAgAXdksXDTI1MDIwNDA2MTAwNlowDDAKBgNVHRUEAwoBATAyAhMUABJbjrj4o0XttFsBAAIAEluOFw0yNTAyMDQwNDAzMzZaMAwwCgYDVR0VBAMKAQEwMgITFAASW40RvfRkuiuG6QACABJbjRcNMjUwMjA0MDQwMzM2WjAMMAoGA1UdFQQDCgEBMDICExQAEZVBsodgEi9GpCAAAgARlUEXDTI1MDIwNDA0MDMxNlowDDAKBgNVHRUEAwoBATAyAhMUABGVQLgzJo3wxI5aAAIAEZVAFw0yNTAyMDQwNDAzMTZaMAwwCgYDVR0VBAMKAQEwMgITFAATKjXk5PnF/MyIaAACABMqNRcNMjUwMjA0MDQwMzE0WjAMMAoGA1UdFQQDCgEBMDICExQAEyo0A3QFA+o4HXMAAgATKjQXDTI1MDIwNDA0MDMxNFowDDAKBgNVHRUEAwoBATAyAhMUABTZjZNXbwS/vP9aAAIAFNmNFw0yNTAyMDQwMzQ1MDdaMAwwCgYDVR0VBAMKAQUwMgITFAAVXS0A9L+cPjUAngACABVdLRcNMjUwMjAzMjE0MjAwWjAMMAoGA1UdFQQDCgEBMDICExQAFV0s4edIqJ5Wt9gAAgAVXSwXDTI1MDIwMzIxNDIwMFowDDAKBgNVHRUEAwoBATAyAhMUABIaRzjGgltmLdyKAAIAEhpHFw0yNTAyMDMxOTQwMzdaMAwwCgYDVR0VBAMKAQEwMgITFAASGkaWQ+jASNWdCAACABIaRhcNMjUwMjAzMTk0MDM3WjAMMAoGA1UdFQQDCgEBMDICExQAFA8GofE50iHWxvgAAgAUDwYXDTI1MDIwMzE4MzgyNVowDDAKBgNVHRUEAwoBBTAyAhMUABSUl+LDd8cv5aciAAIAFJSXFw0yNTAyMDMxNzM4MTlaMAwwCgYDVR0VBAMKAQUwMgITFAAUyUqPrVBiq37N7wACABTJShcNMjUwMjAzMTcyNTM2WjAMMAoGA1UdFQQDCgEBMDICExQAFMlJFyuYZYr5NjEAAgAUyUkXDTI1MDIwMzE3MjUzNlowDDAKBgNVHRUEAwoBATAyAhMUABduZf8OxOOeWurOAAIAF25lFw0yNTAyMDMxNzIwMDdaMAwwCgYDVR0VBAMKAQUwMgITFAAPy8n3KY9e+eKzzAACAA/LyRcNMjUwMjAzMTcxOTE0WjAMMAoGA1UdFQQDCgEBMDICExQAD8vInOqCZwHg/4QAAgAPy8gXDTI1MDIwMzE3MTkxNFowDDAKBgNVHRUEAwoBATAyAhMUABCC6LvzrkNw9cfiAAIAEILoFw0yNTAyMDMxNzE1NTVaMAwwCgYDVR0VBAMKAQUwMgITFAAXdDp1ShpW0TP33wACABd0OhcNMjUwMjAzMTY0OTM4WjAMMAoGA1UdFQQDCgEBMDICExQAF3Q5WEzAtI8wiqkAAgAXdDkXDTI1MDIwMzE2NDkzOFowDDAKBgNVHRUEAwoBATAyAhMUABCFBJ3dZDauhqi+AAIAEIUEFw0yNTAyMDMxNjMyMzBaMAwwCgYDVR0VBAMKAQUwMgITFAAWXF/o7PSBO89g2QACABZcXxcNMjUwMjAzMDI1OTA5WjAMMAoGA1UdFQQDCgEFMDICExQAFZwe8jeSIwig6eAAAgAVnB4XDTI1MDIwMzAyMDczMlowDDAKBgNVHRUEAwoBBTAyAhMUABHO1OSDxDqVtcXiAAIAEc7UFw0yNTAyMDIwNDMxMTVaMAwwCgYDVR0VBAMKAQUwMgITFAARTx1yB1ddonWN2QACABFPHRcNMjUwMjAyMDQwMjU0WjAMMAoGA1UdFQQDCgEBMDICExQAEU8c+up5obWecPMAAgARTxwXDTI1MDIwMjA0MDI1NFowDDAKBgNVHRUEAwoBATAyAhMUABHo+mKcNHDj1rKfAAIAEej6Fw0yNTAyMDIwNDAyMzdaMAwwCgYDVR0VBAMKAQEwMgITFAAR6PfVV6sjcbpB1QACABHo9xcNMjUwMjAyMDQwMjM3WjAMMAoGA1UdFQQDCgEBMDICExQAEhmEa/sJMXnwh7sAAgASGYQXDTI1MDIwMTIzNDQ0N1owDDAKBgNVHRUEAwoBBTAyAhMUABbMmLpFjrqOrGdNAAIAFsyYFw0yNTAyMDExMzQzMzVaMAwwCgYDVR0VBAMKAQUwMgITFAAXce+OftSE+wE48AACABdx7xcNMjUwMjAxMDYxMDA3WjAMMAoGA1UdFQQDCgEBMDICExQAF3Hu9qU8+xrJeQMAAgAXce4XDTI1MDIwMTA2MTAwN1owDDAKBgNVHRUEAwoBATAyAhMUABBti5gmOmsok1ZIAAIAEG2LFw0yNTAyMDEwNDAyMzBaMAwwCgYDVR0VBAMKAQEwMgITFAAQbYrtOF5DMw3zAwACABBtihcNMjUwMjAxMDQwMjMwWjAMMAoGA1UdFQQDCgEBMDICExQAFtH3N5yWJSLq7kgAAgAW0fcXDTI1MDIwMTA0MDIxNlowDDAKBgNVHRUEAwoBATAyAhMUABbR9vA8t9HKne9oAAIAFtH2Fw0yNTAyMDEwNDAyMTZaMAwwCgYDVR0VBAMKAQEwMgITFAAUSjxwzdE9+YJfuAACABRKPBcNMjUwMjAxMDA0OTMyWjAMMAoGA1UdFQQDCgEFMDICExQAF3HtkAZxw1VfWXUAAgAXce0XDTI1MDEzMTIyMzIwNVowDDAKBgNVHRUEAwoBATAyAhMUABdx7BA1x2CBR+nhAAIAF3HsFw0yNTAxMzEyMjMyMDVaMAwwCgYDVR0VBAMKAQEwMgITFAAQ/uLWLE8KMt9SbAACABD+4hcNMjUwMTMxMjA1NzEzWjAMMAoGA1UdFQQDCgEBMDICExQAEP7hUosVswqWF1kAAgAQ/uEXDTI1MDEzMTIwNTcxMlowDDAKBgNVHRUEAwoBATAyAhMUABXkIByLO3ruDjRSAAIAFeQgFw0yNTAxMzExODIwMDBaMAwwCgYDVR0VBAMKAQEwMgITFAAV5B9lpbXo6GmD/AACABXkHxcNMjUwMTMxMTgxOTU5WjAMMAoGA1UdFQQDCgEBMDICExQAEDr0Tm9sXiydSpcAAgAQOvQXDTI1MDEzMTE3MjkwMlowDDAKBgNVHRUEAwoBATAyAhMUABA689iajBSNd87LAAIAEDrzFw0yNTAxMzExNzI5MDJaMAwwCgYDVR0VBAMKAQEwMgITFAAXC+B1TLe8xyN1OgACABcL4BcNMjUwMTMxMTYyNjE2WjAMMAoGA1UdFQQDCgEFMDICExQAFYJVuJZwLXNWvGMAAgAVglUXDTI1MDEzMTE2MTU1NlowDDAKBgNVHRUEAwoBBTAyAhMUAA+kcOQEzhX6AJ+rAAIAD6RwFw0yNTAxMzExNjA0NDZaMAwwCgYDVR0VBAMKAQEwMgITFAAPpG8euSGAGBWuBQACAA+kbxcNMjUwMTMxMTYwNDQ2WjAMMAoGA1UdFQQDCgEBMDICExQAExg+HJAM8xDwZkcAAgATGD4XDTI1MDEzMTE1MjgyN1owDDAKBgNVHRUEAwoBATAyAhMUABMYPY4mdDI4fIkXAAIAExg9Fw0yNTAxMzExNTI4MjZaMAwwCgYDVR0VBAMKAQEwMgITFAAWq49c0eZPGt+s+QACABarjxcNMjUwMTMxMTUyNTU0WjAMMAoGA1UdFQQDCgEBMDICExQAFquOfju0qoMN2+cAAgAWq44XDTI1MDEzMTE1MjU1NFowDDAKBgNVHRUEAwoBATAyAhMUABbX8euARLE/dM/6AAIAFtfxFw0yNTAxMzExMDI1MzVaMAwwCgYDVR0VBAMKAQEwMgITFAAW1/ByrQ7IbnPV9QACABbX8BcNMjUwMTMxMTAyNTM1WjAMMAoGA1UdFQQDCgEBMDICExQAFPjMlcLgUU3I8CYAAgAU+MwXDTI1MDEzMTA0MjI0OFowDDAKBgNVHRUEAwoBBTAyAhMUABYKiD63VpsEoWi9AAIAFgqIFw0yNTAxMzEwNDA1MTNaMAwwCgYDVR0VBAMKAQEwMgITFAAWCocm6F1fUuBnEQACABYKhxcNMjUwMTMxMDQwNTEzWjAMMAoGA1UdFQQDCgEBMDICExQAFtCqStJQbdWYQeIAAgAW0KoXDTI1MDEzMTAyMTkyMFowDDAKBgNVHRUEAwoBBTAyAhMUABc51uhmBeJh/6AGAAIAFznWFw0yNTAxMzEwMTA1NTZaMAwwCgYDVR0VBAMKAQUwMgITFAAW8QUf5cffTZSdeQACABbxBRcNMjUwMTMxMDAwMjMyWjAMMAoGA1UdFQQDCgEFMDICExQAF24zc4mcWCoaiXIAAgAXbjMXDTI1MDEzMDIxNTUzOVowDDAKBgNVHRUEAwoBATAyAhMUABduMmMG5qDsxVuUAAIAF24yFw0yNTAxMzAyMTU1MzlaMAwwCgYDVR0VBAMKAQEwMgITFAAWu5UECI5nKGFbQgACABa7lRcNMjUwMTMwMjE0OTU1WjAMMAoGA1UdFQQDCgEBMDICExQAFruU6f6debpWfiUAAgAWu5QXDTI1MDEzMDIxNDk1NFowDDAKBgNVHRUEAwoBATAyAhMUABa++yf+pBPn70+nAAIAFr77Fw0yNTAxMzAyMDE3NTlaMAwwCgYDVR0VBAMKAQEwMgITFAAWvvogtm7g2baFkAACABa++hcNMjUwMTMwMjAxNzU5WjAMMAoGA1UdFQQDCgEBMDICExQAFBm93+RJsyOUnlkAAgAUGb0XDTI1MDEzMDIwMTcxMFowDDAKBgNVHRUEAwoBATAyAhMUABQZvD5oxobRsEr8AAIAFBm8Fw0yNTAxMzAyMDE3MTBaMAwwCgYDVR0VBAMKAQEwMgITFAAQNMZH/daHW65IJAACABA0xhcNMjUwMTMwMjAwOTIxWjAMMAoGA1UdFQQDCgEBMDICExQAEDTFv2CiL9xCTnYAAgAQNMUXDTI1MDEzMDIwMDkyMVowDDAKBgNVHRUEAwoBATAyAhMUABcIwaxG67XarZ3xAAIAFwjBFw0yNTAxMzAxODUxMzdaMAwwCgYDVR0VBAMKAQUwMgITFAAUgZrCS5r4upM15AACABSBmhcNMjUwMTMwMTY1NjU5WjAMMAoGA1UdFQQDCgEBMDICExQAFIGZL/45E4PEX0UAAgAUgZkXDTI1MDEzMDE2NTY1OFowDDAKBgNVHRUEAwoBATAyAhMUABGjQUpYZet35F0BAAIAEaNBFw0yNTAxMzAxNTQyMDZaMAwwCgYDVR0VBAMKAQEwMgITFAARoz6k7HKLTCQ4ogACABGjPhcNMjUwMTMwMTU0MjA2WjAMMAoGA1UdFQQDCgEBMDICExQAECM9FA0YHXd2JEIAAgAQIz0XDTI1MDEzMDE1MTMyMVowDDAKBgNVHRUEAwoBATAyAhMUABAjPK/USKyJs++lAAIAECM8Fw0yNTAxMzAxNTEzMjFaMAwwCgYDVR0VBAMKAQEwMgITFAAW9fKV3llazeSRYwACABb18hcNMjUwMTMwMDQwNDQ0WjAMMAoGA1UdFQQDCgEBMDICExQAFvXxnmJn1HHXmnEAAgAW9fEXDTI1MDEzMDA0MDQ0NFowDDAKBgNVHRUEAwoBATAyAhMUABDuEkSnR7hMQWPzAAIAEO4SFw0yNTAxMzAwNDA0MzFaMAwwCgYDVR0VBAMKAQEwMgITFAAQ7hFaFCTL+9eHGQACABDuERcNMjUwMTMwMDQwNDMxWjAMMAoGA1UdFQQDCgEBMDICExQAFrOyYj1lxn4qKOAAAgAWs7IXDTI1MDEyOTIxMzI0MlowDDAKBgNVHRUEAwoBATAyAhMUABOWe/7d7XiDQGlMAAIAE5Z7Fw0yNTAyMTQyMTEzMzNaMAwwCgYDVR0VBAMKAQEwMgITFAAQn3SOcw2uKO/VdAACABCfdBcNMjUwMjE0MTk1MTM5WjAMMAoGA1UdFQQDCgEFMDICExQAFtklOBJcgQdOZJsAAgAW2SUXDTI1MDIxNDE5MTQxNlowDDAKBgNVHRUEAwoBATAyAhMUABbZJJUvL8J9jpNGAAIAFtkkFw0yNTAyMTQxOTE0MTZaMAwwCgYDVR0VBAMKAQEwMgITFAARjgORbqqQY//BTwACABGOAxcNMjUwMjE0MTc0MTM1WjAMMAoGA1UdFQQDCgEBMDICExQAEY4CdeFLBVS5zvsAAgARjgIXDTI1MDIxNDE3NDEzNVowDDAKBgNVHRUEAwoBATAyAhMUABPK24S4WlOv78MLAAIAE8rbFw0yNTAyMTQxNDQ3MzFaMAwwCgYDVR0VBAMKAQEwMgITFAATyto+V0Dp62gafgACABPK2hcNMjUwMjE0MTQ0NzMxWjAMMAoGA1UdFQQDCgEBMDICExQAEz19NfwBhohakyIAAgATPX0XDTI1MDIxNDE0NDEyMlowDDAKBgNVHRUEAwoBBTAyAhMUABcdiajibhZs7quAAAIAFx2JFw0yNTAyMTQwNDAzMDNaMAwwCgYDVR0VBAMKAQEwMgITFAAXHYgus+EeOIyszwACABcdiBcNMjUwMjE0MDQwMzAzWjAMMAoGA1UdFQQDCgEBMDICExQAE5NPaayPKqL61TcAAgATk08XDTI1MDIxNDAxMjg1MVowDDAKBgNVHRUEAwoBBTAyAhMUABQ6STpjbKERfpUMAAIAFDpJFw0yNTAyMTMyMTUzNDhaMAwwCgYDVR0VBAMKAQUwMgITFAAXmLxJpKi6XJg15gACABeYvBcNMjUwMjEzMTc1MzMxWjAMMAoGA1UdFQQDCgEBMDICExQAF5i7faP/5gzX2dYAAgAXmLsXDTI1MDIxMzE3NTMzMVowDDAKBgNVHRUEAwoBATAyAhMUABeYzkP+c1K3lB3CAAIAF5jOFw0yNTAyMTMxNzUwMTdaMAwwCgYDVR0VBAMKAQEwMgITFAAXmM3A7w1PcKjAGQACABeYzRcNMjUwMjEzMTc1MDE3WjAMMAoGA1UdFQQDCgEBMDICExQAFDQkMyN6xUWN8H8AAgAUNCQXDTI1MDIxMzE2MDEzOFowDDAKBgNVHRUEAwoBATAyAhMUABQ0IxvEv6Z3sxoyAAIAFDQjFw0yNTAyMTMxNjAxMzhaMAwwCgYDVR0VBAMKAQEwMgITFAATrGcFVt6dFDZC5wACABOsZxcNMjUwMjEzMTUzNDMyWjAMMAoGA1UdFQQDCgEBMDICExQAE6xmM5e/4u+1b3QAAgATrGYXDTI1MDIxMzE1MzQzMlowDDAKBgNVHRUEAwoBATAyAhMUABNjgv1WJC0jJmfAAAIAE2OCFw0yNTAyMTMxNDI4MjdaMAwwCgYDVR0VBAMKAQEwMgITFAATY4FRvhY5n+uL4QACABNjgRcNMjUwMjEzMTQyODI2WjAMMAoGA1UdFQQDCgEBMDICExQAF2Gw5BrPP1J8S1AAAgAXYbAXDTI1MDIxMzEzMDA0M1owDDAKBgNVHRUEAwoBBTAyAhMUABWMNEeFwwA9BRXGAAIAFYw0Fw0yNTAyMTMwNDA0MTVaMAwwCgYDVR0VBAMKAQEwMgITFAAVjDMl++BkIJp7pQACABWMMxcNMjUwMjEzMDQwNDE0WjAMMAoGA1UdFQQDCgEBMDICExQAFQSOjX1Fjnp0vugAAgAVBI4XDTI1MDIxMzAzMjA1NlowDDAKBgNVHRUEAwoBBTAyAhMUABdMOO9v2ArZ+ZqKAAIAF0w4Fw0yNTAyMTMwMTA1NDJaMAwwCgYDVR0VBAMKAQEwMgITFAAXTDcP0ljjjiqUQQACABdMNxcNMjUwMjEzMDEwNTQyWjAMMAoGA1UdFQQDCgEBMDICExQAFJDGKT/6UWc/p4IAAgAUkMYXDTI1MDIxMjIzMTA1N1owDDAKBgNVHRUEAwoBBTAyAhMUABeWlUEnMAFrD75wAAIAF5aVFw0yNTAyMTIyMjUyMTFaMAwwCgYDVR0VBAMKAQEwMgITFAAXlpTcMzF6VWaaRgACABeWlBcNMjUwMjEyMjI1MjExWjAMMAoGA1UdFQQDCgEBMDICExQAEsGADAhklXTF+xEAAgASwYAXDTI1MDIxMjIyMDAxM1owDDAKBgNVHRUEAwoBATAyAhMUABLBf3YmJSPcKeCWAAIAEsF/Fw0yNTAyMTIyMjAwMTNaMAwwCgYDVR0VBAMKAQEwMgITFAAVLS/kQ0ovIXz9+wACABUtLxcNMjUwMjEyMjE0NTM4WjAMMAoGA1UdFQQDCgEBMDICExQAFS0uRbJebUmnPZYAAgAVLS4XDTI1MDIxMjIxNDUzOFowDDAKBgNVHRUEAwoBATAyAhMUABNBsAadKZorDrepAAIAE0GwFw0yNTAyMTIyMTM4MDFaMAwwCgYDVR0VBAMKAQEwMgITFAATQa+UBAbrNJi+oAACABNBrxcNMjUwMjEyMjEzODAxWjAMMAoGA1UdFQQDCgEBMDICExQAF0uam4loMMllak0AAgAXS5oXDTI1MDIxMjIxMTU1MlowDDAKBgNVHRUEAwoBATAyAhMUABdLmefBaHIn8gnZAAIAF0uZFw0yNTAyMTIyMTE1NTJaMAwwCgYDVR0VBAMKAQEwMgITFAAUNsxaaRH3qB2/hwACABQ2zBcNMjUwMjEyMTg1NTMyWjAMMAoGA1UdFQQDCgEBMDICExQAFDbLE8AATDuuPZ8AAgAUNssXDTI1MDIxMjE4NTUzMlowDDAKBgNVHRUEAwoBATAyAhMUABeU4Y9dcde2T8oTAAIAF5ThFw0yNTAyMTIxODM1MTVaMAwwCgYDVR0VBAMKAQEwMgITFAAXlOAVCHZAZ2F7CQACABeU4BcNMjUwMjEyMTgzNTE1WjAMMAoGA1UdFQQDCgEBMDICExQAEReGO6Mw5rY/+asAAgARF4YXDTI1MDIxMjE4MDkyN1owDDAKBgNVHRUEAwoBATAyAhMUABEXhdQPbj/CI7IOAAIAEReFFw0yNTAyMTIxODA5MjdaMAwwCgYDVR0VBAMKAQEwMgITFAAPocg/LzjEXcERlAACAA+hyBcNMjUwMjEyMTczNTIyWjAMMAoGA1UdFQQDCgEBMDICExQAD6HHNLCfmkXIi0oAAgAPoccXDTI1MDIxMjE3MzUyMlowDDAKBgNVHRUEAwoBATAyAhMUABV1YmxqDUgVPnEUAAIAFXViFw0yNTAyMTIxNzAzMDhaMAwwCgYDVR0VBAMKAQEwMgITFAAVdWG3pRXR7LIUDgACABV1YRcNMjUwMjEyMTcwMzA3WjAMMAoGA1UdFQQDCgEBMDICExQAD8ebMmYD9ScKTSgAAgAPx5sXDTI1MDIxMjE1NDAzNVowDDAKBgNVHRUEAwoBATAyAhMUAA/HmgYXPAXeyJ/DAAIAD8eaFw0yNTAyMTIxNTQwMzVaMAwwCgYDVR0VBAMKAQEwMgITFAASapZ3+djhiLD0AgACABJqlhcNMjUwMjEyMTUyNjI3WjAMMAoGA1UdFQQDCgEBMDICExQAEmqVhlKg9044bfkAAgASapUXDTI1MDIxMjE1MjYyN1owDDAKBgNVHRUEAwoBATAyAhMUABJQRBV70TpYZyYmAAIAElBEFw0yNTAyMTIxNDM2NDlaMAwwCgYDVR0VBAMKAQEwMgITFAASUEOnU9ZftIU2iwACABJQQxcNMjUwMjEyMTQzNjQ4WjAMMAoGA1UdFQQDCgEBMDICExQAE7q3/E73qICNDGkAAgATurcXDTI1MDIxMjA1MTAyNlowDDAKBgNVHRUEAwoBATAyAhMUABO6tgbPlB7P2BxjAAIAE7q2Fw0yNTAyMTIwNTEwMjZaMAwwCgYDVR0VBAMKAQEwMgITFAAUfEtAOlJXFeJbjQACABR8SxcNMjUwMjEyMDQwNTUzWjAMMAoGA1UdFQQDCgEFMDICExQAE5mUVi9WptAgPBIAAgATmZQXDTI1MDIxMjA0MDMwMVowDDAKBgNVHRUEAwoBATAyAhMUABOZk5fbggUhGJOIAAIAE5mTFw0yNTAyMTIwNDAzMDBaMAwwCgYDVR0VBAMKAQEwMgITFAAQPFg4mVxBPE10fgACABA8WBcNMjUwMjEyMDQwMjI2WjAMMAoGA1UdFQQDCgEBMDICExQAEDxXo2iGmx7j7UwAAgAQPFcXDTI1MDIxMjA0MDIyNVowDDAKBgNVHRUEAwoBATAyAhMUABeSNXXoh2+VdJ5iAAIAF5I1Fw0yNTAyMTIwMjI0MTlaMAwwCgYDVR0VBAMKAQUwMgITFAAU73k7WInhs/aWFQACABTveRcNMjUwMjEyMDIwMDM3WjAMMAoGA1UdFQQDCgEFMDICExQAEbaaGJn/LvDM3DkAAgARtpoXDTI1MDIxMjAwNDgzOFowDDAKBgNVHRUEAwoBBTAyAhMUABcSvxvNtyda3OlvAAIAFxK/Fw0yNTAyMTEyMzUzMDBaMAwwCgYDVR0VBAMKAQUwMgITFAAVYT5FqrrryyWW7wACABVhPhcNMjUwMjExMjI0MDIyWjAMMAoGA1UdFQQDCgEBMDICExQAFWE9ree1RFVBPlUAAgAVYT0XDTI1MDIxMTIyNDAyMlowDDAKBgNVHRUEAwoBATAyAhMUABcqX34j2HrmkTMmAAIAFypfFw0yNTAyMTEyMDU1MjNaMAwwCgYDVR0VBAMKAQEwMgITFAAXKl69jCINLyfsQwACABcqXhcNMjUwMjExMjA1NTIzWjAMMAoGA1UdFQQDCgEBMDICExQAEYNYcvluI5FL77sAAgARg1gXDTI1MDIxMTIwMjc0MVowDDAKBgNVHRUEAwoBATAyAhMUABGDV30cEIa6Brg/AAIAEYNXFw0yNTAyMTEyMDI3NDBaMAwwCgYDVR0VBAMKAQEwMgITFAAXkJgcP4thRIZBuQACABeQmBcNMjUwMjExMTkwMTU1WjAMMAoGA1UdFQQDCgEBMDICExQAF5CXOiadRrLTpXQAAgAXkJcXDTI1MDIxMTE5MDE1NVowDDAKBgNVHRUEAwoBATAyAhMUABaqF+uDPFI/vv69AAIAFqoXFw0yNTAyMTExODQ5NTlaMAwwCgYDVR0VBAMKAQEwMgITFAAWqha1/oy3CMNzNQACABaqFhcNMjUwMjExMTg0OTU5WjAMMAoGA1UdFQQDCgEBMDICExQAD6Z0VLRnZyc4o/0AAgAPpnQXDTI1MDIxMTE4MzcyMFowDDAKBgNVHRUEAwoBATAyAhMUAA+mc5AGwpwddisLAAIAD6ZzFw0yNTAyMTExODM3MjBaMAwwCgYDVR0VBAMKAQEwMgITFAASWnpgyqorFfcbOAACABJaehcNMjUwMjExMTgyMjI3WjAMMAoGA1UdFQQDCgEBMDICExQAElp5xtk1oXEBJDIAAgASWnkXDTI1MDIxMTE4MjIyN1owDDAKBgNVHRUEAwoBATAyAhMUABS+zgI98Z5iooUKAAIAFL7OFw0yNTAyMTExODAyMzhaMAwwCgYDVR0VBAMKAQEwMgITFAAUvs28/T9SgbRQdgACABS+zRcNMjUwMjExMTgwMjM4WjAMMAoGA1UdFQQDCgEBMDICExQAFrUy1XHv75WxKdgAAgAWtTIXDTI1MDIxMTE3MzM0M1owDDAKBgNVHRUEAwoBATAyAhMUABa1MW6h8jwqF8mLAAIAFrUxFw0yNTAyMTExNzMzNDNaMAwwCgYDVR0VBAMKAQEwMgITFAAQyoITRc0xpE1UGgACABDKghcNMjUwMjExMTczMzA3WjAMMAoGA1UdFQQDCgEBMDICExQAEMqBmMvHT5Mt3h0AAgAQyoEXDTI1MDIxMTE3MzMwN1owDDAKBgNVHRUEAwoBATAyAhMUABH+qgmS2Z4oiCzSAAIAEf6qFw0yNTAyMTExNjU2NTdaMAwwCgYDVR0VBAMKAQEwMgITFAAR/qm3yUi7QG1bRgACABH+qRcNMjUwMjExMTY1NjU3WjAMMAoGA1UdFQQDCgEBMDICExQAF4lI52dpM3eOVHIAAgAXiUgXDTI1MDIxMTE2NDIyMVowDDAKBgNVHRUEAwoBBTAyAhMUABeNpkEYVKp1tJ5EAAIAF42mFw0yNTAyMTExNTM2MzZaMAwwCgYDVR0VBAMKAQEwMgITFAAXjaVF2Y3hczdmrQACABeNpRcNMjUwMjExMTUzNjM2WjAMMAoGA1UdFQQDCgEBMDICExQAE+EPrINhHOV9VLUAAgAT4Q8XDTI1MDIxMTE1MDgwOVowDDAKBgNVHRUEAwoBATAyAhMUABPhDu0u49s7uDzLAAIAE+EOFw0yNTAyMTExNTA4MDlaMAwwCgYDVR0VBAMKAQEwMgITFAAP0vlqd3CtXGRiagACAA/S+RcNMjUwMjExMTQ0OTM3WjAMMAoGA1UdFQQDCgEBMDICExQAD9L4IMTcP4id6NYAAgAP0vgXDTI1MDIxMTE0NDkzN1owDDAKBgNVHRUEAwoBATAyAhMUABdBW7ZHsi+jlhYSAAIAF0FbFw0yNTAyMTExNDA1MzhaMAwwCgYDVR0VBAMKAQEwMgITFAAXQVowWKtLSORloQACABdBWhcNMjUwMjExMTQwNTM4WjAMMAoGA1UdFQQDCgEBMDICExQAFtgu/Ee+mSWitMkAAgAW2C4XDTI1MDIxMTA1MDUxNFowDDAKBgNVHRUEAwoBBTAyAhMUABRQpeJRuqBwPGA2AAIAFFClFw0yNTAyMTEwMTA5MDhaMAwwCgYDVR0VBAMKAQUwMgITFAAWjOYqgeytivySVwACABaM5hcNMjUwMjEwMjMxNzI0WjAMMAoGA1UdFQQDCgEFMDICExQAFMZDQWx7UQXSlxwAAgAUxkMXDTI1MDIxMDIyMDM0M1owDDAKBgNVHRUEAwoBBTAyAhMUABeMZiQfLIxXtghRAAIAF4xmFw0yNTAyMTAxOTQ5MTNaMAwwCgYDVR0VBAMKAQEwMgITFAAXjGWrZgHsPsW3AgACABeMZRcNMjUwMjEwMTk0OTEzWjAMMAoGA1UdFQQDCgEBMDICExQAFjxJEYBwwSXaPrEAAgAWPEkXDTI1MDIxMDE5MzgxM1owDDAKBgNVHRUEAwoBATAyAhMUABY8SFDdIuOi66mzAAIAFjxIFw0yNTAyMTAxOTM4MTNaMAwwCgYDVR0VBAMKAQEwMgITFAAQTy3C/mgAcuYqOgACABBPLRcNMjUwMjEwMTkwNjIxWjAMMAoGA1UdFQQDCgEBMDICExQAEE8rjs40okqy4poAAgAQTysXDTI1MDIxMDE5MDYyMFowDDAKBgNVHRUEAwoBATAyAhMUAA/IlzflSHmbcVprAAIAD8iXFw0yNTAyMTAxNzA5MzRaMAwwCgYDVR0VBAMKAQEwMgITFAAPyJYT2VZmiFL0PAACAA/IlhcNMjUwMjEwMTcwOTM0WjAMMAoGA1UdFQQDCgEBMDICExQAFqGFQK4B60AFHOoAAgAWoYUXDTI1MDIxMDE3MDA0MVowDDAKBgNVHRUEAwoBATAyAhMUABahhCOcc7lP4bpvAAIAFqGEFw0yNTAyMTAxNzAwNDFaMAwwCgYDVR0VBAMKAQEwMgITFAAQ1vUpiWJa2hWBKgACABDW9RcNMjUwMjEwMTU1MDAxWjAMMAoGA1UdFQQDCgEBMDICExQAENb0+N4GwUqoBewAAgAQ1vQXDTI1MDIxMDE1NTAwMVowDDAKBgNVHRUEAwoBATAyAhMUABQ7sA4Ock2Q/z5xAAIAFDuwFw0yNTAyMTAxNTQwNTFaMAwwCgYDVR0VBAMKAQEwMgITFAAUO69cs7KVDG8WbgACABQ7rxcNMjUwMjEwMTU0MDUxWjAMMAoGA1UdFQQDCgEBMDICExQAFb3vEAlqXeFJFTUAAgAVve8XDTI1MDIxMDE1MjkyM1owDDAKBgNVHRUEAwoBATAyAhMUABW97oYvtIU7Lsr0AAIAFb3uFw0yNTAyMTAxNTI5MjNaMAwwCgYDVR0VBAMKAQEwMgITFAASSleeosA42zwfFwACABJKVxcNMjUwMjEwMDQwMzEzWjAMMAoGA1UdFQQDCgEBMDICExQAEkpW+UUOqnqT1jkAAgASSlYXDTI1MDIxMDA0MDMxM1owDDAKBgNVHRUEAwoBATAyAhMUABdmJKS1IiqtnYhwAAIAF2YkFw0yNTAyMTAwMTEyMzJaMAwwCgYDVR0VBAMKAQUwMgITFAAUoynDrdOS90r7ewACABSjKRcNMjUwMjEwMDA1OTI2WjAMMAoGA1UdFQQDCgEFMDICExQAD6g1WByUBk/SenQAAgAPqDUXDTI1MDIwOTIwMTYyMlowDDAKBgNVHRUEAwoBBTAyAhMUABTyN5wjwn2+foM1AAIAFPI3Fw0yNTAyMDkwNjA2MDZaMAwwCgYDVR0VBAMKAQUwMgITFAAUqEH58JaT2yxnyQACABSoQRcNMjUwMjA5MDQwMzA4WjAMMAoGA1UdFQQDCgEBMDICExQAFKhAiAFqZ7qWv0wAAgAUqEAXDTI1MDIwOTA0MDMwOFowDDAKBgNVHRUEAwoBATAyAhMUABUqfVWoDolgDtRbAAIAFSp9Fw0yNTAyMDgyMzU3MjZaMAwwCgYDVR0VBAMKAQUwMgITFAAXVM7BOSFGA6IvYQACABdUzhcNMjUwMjA4MTkzNjE5WjAMMAoGA1UdFQQDCgEFMDICExQAFJ8GElriUpTf0bgAAgAUnwYXDTI1MDIwODE1MDUyM1owDDAKBgNVHRUEAwoBBTAyAhMUABcNVX21dTb09PUgAAIAFw1VFw0yNTAyMDgwNDU1NDBaMAwwCgYDVR0VBAMKAQUwMgITFAAVxHnzVqVuERExEAACABXEeRcNMjUwMjA4MDEzMTE2WjAMMAoGA1UdFQQDCgEFMDICExQAFP/5iBrWO1PGwSIAAgAU//kXDTI1MDIwODAwMDQyNVowDDAKBgNVHRUEAwoBBTAyAhMUABczunyTPPSwoA2cAAIAFzO6Fw0yNTAyMDcyMzI2NDRaMAwwCgYDVR0VBAMKAQUwMgITFAAPomcn6YksGzQj3QACAA+iZxcNMjUwMjA3MjMwNjI2WjAMMAoGA1UdFQQDCgEFMDICExQAEJNn5pFLoJ57n/UAAgAQk2cXDTI1MDIwNzIxNDI0MlowDDAKBgNVHRUEAwoBATAyAhMUABCTZmjuIaRKhnxfAAIAEJNmFw0yNTAyMDcyMTQyNDJaMAwwCgYDVR0VBAMKAQEwMgITFAAQT4c7AXvWkHlWxQACABBPhxcNMjUwMjA3MjEyMzQxWjAMMAoGA1UdFQQDCgEFMDICExQAD7ROiQDXv4qm4IQAAgAPtE4XDTI1MDIwNzIxMTQ0MFowDDAKBgNVHRUEAwoBATAyAhMUAA+0Td1PPMZcANOoAAIAD7RNFw0yNTAyMDcyMTE0NDBaMAwwCgYDVR0VBAMKAQEwMgITFAAVmpxXoWgMVyfEYgACABWanBcNMjUwMjA3MjA1NDA3WjAMMAoGA1UdFQQDCgEFMDICExQAD/otmXU9jzPCF6QAAgAP+i0XDTI1MDIwNzIwNTAxNFowDDAKBgNVHRUEAwoBATAyAhMUAA/6LDBDGC9GYXxoAAIAD/osFw0yNTAyMDcyMDUwMTNaMAwwCgYDVR0VBAMKAQEwMgITFAAW1ON+1DqGuCCNGwACABbU4xcNMjUwMjA3MjAzMzM5WjAMMAoGA1UdFQQDCgEBMDICExQAFtTihrsTu0kiP44AAgAW1OIXDTI1MDIwNzIwMzMzOVowDDAKBgNVHRUEAwoBATAyAhMUABAkAYEOoritcg+0AAIAECQBFw0yNTAyMDcxOTIxMjZaMAwwCgYDVR0VBAMKAQEwMgITFAAQJABvWYsa9lU4ZAACABAkABcNMjUwMjA3MTkyMTI2WjAMMAoGA1UdFQQDCgEBMDICExQAFUFK43vMIqXweKEAAgAVQUoXDTI1MDIwNzE4MDcwNlowDDAKBgNVHRUEAwoBATAyAhMUABVBSSfs4vWod+aVAAIAFUFJFw0yNTAyMDcxODA3MDVaMAwwCgYDVR0VBAMKAQEwMgITFAAR1c/IYQEvbVTvDQACABHVzxcNMjUwMjA3MTY0MjEyWjAMMAoGA1UdFQQDCgEBMDICExQAEdXOheFKaEzLBAwAAgAR1c4XDTI1MDIwNzE2NDIxMlowDDAKBgNVHRUEAwoBATAyAhMUABIHYNAUv0wJTWrqAAIAEgdgFw0yNTAyMDcxNjI0NDZaMAwwCgYDVR0VBAMKAQEwMgITFAASB1/G2wrrsgZ+9AACABIHXxcNMjUwMjA3MTYyNDQ2WjAMMAoGA1UdFQQDCgEBMDICExQAE7Q8mz2MNz3xqPQAAgATtDwXDTI1MDIwNzE1NDUyMFowDDAKBgNVHRUEAwoBBTAyAhMUABd8ZPAZws1w7BxQAAIAF3xkFw0yNTAyMDcxNTIxMjFaMAwwCgYDVR0VBAMKAQUwMgITFAARhjeef+zwlby61gACABGGNxcNMjUwMjA3MTQxOTMyWjAMMAoGA1UdFQQDCgEBMDICExQAEYY2bKFPpm55bZwAAgARhjYXDTI1MDIwNzE0MTkzMlowDDAKBgNVHRUEAwoBATAyAhMUABWgAySQ4HtGd16KAAIAFaADFw0yNTAyMDcxMzUyMDlaMAwwCgYDVR0VBAMKAQUwMgITFAAXgQw7inc/YDIdCQACABeBDBcNMjUwMjA3MDYxMDA2WjAMMAoGA1UdFQQDCgEBMDICExQAF4ELkxFLo9MegDgAAgAXgQsXDTI1MDIwNzA2MTAwNlowDDAKBgNVHRUEAwoBATAyAhMUABU8apF1NIfMd140AAIAFTxqFw0yNTAyMDcwNDA0MzRaMAwwCgYDVR0VBAMKAQEwMgITFAAVPGk68u6PwXzTeQACABU8aRcNMjUwMjA3MDQwNDM0WjAMMAoGA1UdFQQDCgEBMDICExQAFXCODhRo9VCpLZIAAgAVcI4XDTI1MDIwNzA0MDMxMFowDDAKBgNVHRUEAwoBATAyAhMUABVwjeEkXa448aNFAAIAFXCNFw0yNTAyMDcwNDAzMTBaMAwwCgYDVR0VBAMKAQEwMgITFAAUjE5K7w3A3FxQQgACABSMThcNMjUwMjA3MDExOTA5WjAMMAoGA1UdFQQDCgEFMDICExQAFr3/EfIs/SC9bFUAAgAWvf8XDTI1MDIwNzAwMDQ0OVowDDAKBgNVHRUEAwoBBTAyAhMUABEqt7B7ZNOF8wq7AAIAESq3Fw0yNTAyMDYyMzQzNDlaMAwwCgYDVR0VBAMKAQUwMgITFAAXDX1RM8Z1EfLjxAACABcNfRcNMjUwMjA2MjMzNTIwWjAMMAoGA1UdFQQDCgEFMDICExQAFCwIXute5UVmKVYAAgAULAgXDTI1MDIwNjIxMTI0N1owDDAKBgNVHRUEAwoBATAyAhMUABQsB3Cjb6lP6XK3AAIAFCwHFw0yNTAyMDYyMTEyNDdaMAwwCgYDVR0VBAMKAQEwMgITFAAT9Q7BDJGlVCZFugACABP1DhcNMjUwMjA2MjA0MTUwWjAMMAoGA1UdFQQDCgEBMDICExQAFF1RF5X5mveCW+YAAgAUXVEXDTI1MDIyMzIzMzE0OVowDDAKBgNVHRUEAwoBBTAyAhMUABYRTpRzuTPQ8ftcAAIAFhFOFw0yNTAyMjMyMjUzMTBaMAwwCgYDVR0VBAMKAQUwMgITFAAUW+VaKvYJwZamkQACABRb5RcNMjUwMjIzMjIxMjA2WjAMMAoGA1UdFQQDCgEFMDICExQAFuMip0LRz33ULkoAAgAW4yIXDTI1MDIyMzIwMjQ1NFowDDAKBgNVHRUEAwoBBTAyAhMUABQtXbndBFQu1AxAAAIAFC1dFw0yNTAyMjMxNzQxMDZaMAwwCgYDVR0VBAMKAQUwMgITFAAXdqnZTSYqchNPOwACABd2qRcNMjUwMjIzMDAwMzEzWjAMMAoGA1UdFQQDCgEFMDICExQAFpuUiMHJLqy0/cIAAgAWm5QXDTI1MDIyMjIxMzMzMlowDDAKBgNVHRUEAwoBBTAyAhMUABYRKGxravXqfMktAAIAFhEoFw0yNTAyMjIxODUzNDRaMAwwCgYDVR0VBAMKAQUwMgITFAASxE+5W904IYTOHQACABLETxcNMjUwMjIyMTgwNTM1WjAMMAoGA1UdFQQDCgEFMDICExQAD/zqNSPqt8X4MMMAAgAP/OoXDTI1MDIyMjEyMTUyNFowDDAKBgNVHRUEAwoBBTAyAhMUABamu+OeCIak3yNMAAIAFqa7Fw0yNTAyMjIwNDIzMzRaMAwwCgYDVR0VBAMKAQUwMgITFAAS9pu7mn0X3Ep8HQACABL2mxcNMjUwMjIyMDQwMzI2WjAMMAoGA1UdFQQDCgEBMDICExQAEvaaMQgepuSBN6YAAgAS9poXDTI1MDIyMjA0MDMyNlowDDAKBgNVHRUEAwoBATAyAhMUABL2iX7aOM7/zh57AAIAEvaJFw0yNTAyMjIwNDAzMjZaMAwwCgYDVR0VBAMKAQEwMgITFAAS9ohIfmXF+kXlQgACABL2iBcNMjUwMjIyMDQwMzI2WjAMMAoGA1UdFQQDCgEBMDICExQAE8VIXtI+VsoZHSsAAgATxUgXDTI1MDIyMjAxNDczOFowDDAKBgNVHRUEAwoBBTAyAhMUABJt+zgbniunLwo4AAIAEm37Fw0yNTAyMjIwMTEwNDlaMAwwCgYDVR0VBAMKAQUwMgITFAAQL72PwAMNsVjk0QACABAvvRcNMjUwMjIxMjM1MDIzWjAMMAoGA1UdFQQDCgEFMDICExQAE1bmdxpQ/iVxJIgAAgATVuYXDTI1MDIyMTIyNDU0OVowDDAKBgNVHRUEAwoBATAyAhMUABNW5Xne0mKC384qAAIAE1blFw0yNTAyMjEyMjQ1NDlaMAwwCgYDVR0VBAMKAQEwMgITFAAS/89S96pfFoR9NAACABL/zxcNMjUwMjIxMjI0MjI0WjAMMAoGA1UdFQQDCgEBMDICExQAEv/OieDWW7GUZWgAAgAS/84XDTI1MDIyMTIyNDIyNFowDDAKBgNVHRUEAwoBATAyAhMUABItbq7PFcfOdk23AAIAEi1uFw0yNTAyMjEyMjEwMTdaMAwwCgYDVR0VBAMKAQUwMgITFAAVsFcPQJMNnPMc6QACABWwVxcNMjUwMjIxMjA1NTUwWjAMMAoGA1UdFQQDCgEBMDICExQAFbBWy9t294qWTLMAAgAVsFYXDTI1MDIyMTIwNTU1MFowDDAKBgNVHRUEAwoBATAyAhMUAA+t5BDcukvxbWAEAAIAD63kFw0yNTAyMjExNzI2MDdaMAwwCgYDVR0VBAMKAQEwMgITFAAPreKIjdVCwNUqoQACAA+t4hcNMjUwMjIxMTcyNjA2WjAMMAoGA1UdFQQDCgEBMDICExQAF7HSoReg/5sGU5AAAgAXsdIXDTI1MDIyMTE2NDAzNVowDDAKBgNVHRUEAwoBATAyAhMUABex0SKGq4JxGy5uAAIAF7HRFw0yNTAyMjExNjQwMzVaMAwwCgYDVR0VBAMKAQEwMgITFAAR/9aqF55kRP+kYAACABH/1hcNMjUwMjIxMTYzMjA2WjAMMAoGA1UdFQQDCgEBMDICExQAEf/VWe+OUdTDx84AAgAR/9UXDTI1MDIyMTE2MzIwNlowDDAKBgNVHRUEAwoBATAyAhMUABVtgtoCrE2Ki+n1AAIAFW2CFw0yNTAyMjExNTU0MjdaMAwwCgYDVR0VBAMKAQEwMgITFAAVbYFvna1uNvMY9wACABVtgRcNMjUwMjIxMTU1NDI3WjAMMAoGA1UdFQQDCgEBMDICExQAEB8pKEOnxkhj5+wAAgAQHykXDTI1MDIyMTE1MDkyMFowDDAKBgNVHRUEAwoBATAyAhMUABAfKP7xPC+rkGDmAAIAEB8oFw0yNTAyMjExNTA5MTlaMAwwCgYDVR0VBAMKAQEwMgITFAAVZpsWSxcvzF3z+gACABVmmxcNMjUwMjIxMTQwNjU4WjAMMAoGA1UdFQQDCgEBMDICExQAFWaatX4dyqkY5wUAAgAVZpoXDTI1MDIyMTE0MDY1OFowDDAKBgNVHRUEAwoBATAyAhMUABeta2RgyPp2u7laAAIAF61rFw0yNTAyMjEwNjEwMDdaMAwwCgYDVR0VBAMKAQEwMgITFAAXrWq8B+6Btwo/GwACABetahcNMjUwMjIxMDYxMDA2WjAMMAoGA1UdFQQDCgEBMDICExQAFL5Xbv8MRfbc+tcAAgAUvlcXDTI1MDIyMTA0MTI1MVowDDAKBgNVHRUEAwoBBTAyAhMUABDaPYTNMJgQbMQqAAIAENo9Fw0yNTAyMjEwNDA1MjZaMAwwCgYDVR0VBAMKAQEwMgITFAAQ2jxV/hzXtKsBfQACABDaPBcNMjUwMjIxMDQwNTI2WjAMMAoGA1UdFQQDCgEBMDICExQAFnkv6k/EbGoYYrUAAgAWeS8XDTI1MDIyMTA0MDMyNlowDDAKBgNVHRUEAwoBATAyAhMUABZ5Lr7VTTc9Mkx9AAIAFnkuFw0yNTAyMjEwNDAzMjZaMAwwCgYDVR0VBAMKAQEwMgITFAAQ79ZbKsosKPS9pQACABDv1hcNMjUwMjIxMDQwMjUyWjAMMAoGA1UdFQQDCgEBMDICExQAEO/VrFPQD8lPz3gAAgAQ79UXDTI1MDIyMTA0MDI1MlowDDAKBgNVHRUEAwoBATAyAhMUABPMJOsST+8EbtzIAAIAE8wkFw0yNTAyMjEwMzUwMzNaMAwwCgYDVR0VBAMKAQUwMgITFAAWRZIsJtnHaBrYkQACABZFkhcNMjUwMjIxMDEwNTUzWjAMMAoGA1UdFQQDCgEBMDICExQAFkWRjIqj9SEITmgAAgAWRZEXDTI1MDIyMTAxMDU1M1owDDAKBgNVHRUEAwoBATAyAhMUABRMMDbAqckn5Qp0AAIAFEwwFw0yNTAyMjEwMTA1NDlaMAwwCgYDVR0VBAMKAQEwMgITFAAUTC+wXyGmnuIzeAACABRMLxcNMjUwMjIxMDEwNTQ5WjAMMAoGA1UdFQQDCgEBMDICExQAFDU61ooXfHGXbd0AAgAUNToXDTI1MDIyMTAwMjI0MFowDDAKBgNVHRUEAwoBATAyAhMUABQ1OVybWOP4k4afAAIAFDU5Fw0yNTAyMjEwMDIyNDBaMAwwCgYDVR0VBAMKAQEwMgITFAATMklxW8QNP0k/sgACABMySRcNMjUwMjIwMjMzMTA1WjAMMAoGA1UdFQQDCgEBMDICExQAEzJItRDS1GbzdBoAAgATMkgXDTI1MDIyMDIzMzEwNVowDDAKBgNVHRUEAwoBATAyAhMUABGo28ArX7CpTz+yAAIAEajbFw0yNTAyMjAyMjExMzlaMAwwCgYDVR0VBAMKAQEwMgITFAARqNrOSIBN3YiHKAACABGo2hcNMjUwMjIwMjIxMTM5WjAMMAoGA1UdFQQDCgEBMDICExQAFc6U3Lxiu5i5zxEAAgAVzpQXDTI1MDIyMDIwMDMzOVowDDAKBgNVHRUEAwoBATAyAhMUABXOk1joiduaLCppAAIAFc6TFw0yNTAyMjAyMDAzMzlaMAwwCgYDVR0VBAMKAQEwMgITFAASEqtXLFL5VN+WpAACABISqxcNMjUwMjIwMjAwMDQwWjAMMAoGA1UdFQQDCgEBMDICExQAEhKqqUwNjWj0+EIAAgASEqoXDTI1MDIyMDIwMDA0MFowDDAKBgNVHRUEAwoBATAyAhMUABV2NB0iYqOUfdHNAAIAFXY0Fw0yNTAyMjAxOTU2NThaMAwwCgYDVR0VBAMKAQEwMgITFAAVdjP7taekYTJH3wACABV2MxcNMjUwMjIwMTk1NjU3WjAMMAoGA1UdFQQDCgEBMDICExQAFFchztxQOSBm9xUAAgAUVyEXDTI1MDIyMDE5NTM0M1owDDAKBgNVHRUEAwoBBTAyAhMUABeu8Z8DKWNF8ymoAAIAF67xFw0yNTAyMjAxOTM4NTFaMAwwCgYDVR0VBAMKAQEwMgITFAAXrvDn7RzIITC9jgACABeu8BcNMjUwMjIwMTkzODUwWjAMMAoGA1UdFQQDCgEBMDICExQAFDyqkJIGFs5Uw2AAAgAUPKoXDTI1MDIyMDE4NTMwMVowDDAKBgNVHRUEAwoBATAyAhMUABQ8qWo5giTA8Hz0AAIAFDypFw0yNTAyMjAxODUzMDBaMAwwCgYDVR0VBAMKAQEwMgITFAAXUMRt91YCOxvQCwACABdQxBcNMjUwMjIwMTc0MjM4WjAMMAoGA1UdFQQDCgEFMDICExQAFpS5e/94FMOrtXMAAgAWlLkXDTI1MDIyMDE3MjEzN1owDDAKBgNVHRUEAwoBBTAyAhMUABMDlF8ZLUqK+KwnAAIAEwOUFw0yNTAyMjAxNjIzMTZaMAwwCgYDVR0VBAMKAQUwMgITFAAVoFxSFi4uP6kD7gACABWgXBcNMjUwMjIwMTU1NjI5WjAMMAoGA1UdFQQDCgEBMDICExQAFaBbgMQi0HuBE4QAAgAVoFsXDTI1MDIyMDE1NTYyOVowDDAKBgNVHRUEAwoBATAyAhMUABbOrpoXXUIg9aSLAAIAFs6uFw0yNTAyMjAxNTI5MTRaMAwwCgYDVR0VBAMKAQEwMgITFAAWzq0zT/op3ja74AACABbOrRcNMjUwMjIwMTUyOTE0WjAMMAoGA1UdFQQDCgEBMDICExQAE3CUGfrkH2r4VjYAAgATcJQXDTI1MDIyMDE1MTIxNlowDDAKBgNVHRUEAwoBATAyAhMUABNwkxYMEuJfEkmeAAIAE3CTFw0yNTAyMjAxNTEyMTZaMAwwCgYDVR0VBAMKAQEwMgITFAAU75LZCG13CSw6NgACABTvkhcNMjUwMjIwMTQ0MzE4WjAMMAoGA1UdFQQDCgEBMDICExQAFO+ROWNPsFZEhM8AAgAU75EXDTI1MDIyMDE0NDMxN1owDDAKBgNVHRUEAwoBATAyAhMUABbKLjDwkHH5pr2fAAIAFsouFw0yNTAyMjAwNDAyMTlaMAwwCgYDVR0VBAMKAQEwMgITFAAWyi0W8zuGamLQIwACABbKLRcNMjUwMjIwMDQwMjE5WjAMMAoGA1UdFQQDCgEBMDICExQAFe158FXjvTJSbV0AAgAV7XkXDTI1MDIyMDA0MDIwOFowDDAKBgNVHRUEAwoBATAyAhMUABXteEF/MOybsdq2AAIAFe14Fw0yNTAyMjAwNDAyMDhaMAwwCgYDVR0VBAMKAQEwMgITFAAVINYSzpFpdbsvfwACABUg1hcNMjUwMjIwMDI1MzIwWjAMMAoGA1UdFQQDCgEFMDICExQAFFuyZ8ePS1iAzhYAAgAUW7IXDTI1MDIyMDAxMDYyNFowDDAKBgNVHRUEAwoBATAyAhMUABRbsVGlGCznlEUXAAIAFFuxFw0yNTAyMjAwMTA2MjNaMAwwCgYDVR0VBAMKAQEwMgITFAAXrAoX3PTGNf7uyAACABesChcNMjUwMjE5MjIxNzM3WjAMMAoGA1UdFQQDCgEBMDICExQAF6wJ2HymNlA23zEAAgAXrAkXDTI1MDIxOTIyMTczN1owDDAKBgNVHRUEAwoBATAyAhMUABeKmBKF7MTaCnOOAAIAF4qYFw0yNTAyMTkyMTQ1NTRaMAwwCgYDVR0VBAMKAQEwMgITFAAXipcRm3lknkjI4AACABeKlxcNMjUwMjE5MjE0NTUzWjAMMAoGA1UdFQQDCgEBMDICExQAEhGpsBQwUWclbjcAAgASEakXDTI1MDIxOTIxMjkzNFowDDAKBgNVHRUEAwoBATAyAhMUABIRqAKKyiVg0lyzAAIAEhGoFw0yNTAyMTkyMTI5MzRaMAwwCgYDVR0VBAMKAQEwMgITFAAWIA6Wy1JZVxgfdwACABYgDhcNMjUwMjE5MjEwNDU4WjAMMAoGA1UdFQQDCgEFMDICExQAEtM7JqH+wLLuZLYAAgAS0zsXDTI1MDIxOTIwMTIxMlowDDAKBgNVHRUEAwoBBTAyAhMUABUmgrtTGv8rpOoSAAIAFSaCFw0yNTAyMTkxODU3MzlaMAwwCgYDVR0VBAMKAQEwMgITFAAVJoEksTtQO8z4EwACABUmgRcNMjUwMjE5MTg1NzM5WjAMMAoGA1UdFQQDCgEBMDICExQAE7/FSr81Zv1W9fkAAgATv8UXDTI1MDIxOTE3NTAxMlowDDAKBgNVHRUEAwoBATAyAhMUABO/xGdmHOtP/UiAAAIAE7/EFw0yNTAyMTkxNzUwMTJaMAwwCgYDVR0VBAMKAQEwMgITFAAXX+DxWOG5FmtJUQACABdf4BcNMjUwMjE5MTcyOTM0WjAMMAoGA1UdFQQDCgEFMDICExQAFGTbfX6jIJHo9RsAAgAUZNsXDTI1MDIxOTE3MjE1NVowDDAKBgNVHRUEAwoBATAyAhMUABRk2lVyYVgVM5/lAAIAFGTaFw0yNTAyMTkxNzIxNTRaMAwwCgYDVR0VBAMKAQEwMgITFAAQoeU3jr2/txn1HQACABCh5RcNMjUwMjE5MTYyNzUwWjAMMAoGA1UdFQQDCgEBMDICExQAEKHkSSgRfezvbDQAAgAQoeQXDTI1MDIxOTE2Mjc1MFowDDAKBgNVHRUEAwoBATAyAhMUABb4P5Qmj0Gnm3zEAAIAFvg/Fw0yNTAyMTkxNjA4MjhaMAwwCgYDVR0VBAMKAQEwMgITFAAW+D6/hx0NWykDPgACABb4PhcNMjUwMjE5MTYwODI4WjAMMAoGA1UdFQQDCgEBMDICExQAEa15BbW46mbyNkAAAgARrXkXDTI1MDIxOTE2MDIyNVowDDAKBgNVHRUEAwoBATAyAhMUABGteOYwL61LPB+FAAIAEa14Fw0yNTAyMTkxNjAyMjVaMAwwCgYDVR0VBAMKAQEwMgITFAAWA5AjKE7fmrdqkwACABYDkBcNMjUwMjE5MTUxMTQ1WjAMMAoGA1UdFQQDCgEBMDICExQAFgOPGIFJh70E2I8AAgAWA48XDTI1MDIxOTE1MTE0NFowDDAKBgNVHRUEAwoBATAyAhMUABdub5h39BOlZddiAAIAF25vFw0yNTAyMTkwNTA0NDFaMAwwCgYDVR0VBAMKAQUwMgITFAAQOOyKmKulwwzvWQACABA47BcNMjUwMjE5MDQwMjM1WjAMMAoGA1UdFQQDCgEBMDICExQAEDjraNQ1Qtk2tEkAAgAQOOsXDTI1MDIxOTA0MDIzNVowDDAKBgNVHRUEAwoBATAyAhMUABRy0k9SO02DRzozAAIAFHLSFw0yNTAyMTkwMzM4MzJaMAwwCgYDVR0VBAMKAQUwMgITFAATJVy8Uigi7A99fgACABMlXBcNMjUwMjE5MDIwMDUxWjAMMAoGA1UdFQQDCgEFMDICExQAE3gH/d43hrRHBOkAAgATeAcXDTI1MDIxODIzMTUzN1owDDAKBgNVHRUEAwoBBTAyAhMUABG9kesrFtv+bvQLAAIAEb2RFw0yNTAyMTgyMjA1NTBaMAwwCgYDVR0VBAMKAQEwMgITFAARvZDQM+1296HEbQACABG9kBcNMjUwMjE4MjIwNTUwWjAMMAoGA1UdFQQDCgEBMDICExQAEusJT9nsGsxU2HUAAgAS6wkXDTI1MDIxODIyMDEwMFowDDAKBgNVHRUEAwoBATAyAhMUABLrCGIecHWowvtHAAIAEusIFw0yNTAyMTgyMjAxMDBaMAwwCgYDVR0VBAMKAQEwMgITFAAVz1MRhh+RlKyCLQACABXPUxcNMjUwMjE4MjE0MTM5WjAMMAoGA1UdFQQDCgEFMDICExQAEbIzagBQbJwEuAgAAgARsjMXDTI1MDIxODIxMTcyMVowDDAKBgNVHRUEAwoBATAyAhMUABGyMtDgJWfLvxn0AAIAEbIyFw0yNTAyMTgyMTE3MjFaMAwwCgYDVR0VBAMKAQEwMgITFAARKGH/2n2mm8d/EAACABEoYRcNMjUwMjE4MjEwMDAzWjAMMAoGA1UdFQQDCgEFMDICExQAFtOIxQkBBo8rFAUAAgAW04gXDTI1MDIxODIwMzE0OFowDDAKBgNVHRUEAwoBATAyAhMUABbTh/9xSMQjRX1IAAIAFtOHFw0yNTAyMTgyMDMxNDdaMAwwCgYDVR0VBAMKAQEwMgITFAAUJU4o7SK8s8GgFgACABQlThcNMjUwMjE4MjAwNTIxWjAMMAoGA1UdFQQDCgEBMDICExQAFCVNkWY16krGI4wAAgAUJU0XDTI1MDIxODIwMDUyMVowDDAKBgNVHRUEAwoBATAyAhMUABaNfbcslPfgz7H7AAIAFo19Fw0yNTAyMTgxOTQ4NTdaMAwwCgYDVR0VBAMKAQEwMgITFAAWjXzGvbfZGgpxfgACABaNfBcNMjUwMjE4MTk0ODU3WjAMMAoGA1UdFQQDCgEBMDICExQAEd0ZVfg3fmIbCf4AAgAR3RkXDTI1MDIxODE5NDYxOVowDDAKBgNVHRUEAwoBATAyAhMUABHdGJjp/Nx8IyLdAAIAEd0YFw0yNTAyMTgxOTQ2MTlaMAwwCgYDVR0VBAMKAQEwMgITFAAWvTMLvXOrrQGx5wACABa9MxcNMjUwMjE4MTkwODU0WjAMMAoGA1UdFQQDCgEFMDICExQAFDoN/jSpajbx82AAAgAUOg0XDTI1MDIxODE4MjUzNVowDDAKBgNVHRUEAwoBBTAyAhMUABWpFmknLC4MKP80AAIAFakWFw0yNTAyMTgxNzUxNTZaMAwwCgYDVR0VBAMKAQEwMgITFAAVqRXVuKPHtJ44AAACABWpFRcNMjUwMjE4MTc1MTU2WjAMMAoGA1UdFQQDCgEBMDICExQAE0Q8uolYjgoWISsAAgATRDwXDTI1MDIxODE2NDAyMlowDDAKBgNVHRUEAwoBATAyAhMUABNEO9l/0+lQb1S1AAIAE0Q7Fw0yNTAyMTgxNjQwMjJaMAwwCgYDVR0VBAMKAQEwMgITFAARpb0DTU3W/qhYvwACABGlvRcNMjUwMjE4MDQwMjMzWjAMMAoGA1UdFQQDCgEBMDICExQAEaW8q88u/j3iiq4AAgARpbwXDTI1MDIxODA0MDIzM1owDDAKBgNVHRUEAwoBATAyAhMUABR3gtQReMxKP9zcAAIAFHeCFw0yNTAyMTgwMjMzMjhaMAwwCgYDVR0VBAMKAQUwMgITFAAQQWoMqZqghQK3ZQACABBBahcNMjUwMjE3MjIxMTQyWjAMMAoGA1UdFQQDCgEBMDICExQAEEFpXDKSR0g5pBIAAgAQQWkXDTI1MDIxNzIyMTE0MlowDDAKBgNVHRUEAwoBATAyAhMUABdczJKz6IN64WiKAAIAF1zMFw0yNTAyMTcyMjAxMDdaMAwwCgYDVR0VBAMKAQEwMgITFAAXXMu8O3VEBDgXEQACABdcyxcNMjUwMjE3MjIwMTA3WjAMMAoGA1UdFQQDCgEBMDICExQAFGILu0tdj4iZxAkAAgAUYgsXDTI1MDIxNzIxNTEyM1owDDAKBgNVHRUEAwoBBTAyAhMUABXUII9L3/rUhbrdAAIAFdQgFw0yNTAyMTcyMTA5MTdaMAwwCgYDVR0VBAMKAQEwMgITFAAV1B9nWx2z1JRLLwACABXUHxcNMjUwMjE3MjEwOTE3WjAMMAoGA1UdFQQDCgEBMDICExQAFJWTaYWuqnlTaMAAAgAUlZMXDTI1MDIxNzE5NTc0N1owDDAKBgNVHRUEAwoBBTAyAhMUABWcokjcfSXyvpixAAIAFZyiFw0yNTAyMTcxOTQwMTVaMAwwCgYDVR0VBAMKAQUwMgITFAAS7b/RaYioyarZCAACABLtvxcNMjUwMjE3MTkzNjAzWjAMMAoGA1UdFQQDCgEBMDICExQAEu2+SE17MdYAiugAAgAS7b4XDTI1MDIxNzE5MzYwMlowDDAKBgNVHRUEAwoBATAyAhMUABY0DgWA9n8wM63HAAIAFjQOFw0yNTAyMTcxNzQ4MDlaMAwwCgYDVR0VBAMKAQUwMgITFAATX6Hui0G7PEn9kAACABNfoRcNMjUwMjE3MTY0NDI0WjAMMAoGA1UdFQQDCgEFMDICExQAF6ESCdSO15yVxoUAAgAXoRIXDTI1MDIxNzE2MzE0OVowDDAKBgNVHRUEAwoBATAyAhMUABehERGv1YVD1H1vAAIAF6ERFw0yNTAyMTcxNjMxNDlaMAwwCgYDVR0VBAMKAQEwMgITFAAW5VWa5RYvWcKsXgACABblVRcNMjUwMjE3MTYzMDM1WjAMMAoGA1UdFQQDCgEFMDICExQAELjZ4pU1alkaLZMAAgAQuNkXDTI1MDIxNzE2MjAwNlowDDAKBgNVHRUEAwoBATAyAhMUABC42INTzaI0j0+RAAIAELjYFw0yNTAyMTcxNjIwMDZaMAwwCgYDVR0VBAMKAQEwMgITFAAS22qtRomSS/fCRAACABLbahcNMjUwMjE3MTMyOTMzWjAMMAoGA1UdFQQDCgEFMDICExQAD+Vl47O019YUg6EAAgAP5WUXDTI1MDIxNzA0MDMwOFowDDAKBgNVHRUEAwoBATAyAhMUAA/lZPmJq/QQdGQdAAIAD+VkFw0yNTAyMTcwNDAzMDhaMAwwCgYDVR0VBAMKAQEwMgITFAAWIxCb6HT8Ipll+QACABYjEBcNMjUwMjE3MDIzNTIxWjAMMAoGA1UdFQQDCgEFMDICExQAE/7VPOEr/eDlBpEAAgAT/tUXDTI1MDIxNjIwNTMxOFowDDAKBgNVHRUEAwoBBTAyAhMUABdL1ahvQlgXsH28AAIAF0vVFw0yNTAyMTYwNTIxMTRaMAwwCgYDVR0VBAMKAQUwMgITFAAQWkgEyviqToDPowACABBaSBcNMjUwMjE2MDQwMjI5WjAMMAoGA1UdFQQDCgEBMDICExQAEFpHKmm4LZltuvYAAgAQWkcXDTI1MDIxNjA0MDIyOVowDDAKBgNVHRUEAwoBATAyAhMUABTjuglrtnvB6HqdAAIAFOO6Fw0yNTAyMTYwMDM0MzJaMAwwCgYDVR0VBAMKAQUwMgITFAAWzKvef6GvpB6gtAACABbMqxcNMjUwMjE1MDYzNDU3WjAMMAoGA1UdFQQDCgEBMDICExQAFcQbHPex1RVgjVQAAgAVxBsXDTI1MDIxNTA2MzQ1N1owDDAKBgNVHRUEAwoBATAyAhMUABOWfC+w/i2WK9HzAAIAE5Z8Fw0yNTAyMTQyMTEzMzNaMAwwCgYDVR0VBAMKAQEwMgITFAAShlMW8oic/DSBvgACABKGUxcNMjUwMzAxMDQwNDA3WjAMMAoGA1UdFQQDCgEBMDICExQAFHUB5Ob/UVLNPwMAAgAUdQEXDTI1MDMwMTA0MDMyOFowDDAKBgNVHRUEAwoBATAyAhMUABR1AAY9q3qgMENMAAIAFHUAFw0yNTAzMDEwNDAzMjdaMAwwCgYDVR0VBAMKAQEwMgITFAAW35XOLVMzkMvB7gACABbflRcNMjUwMzAxMDQwMzE0WjAMMAoGA1UdFQQDCgEBMDICExQAFt+UWtqO3pQTVfgAAgAW35QXDTI1MDMwMTA0MDMxNFowDDAKBgNVHRUEAwoBATAyAhMUABe7x/hkfoO9WSLQAAIAF7vHFw0yNTAzMDEwMTExNDBaMAwwCgYDVR0VBAMKAQUwMgITFAAUcXHYCPe5tiCr/AACABRxcRcNMjUwMzAxMDEwNTUyWjAMMAoGA1UdFQQDCgEBMDICExQAFHFwF7SjQh3rkq8AAgAUcXAXDTI1MDMwMTAxMDU1MlowDDAKBgNVHRUEAwoBATAyAhMUABYWm/TVu9IxDUShAAIAFhabFw0yNTAzMDEwMTA1MjVaMAwwCgYDVR0VBAMKAQEwMgITFAAWFpqvR9qrS1w4ogACABYWmhcNMjUwMzAxMDEwNTI1WjAMMAoGA1UdFQQDCgEBMDICExQAFKWSygkhdn3UMS4AAgAUpZIXDTI1MDIyODIzMzgwOVowDDAKBgNVHRUEAwoBBTAyAhMUABCaxTXzgjUCUAFoAAIAEJrFFw0yNTAyMjgyMTI0MjhaMAwwCgYDVR0VBAMKAQEwMgITFAAQmsQ+AFR7fvRjqgACABCaxBcNMjUwMjI4MjEyNDI4WjAMMAoGA1UdFQQDCgEBMDICExQAFzudAd+O10CspMUAAgAXO50XDTI1MDIyODIxMDAxOFowDDAKBgNVHRUEAwoBBTAyAhMUABOV1gDfGErtdKnwAAIAE5XWFw0yNTAyMjgxOTUyNTBaMAwwCgYDVR0VBAMKAQEwMgITFAATldVKO9EmJS9Q/gACABOV1RcNMjUwMjI4MTk1MjUwWjAMMAoGA1UdFQQDCgEBMDICExQAF8gAhxQEdg/6x5IAAgAXyAAXDTI1MDIyODE5MzUyM1owDDAKBgNVHRUEAwoBATAyAhMUABfH/5RYWnrmOG+rAAIAF8f/Fw0yNTAyMjgxOTM1MjNaMAwwCgYDVR0VBAMKAQEwMgITFAAPznOegk1uucdZpwACAA/OcxcNMjUwMjI4MTkyOTQ1WjAMMAoGA1UdFQQDCgEBMDICExQAD85y7ZWYxYLhitcAAgAPznIXDTI1MDIyODE5Mjk0NVowDDAKBgNVHRUEAwoBATAyAhMUABOqQ7BMo7I3bTx8AAIAE6pDFw0yNTAyMjgxOTAyNTdaMAwwCgYDVR0VBAMKAQEwMgITFAATqkL8BPbMi9tC3wACABOqQhcNMjUwMjI4MTkwMjU2WjAMMAoGA1UdFQQDCgEBMDICExQAFAV4TPrG1oLSg20AAgAUBXgXDTI1MDIyODE5MDIxM1owDDAKBgNVHRUEAwoBBTAyAhMUAA+6Vhh7nIHW8tO1AAIAD7pWFw0yNTAyMjgxNzQxNDBaMAwwCgYDVR0VBAMKAQEwMgITFAAPulWr6U28FgKf+AACAA+6VRcNMjUwMjI4MTc0MTQwWjAMMAoGA1UdFQQDCgEBMDICExQAD6bcSVyi97/vdtAAAgAPptwXDTI1MDIyODE3MTEwMlowDDAKBgNVHRUEAwoBATAyAhMUAA+m2/LvS7O6aLARAAIAD6bbFw0yNTAyMjgxNzExMDFaMAwwCgYDVR0VBAMKAQEwMgITFAAWNl4KBY1ALqHvQAACABY2XhcNMjUwMjI4MTYzODAxWjAMMAoGA1UdFQQDCgEBMDICExQAFjZdWxDSbqFnnzsAAgAWNl0XDTI1MDIyODE2MzgwMVowDDAKBgNVHRUEAwoBATAyAhMUABUPxT8qmsyyTNWLAAIAFQ/FFw0yNTAyMjgxNTM3NDZaMAwwCgYDVR0VBAMKAQEwMgITFAAVD8ToIF3tf8h3pwACABUPxBcNMjUwMjI4MTUzNzQ2WjAMMAoGA1UdFQQDCgEBMDICExQAF0V5RqGAquadfcUAAgAXRXkXDTI1MDIyODE1Mzc0NlowDDAKBgNVHRUEAwoBATAyAhMUABdFeAF7k4bzx4waAAIAF0V4Fw0yNTAyMjgxNTM3NDZaMAwwCgYDVR0VBAMKAQEwMgITFAAVK+VQHK5fpAZgQQACABUr5RcNMjUwMjI4MTI0NDQ3WjAMMAoGA1UdFQQDCgEFMDICExQAF8JyHVvKDc8A9IsAAgAXwnIXDTI1MDIyODA2MTAwOFowDDAKBgNVHRUEAwoBATAyAhMUABfCccXMZAvXAiL9AAIAF8JxFw0yNTAyMjgwNjEwMDdaMAwwCgYDVR0VBAMKAQEwMgITFAAUDwXUBtEjYYIQrgACABQPBRcNMjUwMjI4MDQwMzQyWjAMMAoGA1UdFQQDCgEBMDICExQAFA8ExWkkw2uCSqUAAgAUDwQXDTI1MDIyODA0MDM0MlowDDAKBgNVHRUEAwoBATAyAhMUAA/Mk9spJ4OpHkWdAAIAD8yTFw0yNTAyMjgwNDAzMDZaMAwwCgYDVR0VBAMKAQEwMgITFAAPzJL1IKIF5+VnHgACAA/MkhcNMjUwMjI4MDQwMzA2WjAMMAoGA1UdFQQDCgEBMDICExQAFieuQPvN2SoWy5kAAgAWJ64XDTI1MDIyODAyMzYwOFowDDAKBgNVHRUEAwoBBTAyAhMUABKF8HXIVuCmsCXGAAIAEoXwFw0yNTAyMjcyMjA2MzJaMAwwCgYDVR0VBAMKAQEwMgITFAAShe/BZGYO9gQMOQACABKF7xcNMjUwMjI3MjIwNjMyWjAMMAoGA1UdFQQDCgEBMDICExQAF8SrxM8UmxPK+woAAgAXxKsXDTI1MDIyNzIwNTQwNlowDDAKBgNVHRUEAwoBATAyAhMUABfEqnYBPRRRckO0AAIAF8SqFw0yNTAyMjcyMDU0MDZaMAwwCgYDVR0VBAMKAQEwMgITFAATKS3ZAaJ5/4csIAACABMpLRcNMjUwMjI3MjA0MDA0WjAMMAoGA1UdFQQDCgEBMDICExQAEyksbS4l6mvDCksAAgATKSwXDTI1MDIyNzIwNDAwNFowDDAKBgNVHRUEAwoBATAyAhMUABJ5tf2w7foyVoZSAAIAEnm1Fw0yNTAyMjcyMDI3NDdaMAwwCgYDVR0VBAMKAQUwMgITFAAWomNuH0jD+gJ6jQACABaiYxcNMjUwMjI3MTg1MDEwWjAMMAoGA1UdFQQDCgEFMDICExQAES8BxG9vJFiw+0oAAgARLwEXDTI1MDIyNzE4MjMwOFowDDAKBgNVHRUEAwoBBTAyAhMUABEyy756Wb5yYyiDAAIAETLLFw0yNTAyMjcxNzIzNDZaMAwwCgYDVR0VBAMKAQEwMgITFAARMsr4WLjngvcvSgACABEyyhcNMjUwMjI3MTcyMzQ2WjAMMAoGA1UdFQQDCgEBMDICExQAEVYJ68O//RSQ0N8AAgARVgkXDTI1MDIyNzE2MzI1OVowDDAKBgNVHRUEAwoBATAyAhMUABFWCCsW4ZW2JV8cAAIAEVYIFw0yNTAyMjcxNjMyNTlaMAwwCgYDVR0VBAMKAQEwMgITFAAVcSf9LPihOIiqFQACABVxJxcNMjUwMjI3MTYxMjMyWjAMMAoGA1UdFQQDCgEBMDICExQAFXEm1MdIRFZdDvwAAgAVcSYXDTI1MDIyNzE2MTIzMlowDDAKBgNVHRUEAwoBATAyAhMUABeTj2slI50D7oR/AAIAF5OPFw0yNTAyMjcxNjAzNTNaMAwwCgYDVR0VBAMKAQEwMgITFAAXk4727HbVtrAC3QACABeTjhcNMjUwMjI3MTYwMzUyWjAMMAoGA1UdFQQDCgEBMDICExQAFZ7yGWru3+Iqsw8AAgAVnvIXDTI1MDIyNzE1NTQxMFowDDAKBgNVHRUEAwoBATAyAhMUABWe8Y9/UzNfmFMzAAIAFZ7xFw0yNTAyMjcxNTU0MTBaMAwwCgYDVR0VBAMKAQEwMgITFAARwbVRN8kZr1/PZwACABHBtRcNMjUwMjI3MTUzMjE5WjAMMAoGA1UdFQQDCgEBMDICExQAEcG02ZFW+HtDj3sAAgARwbQXDTI1MDIyNzE1MzIxOVowDDAKBgNVHRUEAwoBATAyAhMUABWRRzyMR2W+cr0fAAIAFZFHFw0yNTAyMjcxNTIyMDdaMAwwCgYDVR0VBAMKAQEwMgITFAAVkUZIjSvDzerYgQACABWRRhcNMjUwMjI3MTUyMjA3WjAMMAoGA1UdFQQDCgEBMDICExQAEn/w7NBjvalSEPsAAgASf/AXDTI1MDIyNzE1MjIwMlowDDAKBgNVHRUEAwoBATAyAhMUABJ/70rMk6KYxaDJAAIAEn/vFw0yNTAyMjcxNTIyMDJaMAwwCgYDVR0VBAMKAQEwMgITFAAPz6kdl59VHmPbvwACAA/PqRcNMjUwMjI3MTQxNDM2WjAMMAoGA1UdFQQDCgEBMDICExQAD8+ou7z9iW/LB4EAAgAPz6gXDTI1MDIyNzE0MTQzNVowDDAKBgNVHRUEAwoBATAyAhMUABT6K8GqgT1oPnheAAIAFPorFw0yNTAyMjcwNTEwNDlaMAwwCgYDVR0VBAMKAQUwMgITFAATbOobh6Ghgy8KQwACABNs6hcNMjUwMjI3MDQwMjQ0WjAMMAoGA1UdFQQDCgEBMDICExQAE2zp7jyT0DH7kdgAAgATbOkXDTI1MDIyNzA0MDI0NFowDDAKBgNVHRUEAwoBATAyAhMUAA+/BdiMRzd0qmyjAAIAD78FFw0yNTAyMjcwMTM2NDVaMAwwCgYDVR0VBAMKAQUwMgITFAAVHxVY6ATExu+J/wACABUfFRcNMjUwMjI2MjIyMDM1WjAMMAoGA1UdFQQDCgEFMDICExQAD8lVK0aVbtRTceoAAgAPyVUXDTI1MDIyNjIyMDI0M1owDDAKBgNVHRUEAwoBATAyAhMUAA/JVASdEJBUTsmZAAIAD8lUFw0yNTAyMjYyMjAyNDNaMAwwCgYDVR0VBAMKAQEwMgITFAAP3f3ooKteeRXXGgACAA/d/RcNMjUwMjI2MjA1ODIzWjAMMAoGA1UdFQQDCgEBMDICExQAD938bTyFpfSY/z8AAgAP3fwXDTI1MDIyNjIwNTgyM1owDDAKBgNVHRUEAwoBATAyAhMUABKblN4hlykbv2eIAAIAEpuUFw0yNTAyMjYyMDI2MjJaMAwwCgYDVR0VBAMKAQEwMgITFAASm5Ncpe77E8rLjQACABKbkxcNMjUwMjI2MjAyNjIyWjAMMAoGA1UdFQQDCgEBMDICExQAEjphbtcV8CkX+nEAAgASOmEXDTI1MDIyNjIwMjQ0NlowDDAKBgNVHRUEAwoBATAyAhMUABI6YG2OQ5jcwyXVAAIAEjpgFw0yNTAyMjYyMDI0NDZaMAwwCgYDVR0VBAMKAQEwMgITFAARyGFZ0M7vnEx0UQACABHIYRcNMjUwMjI2MjAyMjAwWjAMMAoGA1UdFQQDCgEBMDICExQAEchg+yQCROaJE+UAAgARyGAXDTI1MDIyNjIwMjIwMFowDDAKBgNVHRUEAwoBATAyAhMUABC5bbrlT420zXHEAAIAELltFw0yNTAyMjYyMDE2NTVaMAwwCgYDVR0VBAMKAQEwMgITFAAQuWz3x6tCUmCTlgACABC5bBcNMjUwMjI2MjAxNjU1WjAMMAoGA1UdFQQDCgEBMDICExQAD9G/Dg44/gS1PtYAAgAP0b8XDTI1MDIyNjE4MDIzMlowDDAKBgNVHRUEAwoBATAyAhMUAA/RvjQkntzLezdmAAIAD9G+Fw0yNTAyMjYxODAyMzJaMAwwCgYDVR0VBAMKAQEwMgITFAAUpm1wSBvGt5QT/AACABSmbRcNMjUwMjI2MTc0NDMzWjAMMAoGA1UdFQQDCgEBMDICExQAFKZsrTYT1Qf1unYAAgAUpmwXDTI1MDIyNjE3NDQzM1owDDAKBgNVHRUEAwoBATAyAhMUABV1Xj4p4KE2+g6xAAIAFXVeFw0yNTAyMjYxNzM3NDlaMAwwCgYDVR0VBAMKAQEwMgITFAAVdV0bkuuugGBb/wACABV1XRcNMjUwMjI2MTczNzQ5WjAMMAoGA1UdFQQDCgEBMDICExQAEpseOTzI2DRjAqQAAgASmx4XDTI1MDIyNjE3MTUwMVowDDAKBgNVHRUEAwoBATAyAhMUABKbHTx0V+laBefrAAIAEpsdFw0yNTAyMjYxNzE1MDFaMAwwCgYDVR0VBAMKAQEwMgITFAATQCrbYXOPr0CPEwACABNAKhcNMjUwMjI2MTY1NTUwWjAMMAoGA1UdFQQDCgEBMDICExQAE0ApIuCU4/lCDg4AAgATQCkXDTI1MDIyNjE2NTU1MFowDDAKBgNVHRUEAwoBATAyAhMUABe+hJabg7FubPdgAAIAF76EFw0yNTAyMjYxNjUwNDhaMAwwCgYDVR0VBAMKAQEwMgITFAAXvoM2PXhREbgWbgACABe+gxcNMjUwMjI2MTY1MDQ4WjAMMAoGA1UdFQQDCgEBMDICExQAE9kzGjZFIR2C6PUAAgAT2TMXDTI1MDIyNjE1NDMyM1owDDAKBgNVHRUEAwoBATAyAhMUABPZMkK22vWMfnBYAAIAE9kyFw0yNTAyMjYxNTQzMjJaMAwwCgYDVR0VBAMKAQEwMgITFAATRpgent0VZNxY7AACABNGmBcNMjUwMjI2MTUzMTAwWjAMMAoGA1UdFQQDCgEBMDICExQAE0aXLNp9yQqXHCEAAgATRpcXDTI1MDIyNjE1MzEwMFowDDAKBgNVHRUEAwoBATAyAhMUABcvmkrBJexChNEjAAIAFy+aFw0yNTAyMjYxNTI1MjZaMAwwCgYDVR0VBAMKAQUwMgITFAAXX5tpXc62RVOapwACABdfmxcNMjUwMjI2MDIwNDM5WjAMMAoGA1UdFQQDCgEFMDICExQAFOWZSDRnBkKh99EAAgAU5ZkXDTI1MDIyNjAwMzUzNVowDDAKBgNVHRUEAwoBBTAyAhMUABXLQyA3TuVYDJDVAAIAFctDFw0yNTAyMjUyMDQ0NTRaMAwwCgYDVR0VBAMKAQEwMgITFAAVy0IjIatUfx9mxAACABXLQhcNMjUwMjI1MjA0NDU0WjAMMAoGA1UdFQQDCgEBMDICExQAF7xlTPydwh89+j0AAgAXvGUXDTI1MDIyNTIwMzgyM1owDDAKBgNVHRUEAwoBATAyAhMUABe8ZM07KMoCse/UAAIAF7xkFw0yNTAyMjUyMDM4MjNaMAwwCgYDVR0VBAMKAQEwMgITFAAXlKFN0ByVY/WChwACABeUoRcNMjUwMjI1MjAyMTMyWjAMMAoGA1UdFQQDCgEBMDICExQAF5Sgl/Fp6PMHLJMAAgAXlKAXDTI1MDIyNTIwMjEzMlowDDAKBgNVHRUEAwoBATAyAhMUABF2xCBmhmnX+XuAAAIAEXbEFw0yNTAyMjUxOTU4MjFaMAwwCgYDVR0VBAMKAQEwMgITFAARdsMd9ARwr53j9AACABF2wxcNMjUwMjI1MTk1ODIxWjAMMAoGA1UdFQQDCgEBMDICExQAE5ebMOj8hnpmbNEAAgATl5sXDTI1MDIyNTE5NTU1NlowDDAKBgNVHRUEAwoBBTAyAhMUABDu7juPqqwqnUJQAAIAEO7uFw0yNTAyMjUxODM4MzlaMAwwCgYDVR0VBAMKAQEwMgITFAAQ7u3bqA3j0a+BuQACABDu7RcNMjUwMjI1MTgzODM5WjAMMAoGA1UdFQQDCgEBMDICExQAEHGD/rWpgRvqXhQAAgAQcYMXDTI1MDIyNTE3MzgyN1owDDAKBgNVHRUEAwoBATAyAhMUABBxgjmZgHbnghbOAAIAEHGCFw0yNTAyMjUxNzM4MjdaMAwwCgYDVR0VBAMKAQEwMgITFAATA3eXl64UVi2VSAACABMDdxcNMjUwMjI1MTcyOTExWjAMMAoGA1UdFQQDCgEBMDICExQAEwN2LDCxKlSNEeEAAgATA3YXDTI1MDIyNTE3MjkxMVowDDAKBgNVHRUEAwoBATAyAhMUABcsJyRvNiYoACk2AAIAFywnFw0yNTAyMjUxNjU1MThaMAwwCgYDVR0VBAMKAQEwMgITFAAXLCbTxEQ0jMnfLQACABcsJhcNMjUwMjI1MTY1NTE4WjAMMAoGA1UdFQQDCgEBMDICExQAE2/wYsmk0Lj9b4kAAgATb/AXDTI1MDIyNTE1NDEzNFowDDAKBgNVHRUEAwoBATAyAhMUABNv7w6DIo5a7lOHAAIAE2/vFw0yNTAyMjUxNTQxMzRaMAwwCgYDVR0VBAMKAQEwMgITFAAU/lIwmkn8mBlotwACABT+UhcNMjUwMjI1MTUxNjU0WjAMMAoGA1UdFQQDCgEFMDICExQAD+QJKPTz7iwMlcEAAgAP5AkXDTI1MDIyNTE1MDg0NVowDDAKBgNVHRUEAwoBATAyAhMUAA/kCEVHVLx5mRCJAAIAD+QIFw0yNTAyMjUxNTA4NDVaMAwwCgYDVR0VBAMKAQEwMgITFAASCeQ9k/MNIKsG0QACABIJ5BcNMjUwMjI1MDQwMTQ5WjAMMAoGA1UdFQQDCgEFMDICExQAFxutY4Vorgv4NBcAAgAXG60XDTI1MDIyNTAzMjAwNVowDDAKBgNVHRUEAwoBBTAyAhMUABXAuZeVVcfvxTDLAAIAFcC5Fw0yNTAyMjUwMTI5MTBaMAwwCgYDVR0VBAMKAQUwMgITFAAUc5wXlXfD1WxCOwACABRznBcNMjUwMjI1MDEwNzM2WjAMMAoGA1UdFQQDCgEFMDICExQAE+tqFEoHPeWaK8cAAgAT62oXDTI1MDIyNDIyMTYxNVowDDAKBgNVHRUEAwoBATAyAhMUABPraQdEVxmgUbh4AAIAE+tpFw0yNTAyMjQyMjE2MTVaMAwwCgYDVR0VBAMKAQEwMgITFAAV3b7EMG3DVWQHIwACABXdvhcNMjUwMjI0MjIxMDU5WjAMMAoGA1UdFQQDCgEBMDICExQAFd29SKjbCQ0YR6sAAgAV3b0XDTI1MDIyNDIyMTA1OVowDDAKBgNVHRUEAwoBATAyAhMUABObnajUr2pkH1tDAAIAE5udFw0yNTAyMjQyMjA1NTlaMAwwCgYDVR0VBAMKAQEwMgITFAATm5zeQO+CSGkpBAACABObnBcNMjUwMjI0MjIwNTU5WjAMMAoGA1UdFQQDCgEBMDICExQAEba50ToJ5j6D/pcAAgARtrkXDTI1MDIyNDIxNDQxMVowDDAKBgNVHRUEAwoBATAyAhMUABG2uJeFESXYyUjnAAIAEba4Fw0yNTAyMjQyMTQ0MTFaMAwwCgYDVR0VBAMKAQEwMgITFAARbFTX3dKXRBnSiAACABFsVBcNMjUwMjI0MjEwMTM0WjAMMAoGA1UdFQQDCgEBMDICExQAEWxT+z3yQpDntW0AAgARbFMXDTI1MDIyNDIxMDEzNFowDDAKBgNVHRUEAwoBATAyAhMUABB0YdIGK8LOuoLAAAIAEHRhFw0yNTAyMjQyMDQ4MjhaMAwwCgYDVR0VBAMKAQEwMgITFAAQdGClWqUU9wUzrQACABB0YBcNMjUwMjI0MjA0ODI3WjAMMAoGA1UdFQQDCgEBMDICExQAFE7ncF3/G27n5YAAAgAUTucXDTI1MDIyNDE4MTcyNlowDDAKBgNVHRUEAwoBBTAyAhMUABbfaVhrqn/CqJK9AAIAFt9pFw0yNTAyMjQxODA1NDZaMAwwCgYDVR0VBAMKAQEwMgITFAAW32gJsTZM5P5TUgACABbfaBcNMjUwMjI0MTgwNTQ2WjAMMAoGA1UdFQQDCgEBMDICExQAFgHnRoned9jvPMYAAgAWAecXDTI1MDIyNDE4MDQxM1owDDAKBgNVHRUEAwoBATAyAhMUABYB5vJxXiANc43uAAIAFgHmFw0yNTAyMjQxODA0MTNaMAwwCgYDVR0VBAMKAQEwMgITFAAP+wU1T9rbz3mZXQACAA/7BRcNMjUwMjI0MTc1OTE5WjAMMAoGA1UdFQQDCgEBMDICExQAD/sEGXYG7opv69QAAgAP+wQXDTI1MDIyNDE3NTkxOVowDDAKBgNVHRUEAwoBATAyAhMUABYLZRS2HQdC1htIAAIAFgtlFw0yNTAyMjQxNzMwMzlaMAwwCgYDVR0VBAMKAQUwMgITFAAUgEkREz6zXQ6uTwACABSASRcNMjUwMjI0MTcyMzE3WjAMMAoGA1UdFQQDCgEFMDICExQAFtKDExMZXXFYugEAAgAW0oMXDTI1MDIyNDE2MzY0M1owDDAKBgNVHRUEAwoBATAyAhMUABbSggV0myMlxKHAAAIAFtKCFw0yNTAyMjQxNjM2NDNaMAwwCgYDVR0VBAMKAQEwMgITFAAXp06oFGLh+5WacAACABenThcNMjUwMjI0MTYzMDU4WjAMMAoGA1UdFQQDCgEBMDICExQAF6dNecXiZ2eItWkAAgAXp00XDTI1MDIyNDE2MzA1OFowDDAKBgNVHRUEAwoBATAyAhMUABDd3+IVc57tQSR6AAIAEN3fFw0yNTAyMjQxNjA2NTRaMAwwCgYDVR0VBAMKAQEwMgITFAAQ3d5k1qfQ0XI/HAACABDd3hcNMjUwMjI0MTYwNjU0WjAMMAoGA1UdFQQDCgEBMDICExQAFpSU0Uv0Atb6w30AAgAWlJQXDTI1MDIyNDA5MjY0N1owDDAKBgNVHRUEAwoBBTAyAhMUABdF99IAlxIq88CfAAIAF0X3Fw0yNTAyMjQwMTA1NDFaMAwwCgYDVR0VBAMKAQEwMgITFAAXRfZ+GEW40EfcPAACABdF9hcNMjUwMjI0MDEwNTQxWjAMMAoGA1UdFQQDCgEBMDICExQAD8fX04HMCveC/bkAAgAPx9cXDTI1MDIyNDAxMDUzN1owDDAKBgNVHRUEAwoBATAyAhMUAA/H1rIkHE3Ke75KAAIAD8fWFw0yNTAyMjQwMTA1MzdaMAwwCgYDVR0VBAMKAQEwMgITFAAUmhxTmm01mbkphgACABSaHBcNMjUwMjI0MDEwNTM3WjAMMAoGA1UdFQQDCgEBMDICExQAFJobJKSzRWZZA9MAAgAUmhsXDTI1MDIyNDAxMDUzN1owDDAKBgNVHRUEAwoBATAyAhMUABMheRt2c1egwjL1AAIAEyF5Fw0yNTAyMjQwMTA1MzZaMAwwCgYDVR0VBAMKAQEwMgITFAATIXhnk/v35hX74AACABMheBcNMjUwMjI0MDEwNTM2WjAMMAoGA1UdFQQDCgEBMDICExQAEG2pLDM4NJhaJTIAAgAQbakXDTI1MDIyNDAxMDUzM1owDDAKBgNVHRUEAwoBATAyAhMUABBtqGXNFO2fl48QAAIAEG2oFw0yNTAyMjQwMTA1MzNaMAwwCgYDVR0VBAMKAQEwMgITFAAQoa3faReAn1ftLwACABChrRcNMjUwMjI0MDEwNTI2WjAMMAoGA1UdFQQDCgEBMDICExQAEKGsH2yxZJvv7kEAAgAQoawXDTI1MDIyNDAxMDUyNlowDDAKBgNVHRUEAwoBATAyAhMUABOLLfxWPzGTQ3naAAIAE4stFw0yNTAzMTAxODA3NTZaMAwwCgYDVR0VBAMKAQEwMgITFAAVjW5Gi+9SxFs+dgACABWNbhcNMjUwMzEwMTc1NzEzWjAMMAoGA1UdFQQDCgEFMDICExQAE4s8uXiPGQnyVYUAAgATizwXDTI1MDMxMDE3NTE0MVowDDAKBgNVHRUEAwoBATAyAhMUABOLO7ahp64tzDaxAAIAE4s7Fw0yNTAzMTAxNzUxNDFaMAwwCgYDVR0VBAMKAQEwMgITFAAVclyGubSLTKbKnwACABVyXBcNMjUwMzEwMTYyOTM3WjAMMAoGA1UdFQQDCgEFMDICExQAFDg6hMOJtx+8XxcAAgAUODoXDTI1MDMxMDE2MDEwNlowDDAKBgNVHRUEAwoBATAyAhMUABQ4OaCAEHOIN9xsAAIAFDg5Fw0yNTAzMTAxNjAxMDZaMAwwCgYDVR0VBAMKAQEwMgITFAAX4Eyz9eU/vbBJhQACABfgTBcNMjUwMzEwMTUyODI4WjAMMAoGA1UdFQQDCgEBMDICExQAF+BLC2cLwY1d1c0AAgAX4EsXDTI1MDMxMDE1MjgyOFowDDAKBgNVHRUEAwoBATAyAhMUABZQrNEU8IvVgLLPAAIAFlCsFw0yNTAzMTAwNDAxNTFaMAwwCgYDVR0VBAMKAQEwMgITFAAWUKtigNzaeVUlmwACABZQqxcNMjUwMzEwMDQwMTUxWjAMMAoGA1UdFQQDCgEBMDICExQAF6hmU9xTsrc48zwAAgAXqGYXDTI1MDMxMDAyNTQ0MlowDDAKBgNVHRUEAwoBBTAyAhMUABXTMJV7yTWCm0bXAAIAFdMwFw0yNTAzMTAwMjIyMDRaMAwwCgYDVR0VBAMKAQUwMgITFAATZ7pC5owrPo8WogACABNnuhcNMjUwMzEwMDAxNjU4WjAMMAoGA1UdFQQDCgEBMDICExQAE2e5QkoO/JNeqKMAAgATZ7kXDTI1MDMxMDAwMTY1OFowDDAKBgNVHRUEAwoBATAyAhMUABSDhjLvu+4OANZ+AAIAFIOGFw0yNTAzMDkyMzI2MThaMAwwCgYDVR0VBAMKAQUwMgITFAAXctBy+ICp3QKW0QACABdy0BcNMjUwMzA5MjExODMzWjAMMAoGA1UdFQQDCgEFMDICExQAF9/N1f4PERjlpr0AAgAX380XDTI1MDMwOTIxMDkzMlowDDAKBgNVHRUEAwoBBTAyAhMUABVtFJHHVZTSaT+IAAIAFW0UFw0yNTAzMDkxODA0NTZaMAwwCgYDVR0VBAMKAQUwMgITFAAUfeHRgJtxm0ZzFAACABR94RcNMjUwMzA5MTMzNjU1WjAMMAoGA1UdFQQDCgEFMDICExQAD8IXDUlwPNFuCwcAAgAPwhcXDTI1MDMwOTA0MDIwN1owDDAKBgNVHRUEAwoBATAyAhMUAA/CFmlT2wQaiRjeAAIAD8IWFw0yNTAzMDkwNDAyMDdaMAwwCgYDVR0VBAMKAQEwMgITFAAV5/c6h4m9UUgI+gACABXn9xcNMjUwMzA5MDQwMTMwWjAMMAoGA1UdFQQDCgEBMDICExQAFef2BmyQaiq7pgoAAgAV5/YXDTI1MDMwOTA0MDEzMFowDDAKBgNVHRUEAwoBATAyAhMUABffuMRuTQPFU3sQAAIAF9+4Fw0yNTAzMDkwMzA2MTZaMAwwCgYDVR0VBAMKAQUwMgITFAAVLAVRXOOHQjvJtwACABUsBRcNMjUwMzA5MDExMDQ2WjAMMAoGA1UdFQQDCgEFMDICExQAE3Xe6feSUaqmNzUAAgATdd4XDTI1MDMwODIwMTIyMFowDDAKBgNVHRUEAwoBATAyAhMUABN13Qd8UY6YV4VWAAIAE3XdFw0yNTAzMDgyMDEyMjBaMAwwCgYDVR0VBAMKAQEwMgITFAAU6NUc2L+jx6ob5wACABTo1RcNMjUwMzA4MTgwOTQwWjAMMAoGA1UdFQQDCgEFMDICExQAF99SsVDOMENDJ30AAgAX31IXDTI1MDMwODE1MzU0OFowDDAKBgNVHRUEAwoBATAyAhMUABffUcGf6E/MY8CKAAIAF99RFw0yNTAzMDgxNTM1NDhaMAwwCgYDVR0VBAMKAQEwMgITFAAXdAAJB+XNl7s4UwACABd0ABcNMjUwMzA4MDQzNTM1WjAMMAoGA1UdFQQDCgEFMDICExQAEZZ3CvQofOsJiz8AAgARlncXDTI1MDMwODA0MDMzOVowDDAKBgNVHRUEAwoBATAyAhMUABGWdtHVldAz5z7hAAIAEZZ2Fw0yNTAzMDgwNDAzMzlaMAwwCgYDVR0VBAMKAQEwMgITFAARiZOD0c4FfVfqlQACABGJkxcNMjUwMzA4MDQwMzEwWjAMMAoGA1UdFQQDCgEBMDICExQAEYmSOJrJr0HzlSkAAgARiZIXDTI1MDMwODA0MDMwOVowDDAKBgNVHRUEAwoBATAyAhMUABexbSUw0DCmzBsjAAIAF7FtFw0yNTAzMDgwMzMwMTBaMAwwCgYDVR0VBAMKAQUwMgITFAAQQtdmzFc0ROFbEgACABBC1xcNMjUwMzA4MDIzOTA1WjAMMAoGA1UdFQQDCgEFMDICExQAFxjlTcAy7v/seEMAAgAXGOUXDTI1MDMwODAxNTQxM1owDDAKBgNVHRUEAwoBBTAyAhMUABMQjwXk4hKOkTQ7AAIAExCPFw0yNTAzMDgwMTA1MzZaMAwwCgYDVR0VBAMKAQEwMgITFAATEI756H2sb2879wACABMQjhcNMjUwMzA4MDEwNTM2WjAMMAoGA1UdFQQDCgEBMDICExQAE5fSB1naUcwQ68YAAgATl9IXDTI1MDMwNzIzNTk0N1owDDAKBgNVHRUEAwoBATAyAhMUABOX0cW4UcB1WNDQAAIAE5fRFw0yNTAzMDcyMzU5NDZaMAwwCgYDVR0VBAMKAQEwMgITFAAWQirP6k3i/Qu/fAACABZCKhcNMjUwMzA3MjA0MDM5WjAMMAoGA1UdFQQDCgEBMDICExQAFkIpEKurptpskaEAAgAWQikXDTI1MDMwNzIwNDAzOVowDDAKBgNVHRUEAwoBATAyAhMUABfd4veOG8DYZ5TuAAIAF93iFw0yNTAzMDcxOTM1NDFaMAwwCgYDVR0VBAMKAQEwMgITFAAX3eFJiZdyC2lkHAACABfd4RcNMjUwMzA3MTkzNTQxWjAMMAoGA1UdFQQDCgEBMDICExQAF93GSP/6TlWXyRYAAgAX3cYXDTI1MDMwNzE5MjYzMlowDDAKBgNVHRUEAwoBATAyAhMUABfdxcUOovCMLCmXAAIAF93FFw0yNTAzMDcxOTI2MzJaMAwwCgYDVR0VBAMKAQEwMgITFAAQ/ET8iyq3zlJFiQACABD8RBcNMjUwMzA3MTcwMzI5WjAMMAoGA1UdFQQDCgEBMDICExQAEPxDS581dOFKoiYAAgAQ/EMXDTI1MDMwNzE3MDMyOVowDDAKBgNVHRUEAwoBATAyAhMUABSJ0A39pMUpNXFLAAIAFInQFw0yNTAzMDcxNTQ0NTNaMAwwCgYDVR0VBAMKAQEwMgITFAAUic+89wLUalYj+gACABSJzxcNMjUwMzA3MTU0NDUzWjAMMAoGA1UdFQQDCgEBMDICExQAFzAz7T+8gp7x9dcAAgAXMDMXDTI1MDMwNzE1NDQ1M1owDDAKBgNVHRUEAwoBATAyAhMUABcwMjZSICaRRm0lAAIAFzAyFw0yNTAzMDcxNTQ0NTNaMAwwCgYDVR0VBAMKAQEwMgITFAAQfHUxfNc6LsQ5qAACABB8dRcNMjUwMzA3MTUzMzMyWjAMMAoGA1UdFQQDCgEBMDICExQAEHx0rxOuUAduQ4oAAgAQfHQXDTI1MDMwNzE1MzMzMlowDDAKBgNVHRUEAwoBATAyAhMUABE71TTVQ0/vLZKeAAIAETvVFw0yNTAzMDcxNTA5MTNaMAwwCgYDVR0VBAMKAQEwMgITFAARO9QO5pIVqAVVYgACABE71BcNMjUwMzA3MTUwOTEzWjAMMAoGA1UdFQQDCgEBMDICExQAEkrR+WRxdGqLmKsAAgASStEXDTI1MDMwNzA0MDM0NVowDDAKBgNVHRUEAwoBATAyAhMUABJK0BqLpFZR6ZbCAAIAEkrQFw0yNTAzMDcwNDAzNDVaMAwwCgYDVR0VBAMKAQEwMgITFAATXFK75cxWdc36qAACABNcUhcNMjUwMzA3MDQwMjIzWjAMMAoGA1UdFQQDCgEBMDICExQAE1xRof7eSJ55OfoAAgATXFEXDTI1MDMwNzA0MDIyM1owDDAKBgNVHRUEAwoBATAyAhMUABbRN9uXh8VGcAf2AAIAFtE3Fw0yNTAzMDcwMzAxMDlaMAwwCgYDVR0VBAMKAQUwMgITFAARa6yLSjXwaz+XLgACABFrrBcNMjUwMzA2MjIwODUzWjAMMAoGA1UdFQQDCgEBMDICExQAEWurtLSK+GUtj+QAAgARa6sXDTI1MDMwNjIyMDg1M1owDDAKBgNVHRUEAwoBATAyAhMUABdB6DwpnRvYiXU2AAIAF0HoFw0yNTAzMDYyMTMwMTlaMAwwCgYDVR0VBAMKAQUwMgITFAATSNzs+bjeecZ7TQACABNI3BcNMjUwMzA2MTkwMjE4WjAMMAoGA1UdFQQDCgEBMDICExQAE0jb8p4vd9VllVEAAgATSNsXDTI1MDMwNjE5MDIxOFowDDAKBgNVHRUEAwoBATAyAhMUABZK1ykL1BEJIyYWAAIAFkrXFw0yNTAzMDYxOTAwNDJaMAwwCgYDVR0VBAMKAQEwMgITFAAWStbSi5KWaqoiXAACABZK1hcNMjUwMzA2MTkwMDQyWjAMMAoGA1UdFQQDCgEBMDICExQAEDMqYiiCtb2v6KsAAgAQMyoXDTI1MDMwNjE4NDQzN1owDDAKBgNVHRUEAwoBBTAyAhMUABfZWJcK7kjR3UT/AAIAF9lYFw0yNTAzMDYxNzU2MTlaMAwwCgYDVR0VBAMKAQEwMgITFAAX2Vd8kQKnUMYaYAACABfZVxcNMjUwMzA2MTc1NjE5WjAMMAoGA1UdFQQDCgEBMDICExQAFPsM33S/yRYrfAgAAgAU+wwXDTI1MDMwNjE2NTMwNFowDDAKBgNVHRUEAwoBBTAyAhMUABcxHFN4P+ijkWdbAAIAFzEcFw0yNTAzMDYxNjI0MDBaMAwwCgYDVR0VBAMKAQEwMgITFAAXMRuuKbSfh7mUygACABcxGxcNMjUwMzA2MTYyNDAwWjAMMAoGA1UdFQQDCgEBMDICExQAEPPYVydHC6JTjvcAAgAQ89gXDTI1MDMwNjE1Mzk1NVowDDAKBgNVHRUEAwoBATAyAhMUABDz1xiteY4C6BvfAAIAEPPXFw0yNTAzMDYxNTM5NTRaMAwwCgYDVR0VBAMKAQEwMgITFAARwMFwfaYAACGNNwACABHAwRcNMjUwMzA2MTQzNjU4WjAMMAoGA1UdFQQDCgEBMDICExQAEcDAYMgLU2zFH9gAAgARwMAXDTI1MDMwNjE0MzY1OFowDDAKBgNVHRUEAwoBATAyAhMUABcMQondXJoCWA15AAIAFwxCFw0yNTAzMDYxMzU5MzNaMAwwCgYDVR0VBAMKAQUwMgITFAAVElJfFWlSDc/O2wACABUSUhcNMjUwMzA2MTMxMDAyWjAMMAoGA1UdFQQDCgEFMDICExQAF9ahIDAJhmRUEnMAAgAX1qEXDTI1MDMwNjA2MTAwMlowDDAKBgNVHRUEAwoBATAyAhMUABfWoBMDbLsD/d2rAAIAF9agFw0yNTAzMDYwNjEwMDFaMAwwCgYDVR0VBAMKAQEwMgITFAAUckaEF2Ywm99AEwACABRyRhcNMjUwMzA2MDQzMjUxWjAMMAoGA1UdFQQDCgEFMDICExQAF6HzCm9kwVw+RNIAAgAXofMXDTI1MDMwNjA0MDMyOFowDDAKBgNVHRUEAwoBATAyAhMUABeh8kpz3yMYio9SAAIAF6HyFw0yNTAzMDYwNDAzMjhaMAwwCgYDVR0VBAMKAQEwMgITFAAVEh9F7Fwq97kPNAACABUSHxcNMjUwMzA1MjI1NzAzWjAMMAoGA1UdFQQDCgEBMDICExQAFRIe/BURqoxH5DUAAgAVEh4XDTI1MDMwNTIyNTcwM1owDDAKBgNVHRUEAwoBATAyAhMUABV3WdZrspGXsmExAAIAFXdZFw0yNTAzMDUyMDIzMjBaMAwwCgYDVR0VBAMKAQUwMgITFAAUtK4y1JCZ7k60JwACABS0rhcNMjUwMzA1MjAxNTUyWjAMMAoGA1UdFQQDCgEFMDICExQAEPUSv6uu2gIJCJoAAgAQ9RIXDTI1MDMwNTE3NTIyNlowDDAKBgNVHRUEAwoBATAyAhMUABD1EUdZdcgbfxDHAAIAEPURFw0yNTAzMDUxNzUyMjZaMAwwCgYDVR0VBAMKAQEwMgITFAAP90or/NuvwnTZ+gACAA/3ShcNMjUwMzA1MTc0MTUxWjAMMAoGA1UdFQQDCgEFMDICExQAE4MyyXx+qXakmN4AAgATgzIXDTI1MDMwNTE2MTYzOVowDDAKBgNVHRUEAwoBATAyAhMUABODMQqbAB3O2sG7AAIAE4MxFw0yNTAzMDUxNjE2MzlaMAwwCgYDVR0VBAMKAQEwMgITFAAX00ZQXcQgHJ0PoAACABfTRhcNMjUwMzA1MTU0NTMxWjAMMAoGA1UdFQQDCgEBMDICExQAF9NFWG/SJRJOr5sAAgAX00UXDTI1MDMwNTE1NDUzMVowDDAKBgNVHRUEAwoBATAyAhMUABW2uBDJDfu1cQ/ZAAIAFba4Fw0yNTAzMDUxNTMxNTVaMAwwCgYDVR0VBAMKAQEwMgITFAAVtre8Cjjtba6X5gACABW2txcNMjUwMzA1MTUzMTU1WjAMMAoGA1UdFQQDCgEBMDICExQAFLrG41spp8Cq464AAgAUusYXDTI1MDMwNTA0MTc0OFowDDAKBgNVHRUEAwoBBTAyAhMUABc70rsXl4cAG0WmAAIAFzvSFw0yNTAzMDQyMjQ3MjZaMAwwCgYDVR0VBAMKAQUwMgITFAARW2N/w+YV+COZ8QACABFbYxcNMjUwMzA0MjIxMjQ2WjAMMAoGA1UdFQQDCgEBMDICExQAEVtidAJq1i4Tj7cAAgARW2IXDTI1MDMwNDIyMTI0NlowDDAKBgNVHRUEAwoBATAyAhMUAA+gxDDiJ+l5AXjrAAIAD6DEFw0yNTAzMDQyMTI3MTFaMAwwCgYDVR0VBAMKAQEwMgITFAAPoMOZN/QsHvOI3gACAA+gwxcNMjUwMzA0MjEyNzExWjAMMAoGA1UdFQQDCgEBMDICExQAF9Fx63f7pyGQ+G0AAgAX0XEXDTI1MDMwNDIwMDM1NFowDDAKBgNVHRUEAwoBATAyAhMUABfRcGkRcBF7UDdRAAIAF9FwFw0yNTAzMDQyMDAzNTRaMAwwCgYDVR0VBAMKAQEwMgITFAAUW8U0L2HXSEFThgACABRbxRcNMjUwMzA0MTk1NjIzWjAMMAoGA1UdFQQDCgEFMDICExQAF9E6sgElJuf+9aQAAgAX0ToXDTI1MDMwNDE5NTU0NFowDDAKBgNVHRUEAwoBATAyAhMUABfRObjHRY8dZqmbAAIAF9E5Fw0yNTAzMDQxOTU1NDRaMAwwCgYDVR0VBAMKAQEwMgITFAAVYiwNvEFwvxrjAwACABViLBcNMjUwMzA0MTk1MzU2WjAMMAoGA1UdFQQDCgEBMDICExQAFWIr6loRSenYZmIAAgAVYisXDTI1MDMwNDE5NTM1NlowDDAKBgNVHRUEAwoBATAyAhMUABfQqosnP0uuv58fAAIAF9CqFw0yNTAzMDQxODExMDRaMAwwCgYDVR0VBAMKAQEwMgITFAAX0KnCQ+LyXOZuoAACABfQqRcNMjUwMzA0MTgxMTA0WjAMMAoGA1UdFQQDCgEBMDICExQAERgcKbePHV3UNvQAAgARGBwXDTI1MDMwNDE4MDEyMFowDDAKBgNVHRUEAwoBATAyAhMUABEYGzMtwFhpFPD/AAIAERgbFw0yNTAzMDQxODAxMjBaMAwwCgYDVR0VBAMKAQEwMgITFAAVspkhX9U7ycEMbQACABWymRcNMjUwMzA0MTc1ODE1WjAMMAoGA1UdFQQDCgEBMDICExQAFbKY/NSaY1e3SGkAAgAVspgXDTI1MDMwNDE3NTgxNVowDDAKBgNVHRUEAwoBATAyAhMUABUwL0hrZ8J+VgwFAAIAFTAvFw0yNTAzMDQxNzM5MDFaMAwwCgYDVR0VBAMKAQUwMgITFAAPssBIAwIIyNRvawACAA+ywBcNMjUwMzA0MTY1MTU3WjAMMAoGA1UdFQQDCgEBMDICExQAD7K/KOEEQyRCZB0AAgAPsr8XDTI1MDMwNDE2NTE1N1owDDAKBgNVHRUEAwoBATAyAhMUABS7G4ghGmpd1hioAAIAFLsbFw0yNTAzMDQxNTUzMjdaMAwwCgYDVR0VBAMKAQEwMgITFAAUuxqhu//Mp+T2gAACABS7GhcNMjUwMzA0MTU1MzI3WjAMMAoGA1UdFQQDCgEBMDICExQAD9DQs6D7V02VGwgAAgAP0NAXDTI1MDMwNDE0Mzk0MFowDDAKBgNVHRUEAwoBBTAyAhMUABMrH4+JQaUcvn4FAAIAEysfFw0yNTAzMDQwNDAyNThaMAwwCgYDVR0VBAMKAQEwMgITFAATKx43wODYsw4rxgACABMrHhcNMjUwMzA0MDQwMjU3WjAMMAoGA1UdFQQDCgEBMDICExQAFAFi5kHXph/IHZcAAgAUAWIXDTI1MDMwNDAyNDU1NFowDDAKBgNVHRUEAwoBBTAyAhMUABRGfPoomhdyDTMjAAIAFEZ8Fw0yNTAzMDMyMzA3MzBaMAwwCgYDVR0VBAMKAQUwMgITFAAXzat5qRaIQK92KAACABfNqxcNMjUwMzAzMjIxMDU4WjAMMAoGA1UdFQQDCgEFMDICExQAErgQejjLBKr6LyYAAgASuBAXDTI1MDMwMzIxNDMyM1owDDAKBgNVHRUEAwoBATAyAhMUABK4D5thGenWooqeAAIAErgPFw0yNTAzMDMyMTQzMjJaMAwwCgYDVR0VBAMKAQEwMgITFAAXHmEmgbVy7uRlOgACABceYRcNMjUwMzAzMjE0MjQ4WjAMMAoGA1UdFQQDCgEFMDICExQAFP8lVeij+C2BlDgAAgAU/yUXDTI1MDMwMzIwMjYxOVowDDAKBgNVHRUEAwoBATAyAhMUABT/JFbC6EaJLl8TAAIAFP8kFw0yNTAzMDMyMDI2MTlaMAwwCgYDVR0VBAMKAQEwMgITFAAQcCuD834tZOT6tAACABBwKxcNMjUwMzAzMjAxMjA2WjAMMAoGA1UdFQQDCgEBMDICExQAEHAq05VKHUc3nRcAAgAQcCoXDTI1MDMwMzIwMTIwNlowDDAKBgNVHRUEAwoBATAyAhMUABCMk9NEcOF+qM5AAAIAEIyTFw0yNTAzMDMxOTI4MzJaMAwwCgYDVR0VBAMKAQEwMgITFAAQjJJXSUTqBLdmNwACABCMkhcNMjUwMzAzMTkyODMxWjAMMAoGA1UdFQQDCgEBMDICExQAFpSavuHT8XN1hPIAAgAWlJoXDTI1MDMwMzE5MDMxMVowDDAKBgNVHRUEAwoBBTAyAhMUABGI0U1EvLeCsSbZAAIAEYjRFw0yNTAzMDMxODQ2NTFaMAwwCgYDVR0VBAMKAQEwMgITFAARiNBC7Qb5hS4MGwACABGI0BcNMjUwMzAzMTg0NjUxWjAMMAoGA1UdFQQDCgEBMDICExQAFxtehtoV6K8vCmkAAgAXG14XDTI1MDMwMzE4MDYyNFowDDAKBgNVHRUEAwoBATAyAhMUABcbXQzxUtw8jTfwAAIAFxtdFw0yNTAzMDMxODA2MjNaMAwwCgYDVR0VBAMKAQEwMgITFAAUTyTaFWjsnQXQMgACABRPJBcNMjUwMzAzMTY1OTM3WjAMMAoGA1UdFQQDCgEBMDICExQAFE8jC8Q2HUZ/xjoAAgAUTyMXDTI1MDMwMzE2NTkzN1owDDAKBgNVHRUEAwoBATAyAhMUABJ3yAk/7y3psyfgAAIAEnfIFw0yNTAzMDMxNjI4NTdaMAwwCgYDVR0VBAMKAQEwMgITFAASd8d5+jjlxRgrCQACABJ3xxcNMjUwMzAzMTYyODU2WjAMMAoGA1UdFQQDCgEBMDICExQAEjZdTIcyoNVzLD4AAgASNl0XDTI1MDMwMzE1MDAyM1owDDAKBgNVHRUEAwoBATAyAhMUABI2XGOSy0NZNKeUAAIAEjZcFw0yNTAzMDMxNTAwMjJaMAwwCgYDVR0VBAMKAQEwMgITFAAVaIB32L7Wrh7dzAACABVogBcNMjUwMzAzMTQyMzU0WjAMMAoGA1UdFQQDCgEFMDICExQAFg0dghII3itIzSgAAgAWDR0XDTI1MDMwMzEzNTIwM1owDDAKBgNVHRUEAwoBBTAyAhMUABTjQ63B8KKFl8wcAAIAFONDFw0yNTAzMDMwNTM5MjVaMAwwCgYDVR0VBAMKAQUwMgITFAAXXCUWomLpfR04qAACABdcJRcNMjUwMzAzMDIwNTI5WjAMMAoGA1UdFQQDCgEFMDICExQAFh2OVqA7Yssob58AAgAWHY4XDTI1MDMwMjIxMDI1OVowDDAKBgNVHRUEAwoBBTAyAhMUABT2VCXPg3cPb+2+AAIAFPZUFw0yNTAzMDIxNTMzNDVaMAwwCgYDVR0VBAMKAQUwMgITFAARslyhzpz/lbIeDgACABGyXBcNMjUwMzAyMDQzNTMyWjAMMAoGA1UdFQQDCgEFMDICExQAEMIIZPKkQ1LIb9wAAgAQwggXDTI1MDMwMjA0MDIzOVowDDAKBgNVHRUEAwoBATAyAhMUABDCBybPaRI/CKOxAAIAEMIHFw0yNTAzMDIwNDAyMzlaMAwwCgYDVR0VBAMKAQEwMgITFAAXC6eEq7AIQf/GUAACABcLpxcNMjUwMzAyMDQwMjIzWjAMMAoGA1UdFQQDCgEBMDICExQAFwumCCtvPHG+DIsAAgAXC6YXDTI1MDMwMjA0MDIyM1owDDAKBgNVHRUEAwoBATAyAhMUABXNeExal/fX22QqAAIAFc14Fw0yNTAzMDIwNDAyMTZaMAwwCgYDVR0VBAMKAQEwMgITFAAVzXc1nvV2713RSQACABXNdxcNMjUwMzAyMDQwMjE2WjAMMAoGA1UdFQQDCgEBMDICExQAEY9vNJ6ndJYsW7UAAgARj28XDTI1MDMwMjA0MDEzN1owDDAKBgNVHRUEAwoBATAyAhMUABGPbj8UHtb5+qRyAAIAEY9uFw0yNTAzMDIwNDAxMzdaMAwwCgYDVR0VBAMKAQEwMgITFAAW/dYiFB8tpKn3NAACABb91hcNMjUwMzAxMDUwNzQ2WjAMMAoGA1UdFQQDCgEFMDICExQAFtevFA8kiUiTNvwAAgAW168XDTI1MDMwMTA0MDQ0OFowDDAKBgNVHRUEAwoBATAyAhMUABbXrrSqCJFAJg1bAAIAFteuFw0yNTAzMDEwNDA0NDhaMAwwCgYDVR0VBAMKAQEwMgITFAAShlQpiGAU0emE0AACABKGVBcNMjUwMzAxMDQwNDA3WjAMMAoGA1UdFQQDCgEBMDICExQAD7hLLHZP7fIM014AAgAPuEsXDTI1MDMxOTE1MjczM1owDDAKBgNVHRUEAwoBATAyAhMUABNFujmKavgXKJAnAAIAE0W6Fw0yNTAzMTkxNTA5MjFaMAwwCgYDVR0VBAMKAQEwMgITFAATRbkZa7Zfcnp2BQACABNFuRcNMjUwMzE5MTUwOTIxWjAMMAoGA1UdFQQDCgEBMDICExQAEz1/V8FIUozsTUUAAgATPX8XDTI1MDMxOTE0NDYwN1owDDAKBgNVHRUEAwoBBTAyAhMUABUybmdg6PThX98vAAIAFTJuFw0yNTAzMTkxNDM4MzZaMAwwCgYDVR0VBAMKAQUwMgITFAAX++ytELhfnX7y5QACABf77BcNMjUwMzE5MDYxMDA3WjAMMAoGA1UdFQQDCgEBMDICExQAF/vrRk9Fhkb4i50AAgAX++sXDTI1MDMxOTA2MTAwN1owDDAKBgNVHRUEAwoBATAyAhMUABWIVo++UQXUFP5DAAIAFYhWFw0yNTAzMTkwMzQzMjFaMAwwCgYDVR0VBAMKAQUwMgITFAAUVcOTlarzJmi7PwACABRVwxcNMjUwMzE5MDIxNzQ3WjAMMAoGA1UdFQQDCgEFMDICExQAEF/p0QaKhsceWYAAAgAQX+kXDTI1MDMxOTAxMzkzM1owDDAKBgNVHRUEAwoBBTAyAhMUABbBllDLWhy521AOAAIAFsGWFw0yNTAzMTkwMDQ1MjlaMAwwCgYDVR0VBAMKAQUwMgITFAATqabJiDEnnavuagACABOpphcNMjUwMzE4MjI1MDAyWjAMMAoGA1UdFQQDCgEFMDICExQAFOwPOUV5/5BUHGMAAgAU7A8XDTI1MDMxODIwMTQyMlowDDAKBgNVHRUEAwoBATAyAhMUABTsDpA8UTSw1DvAAAIAFOwOFw0yNTAzMTgyMDE0MjJaMAwwCgYDVR0VBAMKAQEwMgITFAAX54e0zYV9IN56PgACABfnhxcNMjUwMzE4MTk1MDQ4WjAMMAoGA1UdFQQDCgEFMDICExQAEQOQFibfapkcBuoAAgARA5AXDTI1MDMxODE5MjYxNFowDDAKBgNVHRUEAwoBATAyAhMUABEDjzMSQxu3Kh0+AAIAEQOPFw0yNTAzMTgxOTI2MTRaMAwwCgYDVR0VBAMKAQEwMgITFAAX/AVVM12yu0qC+wACABf8BRcNMjUwMzE4MTc0MDMxWjAMMAoGA1UdFQQDCgEFMDICExQAF/teec+6yYmizDwAAgAX+14XDTI1MDMxODE3MTg0MVowDDAKBgNVHRUEAwoBBTAyAhMUABf63De8JAH0N6WBAAIAF/rcFw0yNTAzMTgxNjI0MDhaMAwwCgYDVR0VBAMKAQUwMgITFAAX+ssgPZBmdLS7NAACABf6yxcNMjUwMzE4MTU1NTQzWjAMMAoGA1UdFQQDCgEBMDICExQAF/rK+AysgN3aJGkAAgAX+soXDTI1MDMxODE1NTU0M1owDDAKBgNVHRUEAwoBATAyAhMUABbUjhIY5Wy91C6VAAIAFtSOFw0yNTAzMTgwNDI2NDFaMAwwCgYDVR0VBAMKAQUwMgITFAASy1AxXCH/bv2GogACABLLUBcNMjUwMzE3MjEyMjI3WjAMMAoGA1UdFQQDCgEBMDICExQAEstPvwEZSac+nG4AAgASy08XDTI1MDMxNzIxMjIyN1owDDAKBgNVHRUEAwoBATAyAhMUABLPUM00lbQp5PQUAAIAEs9QFw0yNTAzMTcyMTA4MTZaMAwwCgYDVR0VBAMKAQEwMgITFAASz0/Hryjugro7ngACABLPTxcNMjUwMzE3MjEwODE2WjAMMAoGA1UdFQQDCgEBMDICExQAEyUN6A/JU/703hIAAgATJQ0XDTI1MDMxNzIwNDcyN1owDDAKBgNVHRUEAwoBATAyAhMUABMlDAQJvueE17ECAAIAEyUMFw0yNTAzMTcyMDQ3MjdaMAwwCgYDVR0VBAMKAQEwMgITFAATOoWcgDMfibQ5UwACABM6hRcNMjUwMzE3MjA0MzUwWjAMMAoGA1UdFQQDCgEFMDICExQAFvZqoH9iSaj+a0IAAgAW9moXDTI1MDMxNzIwMjQxNVowDDAKBgNVHRUEAwoBATAyAhMUABb2abL8DVuG53O8AAIAFvZpFw0yNTAzMTcyMDI0MTVaMAwwCgYDVR0VBAMKAQEwMgITFAAVJ4kOL1g7+uR0igACABUniRcNMjUwMzE3MTk0OTE2WjAMMAoGA1UdFQQDCgEBMDICExQAFSeI8kRgc6qnuO8AAgAVJ4gXDTI1MDMxNzE5NDkxNlowDDAKBgNVHRUEAwoBATAyAhMUABYIz1EHNDeS0G4PAAIAFgjPFw0yNTAzMTcxOTQzMDhaMAwwCgYDVR0VBAMKAQUwMgITFAAX11YCouwxc0PffgACABfXVhcNMjUwMzE3MTkzMzA1WjAMMAoGA1UdFQQDCgEBMDICExQAF9dVrpflLWNS+qcAAgAX11UXDTI1MDMxNzE5MzMwNVowDDAKBgNVHRUEAwoBATAyAhMUABNl0MMQXjwXaLwDAAIAE2XQFw0yNTAzMTcxOTI4MjJaMAwwCgYDVR0VBAMKAQEwMgITFAATZc+6zrZHT24SlQACABNlzxcNMjUwMzE3MTkyODIxWjAMMAoGA1UdFQQDCgEBMDICExQAFtna/POGczTvMywAAgAW2doXDTI1MDMxNzE5MjcwOVowDDAKBgNVHRUEAwoBBTAyAhMUABQ09ufGmC1ujP/SAAIAFDT2Fw0yNTAzMTcxNzI1NDFaMAwwCgYDVR0VBAMKAQEwMgITFAAUNPVH2ppm1OX98QACABQ09RcNMjUwMzE3MTcyNTQxWjAMMAoGA1UdFQQDCgEBMDICExQAEGjig2alBtzp4xAAAgAQaOIXDTI1MDMxNzA0MTcyOFowDDAKBgNVHRUEAwoBATAyAhMUABBo4Zseb/u/r6kIAAIAEGjhFw0yNTAzMTcwNDE3MjhaMAwwCgYDVR0VBAMKAQEwMgITFAAQ9gFJVrWDgk8cMQACABD2ARcNMjUwMzE3MDAwMjA4WjAMMAoGA1UdFQQDCgEFMDICExQAFRJmzfgEef9/6yMAAgAVEmYXDTI1MDMxNjAzNTE1MFowDDAKBgNVHRUEAwoBBTAyAhMUABbZ6w3m1ZOESWU1AAIAFtnrFw0yNTAzMTUyMTQwMTBaMAwwCgYDVR0VBAMKAQEwMgITFAAW2eq4Xq6MSo8mwAACABbZ6hcNMjUwMzE1MjE0MDA5WjAMMAoGA1UdFQQDCgEBMDICExQAEkRLf8DdCjcRljsAAgASREsXDTI1MDMxNTE3MzUyOVowDDAKBgNVHRUEAwoBATAyAhMUABJESmFyeMS5mQk/AAIAEkRKFw0yNTAzMTUxNzM1MjlaMAwwCgYDVR0VBAMKAQEwMgITFAAVT/FU0oicm0GjKgACABVP8RcNMjUwMzE1MTU1ODU1WjAMMAoGA1UdFQQDCgEBMDICExQAFU/wCsxWRDzmNOgAAgAVT/AXDTI1MDMxNTE1NTg1NVowDDAKBgNVHRUEAwoBATAyAhMUABRHQvmbcqg89/uLAAIAFEdCFw0yNTAzMTUxNDI3MTNaMAwwCgYDVR0VBAMKAQUwMgITFAAXQqWcRCL9T09DvgACABdCpRcNMjUwMzE1MDQwNDIzWjAMMAoGA1UdFQQDCgEBMDICExQAF0Kkq8BMLMfRUn4AAgAXQqQXDTI1MDMxNTA0MDQyM1owDDAKBgNVHRUEAwoBATAyAhMUABDSqY68Vt+yZIQbAAIAENKpFw0yNTAzMTUwNDA0MjNaMAwwCgYDVR0VBAMKAQEwMgITFAAQ0qgRt5FlTzGAcQACABDSqBcNMjUwMzE1MDQwNDIzWjAMMAoGA1UdFQQDCgEBMDICExQAD/AHnD/g6Z6fY/IAAgAP8AcXDTI1MDMxNTA0MDQwOVowDDAKBgNVHRUEAwoBATAyAhMUAA/wBnDcJKxBxY6wAAIAD/AGFw0yNTAzMTUwNDA0MDlaMAwwCgYDVR0VBAMKAQEwMgITFAAXKBCVS0K6XeGUMAACABcoEBcNMjUwMzE1MDQwMjU0WjAMMAoGA1UdFQQDCgEBMDICExQAFygPVoK/MtL+ipYAAgAXKA8XDTI1MDMxNTA0MDI1NFowDDAKBgNVHRUEAwoBATAyAhMUABMExkAeZsJKfjYeAAIAEwTGFw0yNTAzMTQyMTUwMTNaMAwwCgYDVR0VBAMKAQUwMgITFAAPmMdzrkexdWXSUgACAA+YxxcNMjUwMzE0MjEyOTQxWjAMMAoGA1UdFQQDCgEBMDICExQAD5jGV6r8RSxQuB4AAgAPmMYXDTI1MDMxNDIxMjk0MVowDDAKBgNVHRUEAwoBATAyAhMUABDTew1YO71zdjDOAAIAENN7Fw0yNTAzMTQyMTE2MjFaMAwwCgYDVR0VBAMKAQEwMgITFAAQ03pobecz8pgtKQACABDTehcNMjUwMzE0MjExNjIxWjAMMAoGA1UdFQQDCgEBMDICExQAExe97exx9X2hXaUAAgATF70XDTI1MDMxNDE2MjE0M1owDDAKBgNVHRUEAwoBATAyAhMUABMXvAKnbYLhQ6iYAAIAExe8Fw0yNTAzMTQxNjIxNDNaMAwwCgYDVR0VBAMKAQEwMgITFAAV8ra+GNjplQno+gACABXythcNMjUwMzE0MTYwMzA3WjAMMAoGA1UdFQQDCgEBMDICExQAFfK1A5XSfFDX5QkAAgAV8rUXDTI1MDMxNDE2MDMwN1owDDAKBgNVHRUEAwoBATAyAhMUABaQKHqRbFof3z6wAAIAFpAoFw0yNTAzMTQxNDU0MjdaMAwwCgYDVR0VBAMKAQUwMgITFAASzazBVIUsBvE/cQACABLNrBcNMjUwMzE0MDQwNDA3WjAMMAoGA1UdFQQDCgEBMDICExQAEs2r3KxdoYeaO2MAAgASzasXDTI1MDMxNDA0MDQwN1owDDAKBgNVHRUEAwoBATAyAhMUABfqmpp7NvOGioc1AAIAF+qaFw0yNTAzMTQwMTMzNDFaMAwwCgYDVR0VBAMKAQUwMgITFAAXJUqlUJocuUqTBAACABclShcNMjUwMzE0MDExODEwWjAMMAoGA1UdFQQDCgEFMDICExQAF3p4tD7EhzxIWOAAAgAXengXDTI1MDMxNDAxMDExMFowDDAKBgNVHRUEAwoBATAyAhMUABd6d160Daqak3rdAAIAF3p3Fw0yNTAzMTQwMTAxMDlaMAwwCgYDVR0VBAMKAQEwMgITFAAXVJcRsBQb8ohbfwACABdUlxcNMjUwMzEzMjI1MDU4WjAMMAoGA1UdFQQDCgEBMDICExQAF1SWIX6/Rk0QDTwAAgAXVJYXDTI1MDMxMzIyNTA1N1owDDAKBgNVHRUEAwoBATAyAhMUABaa0clB1Lt5r1waAAIAFprRFw0yNTAzMTMyMDA5MjJaMAwwCgYDVR0VBAMKAQEwMgITFAAWmtCv/KHQ3s6CZgACABaa0BcNMjUwMzEzMjAwOTIyWjAMMAoGA1UdFQQDCgEBMDICExQAEZCL0spDmozFxqYAAgARkIsXDTI1MDMxMzE3NDExMFowDDAKBgNVHRUEAwoBATAyAhMUABGQipOWOZbw80gZAAIAEZCKFw0yNTAzMTMxNzQxMTBaMAwwCgYDVR0VBAMKAQEwMgITFAAWuxK+iOb3I7OszwACABa7EhcNMjUwMzEzMTc0MTEwWjAMMAoGA1UdFQQDCgEBMDICExQAFrsRXK24OBa70x4AAgAWuxEXDTI1MDMxMzE3NDExMFowDDAKBgNVHRUEAwoBATAyAhMUABQxrlpgWo0IK68rAAIAFDGuFw0yNTAzMTMxNzExMjhaMAwwCgYDVR0VBAMKAQEwMgITFAAUMa0XLOSLNLdFbgACABQxrRcNMjUwMzEzMTcxMTI4WjAMMAoGA1UdFQQDCgEBMDICExQAF+8RanXxvUyUw6kAAgAX7xEXDTI1MDMxMzE2MzYxN1owDDAKBgNVHRUEAwoBATAyAhMUABfvEIXtrJ/bESJnAAIAF+8QFw0yNTAzMTMxNjM2MTdaMAwwCgYDVR0VBAMKAQEwMgITFAASC5EH3CgBeAWnkQACABILkRcNMjUwMzEzMTYyNTQxWjAMMAoGA1UdFQQDCgEBMDICExQAEguQXCncCI6OBAEAAgASC5AXDTI1MDMxMzE2MjU0MVowDDAKBgNVHRUEAwoBATAyAhMUABLDftstqg20dsj0AAIAEsN+Fw0yNTAzMTMxNjAwMzdaMAwwCgYDVR0VBAMKAQEwMgITFAASw30bFxzmj+bAHAACABLDfRcNMjUwMzEzMTYwMDM3WjAMMAoGA1UdFQQDCgEBMDICExQAEaTxIUvNtv//qhQAAgARpPEXDTI1MDMxMzA0MDUwMlowDDAKBgNVHRUEAwoBATAyAhMUABGk8NZKp7hK2CdDAAIAEaTwFw0yNTAzMTMwNDA1MDFaMAwwCgYDVR0VBAMKAQEwMgITFAAWRScUJZVKe7EhdwACABZFJxcNMjUwMzEzMDQwMzE3WjAMMAoGA1UdFQQDCgEBMDICExQAFkUmN2/xXNUydqEAAgAWRSYXDTI1MDMxMzA0MDMxN1owDDAKBgNVHRUEAwoBATAyAhMUABEoDr1GxDLbZKjYAAIAESgOFw0yNTAzMTMwNDAzMTdaMAwwCgYDVR0VBAMKAQEwMgITFAARKA3U1+Gq0lAYVgACABEoDRcNMjUwMzEzMDQwMzE3WjAMMAoGA1UdFQQDCgEBMDICExQAENOr4fWLu319unMAAgAQ06sXDTI1MDMxMzA0MDMxMlowDDAKBgNVHRUEAwoBATAyAhMUABDTqvkm9810rJhAAAIAENOqFw0yNTAzMTMwNDAzMTJaMAwwCgYDVR0VBAMKAQEwMgITFAATcj35jZvKdVKGPgACABNyPRcNMjUwMzEyMjMzMTU5WjAMMAoGA1UdFQQDCgEFMDICExQAFv8TKmT32EqWejUAAgAW/xMXDTI1MDMxMjIyNTM1OVowDDAKBgNVHRUEAwoBBTAyAhMUABYEMGubgjIG4aIkAAIAFgQwFw0yNTAzMTIyMTM3MTBaMAwwCgYDVR0VBAMKAQEwMgITFAAWBC+N2H+SPi7vEwACABYELxcNMjUwMzEyMjEzNzEwWjAMMAoGA1UdFQQDCgEBMDICExQAE+iHGAK36aIhYQ4AAgAT6IcXDTI1MDMxMjIxMTcwMlowDDAKBgNVHRUEAwoBBTAyAhMUABRVobezHlpxu05YAAIAFFWhFw0yNTAzMTIyMTA2MzVaMAwwCgYDVR0VBAMKAQUwMgITFAAQ+D52nXmHXXs1QQACABD4PhcNMjUwMzEyMjA0NTI3WjAMMAoGA1UdFQQDCgEBMDICExQAEPg97wtcthayaScAAgAQ+D0XDTI1MDMxMjIwNDUyN1owDDAKBgNVHRUEAwoBATAyAhMUABFQd7k/xch19u6xAAIAEVB3Fw0yNTAzMTIxODQyMzJaMAwwCgYDVR0VBAMKAQEwMgITFAARUHbr8NbL8b2HBQACABFQdhcNMjUwMzEyMTg0MjMyWjAMMAoGA1UdFQQDCgEBMDICExQAEAOX0X/Q5DdZw9AAAgAQA5cXDTI1MDMxMjE4MjU1M1owDDAKBgNVHRUEAwoBATAyAhMUABADlvskrciQyAEtAAIAEAOWFw0yNTAzMTIxODI1NTNaMAwwCgYDVR0VBAMKAQEwMgITFAAQgRsNvPZXwFebnQACABCBGxcNMjUwMzEyMTc1NDAwWjAMMAoGA1UdFQQDCgEBMDICExQAEIEaQpiRgK3oYbQAAgAQgRoXDTI1MDMxMjE3NTQwMFowDDAKBgNVHRUEAwoBATAyAhMUABG3O/tSFiWZu3O2AAIAEbc7Fw0yNTAzMTIxNjM0MjhaMAwwCgYDVR0VBAMKAQEwMgITFAARtzqWrq9BG/ZWRAACABG3OhcNMjUwMzEyMTYzNDI4WjAMMAoGA1UdFQQDCgEBMDICExQAFxCZLz7cXZ0BnJYAAgAXEJkXDTI1MDMxMjE1NTAwNVowDDAKBgNVHRUEAwoBATAyAhMUABcQmDj4DTsruJjbAAIAFxCYFw0yNTAzMTIxNTUwMDRaMAwwCgYDVR0VBAMKAQEwMgITFAARCFHbjqUKDEX4OwACABEIURcNMjUwMzEyMTUwNjE0WjAMMAoGA1UdFQQDCgEFMDICExQAFpBnQ2gC/lka3lkAAgAWkGcXDTI1MDMxMjE0NTQ0MVowDDAKBgNVHRUEAwoBATAyAhMUABaQZv9xIolP+bJMAAIAFpBmFw0yNTAzMTIxNDU0NDFaMAwwCgYDVR0VBAMKAQEwMgITFAAXxWb07plU2aSSXAACABfFZhcNMjUwMzEyMDUwNzI5WjAMMAoGA1UdFQQDCgEFMDICExQAFAQcUwREU7qnUgcAAgAUBBwXDTI1MDMxMjA0NDUxMVowDDAKBgNVHRUEAwoBBTAyAhMUABcShIjBCTAuk64wAAIAFxKEFw0yNTAzMTIwNDAyNDJaMAwwCgYDVR0VBAMKAQEwMgITFAAXEoOYjdQIc8UO3wACABcSgxcNMjUwMzEyMDQwMjQyWjAMMAoGA1UdFQQDCgEBMDICExQAEFg+salc7T9Rr+MAAgAQWD4XDTI1MDMxMjAzNTMyN1owDDAKBgNVHRUEAwoBATAyAhMUABBYPaRmIw7y0+K4AAIAEFg9Fw0yNTAzMTIwMzUzMjZaMAwwCgYDVR0VBAMKAQEwMgITFAAXN3HA8sjN9c04kgACABc3cRcNMjUwMzExMjE0OTA1WjAMMAoGA1UdFQQDCgEBMDICExQAFzdwCfII6IMVFjgAAgAXN3AXDTI1MDMxMTIxNDkwNVowDDAKBgNVHRUEAwoBATAyAhMUABfoVAlT3bcSaHFuAAIAF+hUFw0yNTAzMTEyMTM2MzZaMAwwCgYDVR0VBAMKAQEwMgITFAAX6FNrfNGRqDJRNgACABfoUxcNMjUwMzExMjEzNjM2WjAMMAoGA1UdFQQDCgEBMDICExQAFPId2TxGZLFNMIAAAgAU8h0XDTI1MDMxMTIxMjUwNlowDDAKBgNVHRUEAwoBBTAyAhMUABY2Su7i96HP1gkGAAIAFjZKFw0yNTAzMTEyMDUwNTJaMAwwCgYDVR0VBAMKAQEwMgITFAAWNkmfeiwrRJkEGAACABY2SRcNMjUwMzExMjA1MDUyWjAMMAoGA1UdFQQDCgEBMDICExQAEmRa/QM94GLnjWsAAgASZFoXDTI1MDMxMTIwNDMxOVowDDAKBgNVHRUEAwoBATAyAhMUABJkWa8wItyEoXjrAAIAEmRZFw0yNTAzMTEyMDQzMTlaMAwwCgYDVR0VBAMKAQEwMgITFAAUUkQJlMoqISOkeAACABRSRBcNMjUwMzExMjA0MjQzWjAMMAoGA1UdFQQDCgEBMDICExQAFFJDowmRzHf9Z74AAgAUUkMXDTI1MDMxMTIwNDI0M1owDDAKBgNVHRUEAwoBATAyAhMUABfamj9eG0M4rGI0AAIAF9qaFw0yNTAzMTEyMDMwMDFaMAwwCgYDVR0VBAMKAQUwMgITFAAVIUWGce0XcpzIHQACABUhRRcNMjUwMzExMjAyNDE2WjAMMAoGA1UdFQQDCgEBMDICExQAFSFElffsUH/VmGgAAgAVIUQXDTI1MDMxMTIwMjQxNlowDDAKBgNVHRUEAwoBATAyAhMUABfnU5A6IonpG00RAAIAF+dTFw0yNTAzMTEyMDA1MThaMAwwCgYDVR0VBAMKAQUwMgITFAAX5lgJQS6/f07TaQACABfmWBcNMjUwMzExMTk1NDE3WjAMMAoGA1UdFQQDCgEFMDICExQAF+cUL300I98ejP0AAgAX5xQXDTI1MDMxMTE5MjYzOFowDDAKBgNVHRUEAwoBATAyAhMUABfnEi3jLTDAFNvdAAIAF+cSFw0yNTAzMTExOTI2MzhaMAwwCgYDVR0VBAMKAQEwMgITFAAPyG8ZW5NJbfpUvAACAA/IbxcNMjUwMzExMTgyMjQyWjAMMAoGA1UdFQQDCgEBMDICExQAD8huwflUJ/v5oQgAAgAPyG4XDTI1MDMxMTE4MjI0MlowDDAKBgNVHRUEAwoBATAyAhMUABflZQeF1qdBtcZ1AAIAF+VlFw0yNTAzMTExNjQyNTJaMAwwCgYDVR0VBAMKAQEwMgITFAAX5WQCL9vApaC21wACABflZBcNMjUwMzExMTY0MjUyWjAMMAoGA1UdFQQDCgEBMDICExQAF2fcNChPsMIRE8AAAgAXZ9wXDTI1MDMxMTE2MjA0MlowDDAKBgNVHRUEAwoBATAyAhMUABdn24+5/nCPtveCAAIAF2fbFw0yNTAzMTExNjIwNDJaMAwwCgYDVR0VBAMKAQEwMgITFAAVcc012ZrU8yAJkwACABVxzRcNMjUwMzExMTU1NzE4WjAMMAoGA1UdFQQDCgEBMDICExQAFXHMb8ijtpk5GaYAAgAVccwXDTI1MDMxMTE1NTcxOFowDDAKBgNVHRUEAwoBATAyAhMUABfka40HjOmsKMRVAAIAF+RrFw0yNTAzMTExNTI1MjdaMAwwCgYDVR0VBAMKAQEwMgITFAAX5GpeCLabuPavVwACABfkahcNMjUwMzExMTUyNTI2WjAMMAoGA1UdFQQDCgEBMDICExQAFdoqq1vVbSzBmDYAAgAV2ioXDTI1MDMxMTE1MTIwOFowDDAKBgNVHRUEAwoBATAyAhMUABXaKXz/HrUQl2IpAAIAFdopFw0yNTAzMTExNTEyMDdaMAwwCgYDVR0VBAMKAQEwMgITFAAWcpnGFR4VLOh5PQACABZymRcNMjUwMzExMDQ1NTAwWjAMMAoGA1UdFQQDCgEFMDICExQAFJsRJGABz4qw8F0AAgAUmxEXDTI1MDMxMTAyMTkwNlowDDAKBgNVHRUEAwoBBTAyAhMUABWxuUd4ILPvfLm6AAIAFbG5Fw0yNTAzMTAyMjE2NDFaMAwwCgYDVR0VBAMKAQEwMgITFAAVsbgxvxubR8SDHAACABWxuBcNMjUwMzEwMjIxNjQwWjAMMAoGA1UdFQQDCgEBMDICExQAEZAHUTN7ORfKRPYAAgARkAcXDTI1MDMxMDIwMTAxNFowDDAKBgNVHRUEAwoBATAyAhMUABGQBjQoRZdGrsh0AAIAEZAGFw0yNTAzMTAyMDEwMTNaMAwwCgYDVR0VBAMKAQEwMgITFAAVTyeww1NOl0P6rAACABVPJxcNMjUwMzEwMTkyODMyWjAMMAoGA1UdFQQDCgEBMDICExQAFU8mXVcXs0JwlCcAAgAVTyYXDTI1MDMxMDE5MjgzMlowDDAKBgNVHRUEAwoBATAyAhMUABFmgtgVNL2HRMOQAAIAEWaCFw0yNTAzMTAxOTA1MTJaMAwwCgYDVR0VBAMKAQEwMgITFAARZoG196XSGTlB/wACABFmgRcNMjUwMzEwMTkwNTEyWjAMMAoGA1UdFQQDCgEBMDICExQAF06kXdksTnJg+GoAAgAXTqQXDTI1MDMxMDE4MjQzOVowDDAKBgNVHRUEAwoBBTAyAhMUABOLLuUjJ8x4ZBSnAAIAE4suFw0yNTAzMTAxODA3NTZaMAwwCgYDVR0VBAMKAQEwMgITFAASFxE0+4y3RdnP8wACABIXERcNMjUwMzI1MTcwODQ3WjAMMAoGA1UdFQQDCgEBMDICExQAEhcQKMqGYYiXEr0AAgASFxAXDTI1MDMyNTE3MDg0N1owDDAKBgNVHRUEAwoBATAyAhMUABGX13URzv0OaVi3AAIAEZfXFw0yNTAzMjUxNjM0MTlaMAwwCgYDVR0VBAMKAQEwMgITFAARl9aKGVUeuvnygAACABGX1hcNMjUwMzI1MTYzNDE5WjAMMAoGA1UdFQQDCgEBMDICExQAGBBWoQHrnKouspoAAgAYEFYXDTI1MDMyNTE2MzQwNFowDDAKBgNVHRUEAwoBATAyAhMUABgQVTbv4uQYbiq+AAIAGBBVFw0yNTAzMjUxNjM0MDNaMAwwCgYDVR0VBAMKAQEwMgITFAAQ7UI1u2coIEBc5QACABDtQhcNMjUwMzI1MTYyMTA5WjAMMAoGA1UdFQQDCgEBMDICExQAEO1BokIyJy9BqrMAAgAQ7UEXDTI1MDMyNTE2MjEwOVowDDAKBgNVHRUEAwoBATAyAhMUABeEPI+zULkIgMLZAAIAF4Q8Fw0yNTAzMjUxNjA4NTNaMAwwCgYDVR0VBAMKAQUwMgITFAAQoidI/PQY4X9a4AACABCiJxcNMjUwMzI1MTUwNTE0WjAMMAoGA1UdFQQDCgEBMDICExQAEKImXn86pGly9zAAAgAQoiYXDTI1MDMyNTE1MDUxNFowDDAKBgNVHRUEAwoBATAyAhMUABSwlBZuSQGCNucaAAIAFLCUFw0yNTAzMjUxNDQxMzhaMAwwCgYDVR0VBAMKAQEwMgITFAAUsJPWTd062QTMDQACABSwkxcNMjUwMzI1MTQ0MTM4WjAMMAoGA1UdFQQDCgEBMDICExQAEVjKkj2DVqgFPjwAAgARWMoXDTI1MDMyNTA1MTMyN1owDDAKBgNVHRUEAwoBBTAyAhMUABYqk6pkt2HDW671AAIAFiqTFw0yNTAzMjUwNDAyNTBaMAwwCgYDVR0VBAMKAQEwMgITFAAWKpIMEqKAdz4q2wACABYqkhcNMjUwMzI1MDQwMjUwWjAMMAoGA1UdFQQDCgEBMDICExQAECMz/guZBH8LSPAAAgAQIzMXDTI1MDMyNTA0MDI0NFowDDAKBgNVHRUEAwoBATAyAhMUABAjMq3hNJwNz1/EAAIAECMyFw0yNTAzMjUwNDAyNDRaMAwwCgYDVR0VBAMKAQEwMgITFAAUFhtQheS8su/yeQACABQWGxcNMjUwMzI1MDQwMjM3WjAMMAoGA1UdFQQDCgEBMDICExQAFBYazqOFdP3z8k4AAgAUFhoXDTI1MDMyNTA0MDIzN1owDDAKBgNVHRUEAwoBATAyAhMUABQHtYiiGf3DNgb8AAIAFAe1Fw0yNTAzMjUwNDAxNDRaMAwwCgYDVR0VBAMKAQEwMgITFAAUB7TVCSp0grCiyQACABQHtBcNMjUwMzI1MDQwMTQ0WjAMMAoGA1UdFQQDCgEBMDICExQAD7n/xV1yuSm8VesAAgAPuf8XDTI1MDMyNTAzMjUxNVowDDAKBgNVHRUEAwoBBTAyAhMUABYsMk7zyXAWpbcjAAIAFiwyFw0yNTAzMjUwMDQwMDhaMAwwCgYDVR0VBAMKAQUwMgITFAATOkxRqPWlmdjmIwACABM6TBcNMjUwMzI0MjEzNDU0WjAMMAoGA1UdFQQDCgEBMDICExQAEzpLxqdWtqjGf2AAAgATOksXDTI1MDMyNDIxMzQ1NFowDDAKBgNVHRUEAwoBATAyAhMUABHSibk7lHnIe4n0AAIAEdKJFw0yNTAzMjQyMTI0MjNaMAwwCgYDVR0VBAMKAQEwMgITFAAR0ohkvkrIabP2ogACABHSiBcNMjUwMzI0MjEyNDIzWjAMMAoGA1UdFQQDCgEBMDICExQAFqz3cZCmYWFlElcAAgAWrPcXDTI1MDMyNDIxMTgyMVowDDAKBgNVHRUEAwoBBTAyAhMUABRLD7jYSP1gakKeAAIAFEsPFw0yNTAzMjQyMTExMTZaMAwwCgYDVR0VBAMKAQUwMgITFAARkfEMsLg2PYwmqwACABGR8RcNMjUwMzI0MjEwMDQwWjAMMAoGA1UdFQQDCgEBMDICExQAEZHwDReV6PCl+hMAAgARkfAXDTI1MDMyNDIxMDA0MFowDDAKBgNVHRUEAwoBATAyAhMUABPyZJe9Cw85E62OAAIAE/JkFw0yNTAzMjQyMDQwMTlaMAwwCgYDVR0VBAMKAQEwMgITFAAT8mNKwuAQMYtRwQACABPyYxcNMjUwMzI0MjA0MDE5WjAMMAoGA1UdFQQDCgEBMDICExQAFezTxDMtV6T70WcAAgAV7NMXDTI1MDMyNDIwMjEzMVowDDAKBgNVHRUEAwoBATAyAhMUABXs0qaNOm2zOmXsAAIAFezSFw0yNTAzMjQyMDIxMzFaMAwwCgYDVR0VBAMKAQEwMgITFAAUjnk7iW/1oby7fAACABSOeRcNMjUwMzI0MjAxMDU4WjAMMAoGA1UdFQQDCgEBMDICExQAFI54V6ayhO4iBKMAAgAUjngXDTI1MDMyNDIwMTA1OFowDDAKBgNVHRUEAwoBATAyAhMUABQznKZ0XOAvah8GAAIAFDOcFw0yNTAzMjQxOTI1MDNaMAwwCgYDVR0VBAMKAQEwMgITFAAUM5stGC1GDirMgwACABQzmxcNMjUwMzI0MTkyNTAyWjAMMAoGA1UdFQQDCgEBMDICExQAFZjIMPkjhPNCZd0AAgAVmMgXDTI1MDMyNDE4NDgzMVowDDAKBgNVHRUEAwoBBTAyAhMUABKtsLGQ0uoL7wxiAAIAEq2wFw0yNTAzMjQxODEwMjdaMAwwCgYDVR0VBAMKAQEwMgITFAASra+VKJZitOjv8AACABKtrxcNMjUwMzI0MTgxMDI3WjAMMAoGA1UdFQQDCgEBMDICExQAE97vDXFB/vYlz94AAgAT3u8XDTI1MDMyNDE4MDYxM1owDDAKBgNVHRUEAwoBATAyAhMUABPe7muIagyiEyHMAAIAE97uFw0yNTAzMjQxODA2MTJaMAwwCgYDVR0VBAMKAQEwMgITFAAYCtyJQ9sC2WwNjQACABgK3BcNMjUwMzI0MTc1MzE0WjAMMAoGA1UdFQQDCgEFMDICExQAEA81Jbfysnr1R8gAAgAQDzUXDTI1MDMyNDE3MjUyNVowDDAKBgNVHRUEAwoBATAyAhMUABAPNJjp7ufeys/dAAIAEA80Fw0yNTAzMjQxNzI1MjVaMAwwCgYDVR0VBAMKAQEwMgITFAARupcSZwD0RidI4wACABG6lxcNMjUwMzI0MTcwOTIzWjAMMAoGA1UdFQQDCgEBMDICExQAEbqWjH48ENwKy60AAgARupYXDTI1MDMyNDE3MDkyM1owDDAKBgNVHRUEAwoBATAyAhMUABSKepL9c+GSUXmIAAIAFIp6Fw0yNTAzMjQxNjM2MDFaMAwwCgYDVR0VBAMKAQEwMgITFAAUinn5hgGKBDDBIgACABSKeRcNMjUwMzI0MTYzNjAxWjAMMAoGA1UdFQQDCgEBMDICExQAF1hrlTl19XjZjEkAAgAXWGsXDTI1MDMyNDE2MTg0N1owDDAKBgNVHRUEAwoBBTAyAhMUABcaKXxN1zd5vPvmAAIAFxopFw0yNTAzMjQxNjA0MjdaMAwwCgYDVR0VBAMKAQEwMgITFAAXGijHdWklYX+TVQACABcaKBcNMjUwMzI0MTYwNDI3WjAMMAoGA1UdFQQDCgEBMDICExQAF7LTWWdWoywcBmQAAgAXstMXDTI1MDMyNDE0NTI1NVowDDAKBgNVHRUEAwoBBTAyAhMUABgKuyYzCrtRNj8dAAIAGAq7Fw0yNTAzMjQxNDI2MDhaMAwwCgYDVR0VBAMKAQEwMgITFAAYCrreBdfLKJaY8gACABgKuhcNMjUwMzI0MTQyNjA4WjAMMAoGA1UdFQQDCgEBMDICExQAE47VFtoAWcdVcaMAAgATjtUXDTI1MDMyNDE0MTcxMFowDDAKBgNVHRUEAwoBBTAyAhMUAA+cIZXWsTtmDvSqAAIAD5whFw0yNTAzMjQxNDE2NDFaMAwwCgYDVR0VBAMKAQEwMgITFAAPnCCKcyukjN12ugACAA+cIBcNMjUwMzI0MTQxNjQxWjAMMAoGA1UdFQQDCgEBMDICExQAFCv3uRA7IFDpdbIAAgAUK/cXDTI1MDMyNDA0MTUyMlowDDAKBgNVHRUEAwoBBTAyAhMUABWIOZwLc4Sr/B8aAAIAFYg5Fw0yNTAzMjQwMDIyMDhaMAwwCgYDVR0VBAMKAQUwMgITFAAXoy4QzzMdTyDrcAACABejLhcNMjUwMzIzMjMwODQwWjAMMAoGA1UdFQQDCgEFMDICExQAEqp/JKrmSUF5j2oAAgASqn8XDTI1MDMyMzIxMDUyMlowDDAKBgNVHRUEAwoBBTAyAhMUABRpvutz4+mBKRdnAAIAFGm+Fw0yNTAzMjMxOTM5MTdaMAwwCgYDVR0VBAMKAQUwMgITFAAW4/AML7Z/0Tdy+QACABbj8BcNMjUwMzIzMTg0NDQ0WjAMMAoGA1UdFQQDCgEFMDICExQAFvUHto7FosjjLh0AAgAW9QcXDTI1MDMyMzE4MzAwNVowDDAKBgNVHRUEAwoBBTAyAhMUABHg0Xb3YvjthwSjAAIAEeDRFw0yNTAzMjMwNDAzMzhaMAwwCgYDVR0VBAMKAQEwMgITFAAR4NDnnCzWL1M0SgACABHg0BcNMjUwMzIzMDQwMzM4WjAMMAoGA1UdFQQDCgEBMDICExQAEuOdECnWmSr+4yMAAgAS450XDTI1MDMyMzA0MDMwOVowDDAKBgNVHRUEAwoBATAyAhMUABLjnCGNi68dZRJGAAIAEuOcFw0yNTAzMjMwNDAzMDlaMAwwCgYDVR0VBAMKAQEwMgITFAAVHCxxwmiu768QCQACABUcLBcNMjUwMzIzMDAyNTAwWjAMMAoGA1UdFQQDCgEFMDICExQAFx/bHUBUr1bf20EAAgAXH9sXDTI1MDMyMzAwMjEzNFowDDAKBgNVHRUEAwoBBTAyAhMUABJt5R5A8C14fQyJAAIAEm3lFw0yNTAzMjIyMTI1NDFaMAwwCgYDVR0VBAMKAQUwMgITFAAWI8DQuRH/nurtDAACABYjwBcNMjUwMzIyMTMwMDQ3WjAMMAoGA1UdFQQDCgEFMDICExQAFeZPr0PSGGtS5iwAAgAV5k8XDTI1MDMyMjA0MDQzMVowDDAKBgNVHRUEAwoBATAyAhMUABXmTo8NwiwLNmfcAAIAFeZOFw0yNTAzMjIwNDA0MzFaMAwwCgYDVR0VBAMKAQEwMgITFAAQW3Q1C6nsV4ihcQACABBbdBcNMjUwMzIyMDQwMzA1WjAMMAoGA1UdFQQDCgEBMDICExQAEFtzs+Vn4WPX5JMAAgAQW3MXDTI1MDMyMjA0MDMwNVowDDAKBgNVHRUEAwoBATAyAhMUABPrsBGmdXpdCsMOAAIAE+uwFw0yNTAzMjEyMzU3MDRaMAwwCgYDVR0VBAMKAQEwMgITFAAT66/Hp/3Zi9Q8ewACABPrrxcNMjUwMzIxMjM1NzA0WjAMMAoGA1UdFQQDCgEBMDICExQAD/OoyFVRs5pHsw4AAgAP86gXDTI1MDMyMTIzMjc0NFowDDAKBgNVHRUEAwoBBTAyAhMUABU5vDVdwOl2ckHfAAIAFTm8Fw0yNTAzMjEyMzE2NDRaMAwwCgYDVR0VBAMKAQUwMgITFAAU3t/PUi5lS/m9sgACABTe3xcNMjUwMzIxMjIzNTIyWjAMMAoGA1UdFQQDCgEFMDICExQAEdloKRhO+caPg40AAgAR2WgXDTI1MDMyMTIxMTgyOFowDDAKBgNVHRUEAwoBBTAyAhMUABgJTipvCCKoV89wAAIAGAlOFw0yNTAzMjEyMTE2MjBaMAwwCgYDVR0VBAMKAQUwMgITFAAX/DoB29bdh/Hc7wACABf8OhcNMjUwMzIxMjA1NDI4WjAMMAoGA1UdFQQDCgEFMDICExQAFIbvDsnA0+WU9pQAAgAUhu8XDTI1MDMyMTIwNDYzM1owDDAKBgNVHRUEAwoBATAyAhMUABSG7u5fmwgBkfJzAAIAFIbuFw0yNTAzMjEyMDQ2MzNaMAwwCgYDVR0VBAMKAQEwMgITFAARsZM0oFcEMHO3PwACABGxkxcNMjUwMzIxMjAwNDI3WjAMMAoGA1UdFQQDCgEBMDICExQAEbGSIryEtGE4gicAAgARsZIXDTI1MDMyMTIwMDQyN1owDDAKBgNVHRUEAwoBATAyAhMUABgI03p90OaHY+ZrAAIAGAjTFw0yNTAzMjExOTQ4MzlaMAwwCgYDVR0VBAMKAQEwMgITFAAYCNLmMAQAhX4vrAACABgI0hcNMjUwMzIxMTk0ODM5WjAMMAoGA1UdFQQDCgEBMDICExQAGAjHKl6IZJ2CWC4AAgAYCMcXDTI1MDMyMTE5Mjk1M1owDDAKBgNVHRUEAwoBATAyAhMUABgIxsN1OAjNiLZgAAIAGAjGFw0yNTAzMjExOTI5NTNaMAwwCgYDVR0VBAMKAQEwMgITFAAU/k194nBdLR1YBAACABT+TRcNMjUwMzIxMTkyMzIzWjAMMAoGA1UdFQQDCgEBMDICExQAFP5M9BzRXc6JPIEAAgAU/kwXDTI1MDMyMTE5MjMyM1owDDAKBgNVHRUEAwoBATAyAhMUABV6oQ/ElDEpCZcXAAIAFXqhFw0yNTAzMjExOTIzMjNaMAwwCgYDVR0VBAMKAQEwMgITFAAVeqAZsR/SKne1mwACABV6oBcNMjUwMzIxMTkyMzIzWjAMMAoGA1UdFQQDCgEBMDICExQAFzEuev9oeWAEa7gAAgAXMS4XDTI1MDMyMTE5MDIyOVowDDAKBgNVHRUEAwoBATAyAhMUABcxLe1yOaWkbJ8mAAIAFzEtFw0yNTAzMjExOTAyMjlaMAwwCgYDVR0VBAMKAQEwMgITFAAVLDTwM9WGPMdz9gACABUsNBcNMjUwMzIxMTY1MjI2WjAMMAoGA1UdFQQDCgEBMDICExQAFSwzJ2X/sM+8/pMAAgAVLDMXDTI1MDMyMTE2NTIyNlowDDAKBgNVHRUEAwoBATAyAhMUABgHTQg91lVk1dinAAIAGAdNFw0yNTAzMjExNjA5MjdaMAwwCgYDVR0VBAMKAQEwMgITFAAYB0wnfQW5qcNargACABgHTBcNMjUwMzIxMTYwOTI3WjAMMAoGA1UdFQQDCgEBMDICExQAF9ZwmcOQr1+9gh8AAgAX1nAXDTI1MDMyMTE1Mjc0NlowDDAKBgNVHRUEAwoBBTAyAhMUABgFCup6gYy+Ea7ZAAIAGAUKFw0yNTAzMjEwNTU1MjhaMAwwCgYDVR0VBAMKAQUwMgITFAAW5N62DEm5xSdBxQACABbk3hcNMjUwMzIxMDM1OTQzWjAMMAoGA1UdFQQDCgEFMDICExQAFD1lMxnX7n5HSbgAAgAUPWUXDTI1MDMyMTAzMzMxMVowDDAKBgNVHRUEAwoBBTAyAhMUABM8t+QVDsDNoWm0AAIAEzy3Fw0yNTAzMjEwMzA0MjNaMAwwCgYDVR0VBAMKAQUwMgITFAAW+bQIE2VChWnqYwACABb5tBcNMjUwMzIxMDAxMjEyWjAMMAoGA1UdFQQDCgEFMDICExQAE6hY8wpEx6J+LOMAAgATqFgXDTI1MDMyMDIyMjA0M1owDDAKBgNVHRUEAwoBBTAyAhMUABMEqkOYnJ5sEL67AAIAEwSqFw0yNTAzMjAyMjEyMjhaMAwwCgYDVR0VBAMKAQUwMgITFAAUg1VPwBRWZJSGtQACABSDVRcNMjUwMzIwMjEzOTMyWjAMMAoGA1UdFQQDCgEBMDICExQAFINUxWkHU0685LcAAgAUg1QXDTI1MDMyMDIxMzkzMlowDDAKBgNVHRUEAwoBATAyAhMUABOUFitYbcVY+13XAAIAE5QWFw0yNTAzMjAyMTMyMDNaMAwwCgYDVR0VBAMKAQEwMgITFAATlBXh6UyO4ZlFxwACABOUFRcNMjUwMzIwMjEzMjAzWjAMMAoGA1UdFQQDCgEBMDICExQAEqSsZiiMlO7hd6kAAgASpKwXDTI1MDMyMDIxMDMyMlowDDAKBgNVHRUEAwoBATAyAhMUABKkq0Mwvh8DN7+hAAIAEqSrFw0yNTAzMjAyMTAzMjJaMAwwCgYDVR0VBAMKAQEwMgITFAATVcu+C4LlUfERqwACABNVyxcNMjUwMzIwMjAyNzU3WjAMMAoGA1UdFQQDCgEFMDICExQAEOn3tp3Pbb8FlugAAgAQ6fcXDTI1MDMyMDIwMDMwOFowDDAKBgNVHRUEAwoBATAyAhMUABDp9gMrUVvwbmd3AAIAEOn2Fw0yNTAzMjAyMDAzMDhaMAwwCgYDVR0VBAMKAQEwMgITFAAUnyCtIB/a+YQ+HwACABSfIBcNMjUwMzIwMTk0MDE2WjAMMAoGA1UdFQQDCgEFMDICExQAGAK7HXZc3uAl538AAgAYArsXDTI1MDMyMDE4MzU1MlowDDAKBgNVHRUEAwoBBTAyAhMUABcAvxXlVW5dVXYxAAIAFwC/Fw0yNTAzMjAxNzA5MTRaMAwwCgYDVR0VBAMKAQEwMgITFAAXAL45PXEMPvFufgACABcAvhcNMjUwMzIwMTcwOTE0WjAMMAoGA1UdFQQDCgEBMDICExQAElFcbELCYRh5b9QAAgASUVwXDTI1MDMyMDE2NTIwM1owDDAKBgNVHRUEAwoBATAyAhMUABJRW/sZEB0xkGkdAAIAElFbFw0yNTAzMjAxNjUyMDNaMAwwCgYDVR0VBAMKAQEwMgITFAAYAxUL1zY6RySZcQACABgDFRcNMjUwMzIwMTUzODEyWjAMMAoGA1UdFQQDCgEBMDICExQAGAMUiCHb+Va5SboAAgAYAxQXDTI1MDMyMDE1MzgxMlowDDAKBgNVHRUEAwoBATAyAhMUABawJULdiDIqg8MCAAIAFrAlFw0yNTAzMjAxNDMwMzdaMAwwCgYDVR0VBAMKAQUwMgITFAAXeT54I084gAn3IwACABd5PhcNMjUwMzIwMDY1MDI2WjAMMAoGA1UdFQQDCgEFMDICExQAEQ9Ly5dupsLauPIAAgARD0sXDTI1MDMyMDA0NTY0MlowDDAKBgNVHRUEAwoBBTAyAhMUABP+nfkCzo9N4Vj2AAIAE/6dFw0yNTAzMjAwNDI2MTdaMAwwCgYDVR0VBAMKAQUwMgITFAATm11Iytc4bkue+QACABObXRcNMjUwMzIwMDQwMzIxWjAMMAoGA1UdFQQDCgEBMDICExQAE5tcPPucAI8YDRYAAgATm1wXDTI1MDMyMDA0MDMyMVowDDAKBgNVHRUEAwoBATAyAhMUABU1BrsSG9eWtNtrAAIAFTUGFw0yNTAzMjAwMzA4MDdaMAwwCgYDVR0VBAMKAQUwMgITFAAXk9KOHC0cXLDE1AACABeT0hcNMjUwMzIwMDMwMzU0WjAMMAoGA1UdFQQDCgEFMDICExQAFAW0UekCHiFABIoAAgAUBbQXDTI1MDMyMDAwMjEyMlowDDAKBgNVHRUEAwoBBTAyAhMUABbiJBTFz5xaKji1AAIAFuIkFw0yNTAzMTkyMzAxMzJaMAwwCgYDVR0VBAMKAQUwMgITFAAQwY4heHRbiAUJ1gACABDBjhcNMjUwMzE5MjEzMjA5WjAMMAoGA1UdFQQDCgEBMDICExQAEMGNZUqk0GUdxsEAAgAQwY0XDTI1MDMxOTIxMzIwOFowDDAKBgNVHRUEAwoBATAyAhMUABgB+8EeDQ2vQEpFAAIAGAH7Fw0yNTAzMTkyMTMwNDNaMAwwCgYDVR0VBAMKAQEwMgITFAAYAfrE0NBxAYgk7AACABgB+hcNMjUwMzE5MjEzMDQzWjAMMAoGA1UdFQQDCgEBMDICExQAD7f+a4lkydpIoF8AAgAPt/4XDTI1MDMxOTIxMTYzMVowDDAKBgNVHRUEAwoBATAyAhMUAA+3/QFVCqOIHdyGAAIAD7f9Fw0yNTAzMTkyMTE2MzFaMAwwCgYDVR0VBAMKAQEwMgITFAAUhN5eT+M0Qk0zlQACABSE3hcNMjUwMzE5MjA1NjIxWjAMMAoGA1UdFQQDCgEFMDICExQAGAGUdb+X/JNHNKcAAgAYAZQXDTI1MDMxOTIwMjE1OFowDDAKBgNVHRUEAwoBATAyAhMUABgBk+no+O76JbFzAAIAGAGTFw0yNTAzMTkyMDIxNThaMAwwCgYDVR0VBAMKAQEwMgITFAATxbOSypiIlz92jQACABPFsxcNMjUwMzE5MTk1MjI3WjAMMAoGA1UdFQQDCgEBMDICExQAE8WydxLlvFvrlFsAAgATxbIXDTI1MDMxOTE5NTIyN1owDDAKBgNVHRUEAwoBATAyAhMUABbFXaHE5/2kGXBwAAIAFsVdFw0yNTAzMTkxOTMzNDdaMAwwCgYDVR0VBAMKAQEwMgITFAAWxVzQCib7Eq/XPgACABbFXBcNMjUwMzE5MTkzMzQ3WjAMMAoGA1UdFQQDCgEBMDICExQAFtwlc90WLqrw+hkAAgAW3CUXDTI1MDMxOTE4MzMzNlowDDAKBgNVHRUEAwoBATAyAhMUABbcJDVpGS3dGzLSAAIAFtwkFw0yNTAzMTkxODMzMzVaMAwwCgYDVR0VBAMKAQEwMgITFAAVfivLxS+/jQS6SQACABV+KxcNMjUwMzE5MTc0MDE2WjAMMAoGA1UdFQQDCgEBMDICExQAFX4qKdpRwa47zBsAAgAVfioXDTI1MDMxOTE3NDAxNlowDDAKBgNVHRUEAwoBATAyAhMUABVelLRWURQAy6KCAAIAFV6UFw0yNTAzMTkxNzM4MDBaMAwwCgYDVR0VBAMKAQEwMgITFAAVXpPyWraZ5n7whAACABVekxcNMjUwMzE5MTczODAwWjAMMAoGA1UdFQQDCgEBMDICExQAFoSyVh7AVCtrx9YAAgAWhLIXDTI1MDMxOTE3MzMyNlowDDAKBgNVHRUEAwoBBTAyAhMUABGlod7V5wcrvDBcAAIAEaWhFw0yNTAzMTkxNzEzMjRaMAwwCgYDVR0VBAMKAQEwMgITFAARpaAu/XKNSy0RXQACABGloBcNMjUwMzE5MTcxMzI0WjAMMAoGA1UdFQQDCgEBMDICExQAFQZoRPwAJx3pwfUAAgAVBmgXDTI1MDMxOTE3MDczN1owDDAKBgNVHRUEAwoBATAyAhMUABUGZxAdjS1HJnVpAAIAFQZnFw0yNTAzMTkxNzA3MzdaMAwwCgYDVR0VBAMKAQEwMgITFAAVMJfsg9j2vgIPZAACABUwlxcNMjUwMzE5MTYzODE0WjAMMAoGA1UdFQQDCgEBMDICExQAFTCW2QWGx33xVt4AAgAVMJYXDTI1MDMxOTE2MzgxNFowDDAKBgNVHRUEAwoBATAyAhMUABf/uVRZxKHMnulvAAIAF/+5Fw0yNTAzMTkxNjM3MTZaMAwwCgYDVR0VBAMKAQEwMgITFAAX/7h9mIvrR15JxgACABf/uBcNMjUwMzE5MTYzNzE2WjAMMAoGA1UdFQQDCgEBMDICExQAD7hM9ghRhwJ7PkUAAgAPuEwXDTI1MDMxOTE1MjczM1owDDAKBgNVHRUEAwoBATAyAhMUABSIDsHrpVaUoTvUAAIAFIgOFw0yNTA0MDIxOTA4MjlaMAwwCgYDVR0VBAMKAQUwMgITFAAYEABwt7EgrztuJwACABgQABcNMjUwNDAyMTg0MTE0WjAMMAoGA1UdFQQDCgEFMDICExQAFvohk6kU9Bvn7ocAAgAW+iEXDTI1MDQwMjE4MjYyN1owDDAKBgNVHRUEAwoBBTAyAhMUABgDJ61NnncTdJf5AAIAGAMnFw0yNTA0MDIxODE0NTJaMAwwCgYDVR0VBAMKAQEwMgITFAAYAyZTzl6uNwNOFwACABgDJhcNMjUwNDAyMTgxNDUyWjAMMAoGA1UdFQQDCgEBMDICExQAEUwrhGfqexUlbtgAAgARTCsXDTI1MDQwMjE3MjY1MlowDDAKBgNVHRUEAwoBATAyAhMUABFMKpf3TYmuNKZ1AAIAEUwqFw0yNTA0MDIxNzI2NTJaMAwwCgYDVR0VBAMKAQEwMgITFAAQpCveUruJ3IRyLgACABCkKxcNMjUwNDAyMTcyNjI4WjAMMAoGA1UdFQQDCgEBMDICExQAEKQqzUEKiIVkSscAAgAQpCoXDTI1MDQwMjE3MjYyN1owDDAKBgNVHRUEAwoBATAyAhMUABdiP3tcHSIvqbabAAIAF2I/Fw0yNTA0MDIxNjU2MTJaMAwwCgYDVR0VBAMKAQEwMgITFAAXYj6qD5L912KFpAACABdiPhcNMjUwNDAyMTY1NjEyWjAMMAoGA1UdFQQDCgEBMDICExQAFkuyLZtIgUHTIHQAAgAWS7IXDTI1MDQwMjE2NDcwNFowDDAKBgNVHRUEAwoBATAyAhMUABZLscYBVlguTQ4OAAIAFkuxFw0yNTA0MDIxNjQ3MDNaMAwwCgYDVR0VBAMKAQEwMgITFAAXOENzBNIb7Ub6MwACABc4QxcNMjUwNDAyMTYxOTQ4WjAMMAoGA1UdFQQDCgEBMDICExQAFzhCJ11croUXg/0AAgAXOEIXDTI1MDQwMjE2MTk0OFowDDAKBgNVHRUEAwoBATAyAhMUABCyERghmt77TnvEAAIAELIRFw0yNTA0MDIxNjA0NDRaMAwwCgYDVR0VBAMKAQEwMgITFAAQshB69F0HtE3PQQACABCyEBcNMjUwNDAyMTYwNDQ0WjAMMAoGA1UdFQQDCgEBMDICExQAEcKAd0UhPKI5h4EAAgARwoAXDTI1MDQwMjE2MDQwMVowDDAKBgNVHRUEAwoBBTAyAhMUABF4ir3I5MB0io4dAAIAEXiKFw0yNTA0MDIxNTMxNDJaMAwwCgYDVR0VBAMKAQEwMgITFAAReIkxFy6o0InDhQACABF4iRcNMjUwNDAyMTUzMTQyWjAMMAoGA1UdFQQDCgEBMDICExQAEyzQoQs6QldF+pcAAgATLNAXDTI1MDQwMjA0MTEyNFowDDAKBgNVHRUEAwoBBTAyAhMUABF5vhx7oUvM453uAAIAEXm+Fw0yNTA0MDIwNDAzNTdaMAwwCgYDVR0VBAMKAQEwMgITFAAReb3pgGFpLuF3FwACABF5vRcNMjUwNDAyMDQwMzU3WjAMMAoGA1UdFQQDCgEBMDICExQAFOswch/NZ3u9jUAAAgAU6zAXDTI1MDQwMjA0MDM0MVowDDAKBgNVHRUEAwoBATAyAhMUABTrL4jqBur7jjCiAAIAFOsvFw0yNTA0MDIwNDAzNDFaMAwwCgYDVR0VBAMKAQEwMgITFAAVRel37Dd+GnJLEAACABVF6RcNMjUwNDAyMDQwMzM0WjAMMAoGA1UdFQQDCgEBMDICExQAFUXoOIseoT5bRwIAAgAVRegXDTI1MDQwMjA0MDMzNFowDDAKBgNVHRUEAwoBATAyAhMUABOYh1IMCYYlYVjYAAIAE5iHFw0yNTA0MDIwMzI3MzJaMAwwCgYDVR0VBAMKAQUwMgITFAAXGX0ZTaWADZxMNQACABcZfRcNMjUwNDAyMDE0MDM3WjAMMAoGA1UdFQQDCgEFMDICExQAFinklpHlrS5uRrcAAgAWKeQXDTI1MDQwMTIzMTQ0NlowDDAKBgNVHRUEAwoBBTAyAhMUABCqEaXAMza3dg+EAAIAEKoRFw0yNTA0MDEyMjU5MTJaMAwwCgYDVR0VBAMKAQEwMgITFAAQqhBVFblZpQyjyAACABCqEBcNMjUwNDAxMjI1OTEyWjAMMAoGA1UdFQQDCgEBMDICExQAFasK6xon8GQNkGcAAgAVqwoXDTI1MDQwMTIyMTI0MFowDDAKBgNVHRUEAwoBATAyAhMUABWrCV5FmlTDEwDpAAIAFasJFw0yNTA0MDEyMjEyNDBaMAwwCgYDVR0VBAMKAQEwMgITFAAQ08kKE5d/sccKTAACABDTyRcNMjUwNDAxMjE1MjQxWjAMMAoGA1UdFQQDCgEBMDICExQAENPIZfkSWJHteFgAAgAQ08gXDTI1MDQwMTIxNTI0MVowDDAKBgNVHRUEAwoBATAyAhMUAA/WBRNNDRuJuKLJAAIAD9YFFw0yNTA0MDEyMTQ5MzVaMAwwCgYDVR0VBAMKAQEwMgITFAAP1gQ5XR3xhpwEcwACAA/WBBcNMjUwNDAxMjE0OTM1WjAMMAoGA1UdFQQDCgEBMDICExQAFBpimiOYRZjMr9QAAgAUGmIXDTI1MDQwMTIxMDM1NVowDDAKBgNVHRUEAwoBBTAyAhMUABHVXQSMX0H1HdyRAAIAEdVdFw0yNTA0MDEyMDMxMjFaMAwwCgYDVR0VBAMKAQEwMgITFAAR1VxYY0rv782jogACABHVXBcNMjUwNDAxMjAzMTIxWjAMMAoGA1UdFQQDCgEBMDICExQAEBv7o2THSfHn7acAAgAQG/sXDTI1MDQwMTE5MTQzOVowDDAKBgNVHRUEAwoBATAyAhMUABAb+kbVeU0zIPMsAAIAEBv6Fw0yNTA0MDExOTE0MzlaMAwwCgYDVR0VBAMKAQEwMgITFAARfFhscquoMghGbQACABF8WBcNMjUwNDAxMTkxNDM5WjAMMAoGA1UdFQQDCgEBMDICExQAEXxXmAZoKX+qd88AAgARfFcXDTI1MDQwMTE5MTQzOVowDDAKBgNVHRUEAwoBATAyAhMUABRpdk6+9vHtBP6OAAIAFGl2Fw0yNTA0MDExODEyMzBaMAwwCgYDVR0VBAMKAQUwMgITFAAYJYnM9k+2oDa8XAACABgliRcNMjUwNDAxMTcxNjA5WjAMMAoGA1UdFQQDCgEBMDICExQAGCWIAgiM0BdTMsoAAgAYJYgXDTI1MDQwMTE3MTYwOVowDDAKBgNVHRUEAwoBATAyAhMUABRth39wwT4wugBKAAIAFG2HFw0yNTA0MDExNzE1NTVaMAwwCgYDVR0VBAMKAQEwMgITFAAUbYaZCATWFFulsAACABRthhcNMjUwNDAxMTcxNTU1WjAMMAoGA1UdFQQDCgEBMDICExQAERQ2CZADaPDDovEAAgARFDYXDTI1MDQwMTE3MDAxMFowDDAKBgNVHRUEAwoBATAyAhMUABEUNdKTIkaeJnmbAAIAERQ1Fw0yNTA0MDExNzAwMTBaMAwwCgYDVR0VBAMKAQEwMgITFAAVzDuK8uNXfj2oxQACABXMOxcNMjUwNDAxMTY0NzQ5WjAMMAoGA1UdFQQDCgEBMDICExQAFcw6du/jq/I7leQAAgAVzDoXDTI1MDQwMTE2NDc0OVowDDAKBgNVHRUEAwoBATAyAhMUABLI2EWP4ORkdIv1AAIAEsjYFw0yNTA0MDExNTIxNDNaMAwwCgYDVR0VBAMKAQEwMgITFAASyNfNPvg/ocKUXgACABLI1xcNMjUwNDAxMTUyMTQzWjAMMAoGA1UdFQQDCgEBMDICExQAGCSdEc1EO4BLI4cAAgAYJJ0XDTI1MDQwMTE1MDI0NFowDDAKBgNVHRUEAwoBATAyAhMUABgknNfQgpbKRb64AAIAGCScFw0yNTA0MDExNTAyNDRaMAwwCgYDVR0VBAMKAQEwMgITFAAYI8p5LmN6+JbjWwACABgjyhcNMjUwNDAxMDUyMzUwWjAMMAoGA1UdFQQDCgEFMDICExQAFhdB/cKFdDmgRScAAgAWF0EXDTI1MDQwMTA0MDM0MFowDDAKBgNVHRUEAwoBATAyAhMUABYXQMbX0cqad34WAAIAFhdAFw0yNTA0MDEwNDAzNDBaMAwwCgYDVR0VBAMKAQEwMgITFAAXk2K05cotBvhFpgACABeTYhcNMjUwNDAxMDI0NDA2WjAMMAoGA1UdFQQDCgEFMDICExQAF5eGDlj8aQX/UQcAAgAXl4YXDTI1MDMzMTIwMTMyMVowDDAKBgNVHRUEAwoBATAyAhMUABeXhQEtvBfFIwkZAAIAF5eFFw0yNTAzMzEyMDEzMjFaMAwwCgYDVR0VBAMKAQEwMgITFAAYIs9gi6CZt1E0WwACABgizxcNMjUwMzMxMTkxMzMyWjAMMAoGA1UdFQQDCgEBMDICExQAGCLO+PPin1YtIMkAAgAYIs4XDTI1MDMzMTE5MTMzMlowDDAKBgNVHRUEAwoBATAyAhMUABJMn5bQdiFZK2CRAAIAEkyfFw0yNTAzMzExODAxMDBaMAwwCgYDVR0VBAMKAQEwMgITFAASTJ5QU/V8/eUvggACABJMnhcNMjUwMzMxMTgwMTAwWjAMMAoGA1UdFQQDCgEBMDICExQAF3KavqsBnZwKvZkAAgAXcpoXDTI1MDMzMTE3MzI0NlowDDAKBgNVHRUEAwoBBTAyAhMUABXuZ5wXZa6/eK+xAAIAFe5nFw0yNTAzMzExNzA5MjVaMAwwCgYDVR0VBAMKAQEwMgITFAAV7mbrr4uleeM5PgACABXuZhcNMjUwMzMxMTcwOTI1WjAMMAoGA1UdFQQDCgEBMDICExQAFqhelbyRckSsJs8AAgAWqF4XDTI1MDMzMTE2MzI0MVowDDAKBgNVHRUEAwoBBTAyAhMUABHy6NSKi55zlZuZAAIAEfLoFw0yNTAzMzExNjAxMTVaMAwwCgYDVR0VBAMKAQEwMgITFAAR8ucu71WtmnkzSQACABHy5xcNMjUwMzMxMTYwMTE1WjAMMAoGA1UdFQQDCgEBMDICExQAE/dENzc/xfiegocAAgAT90QXDTI1MDMzMTE1MDQxOFowDDAKBgNVHRUEAwoBATAyAhMUABP3Q0ADphDBaEuKAAIAE/dDFw0yNTAzMzExNTA0MThaMAwwCgYDVR0VBAMKAQEwMgITFAAUfs3c3itw74fVSgACABR+zRcNMjUwMzMxMDMzMzAwWjAMMAoGA1UdFQQDCgEFMDICExQAF5uM6b3erO9djk8AAgAXm4wXDTI1MDMzMTAyMTA0MFowDDAKBgNVHRUEAwoBBTAyAhMUABe4xi2Uy484dpAXAAIAF7jGFw0yNTAzMzAyMjUzNTVaMAwwCgYDVR0VBAMKAQUwMgITFAAT/onfO/9YSf6caAACABP+iRcNMjUwMzMwMTAwOTE1WjAMMAoGA1UdFQQDCgEFMDICExQAEts6Md5C8U07JbMAAgAS2zoXDTI1MDMzMDA0NTUzNlowDDAKBgNVHRUEAwoBBTAyAhMUABSK0IAoS8B54BxnAAIAFIrQFw0yNTAzMzAwNDAzMDJaMAwwCgYDVR0VBAMKAQEwMgITFAAUis9LeN5t5DJ67wACABSKzxcNMjUwMzMwMDQwMzAyWjAMMAoGA1UdFQQDCgEBMDICExQAENeZw0RFhH7vgdcAAgAQ15kXDTI1MDMzMDA0MDMwMlowDDAKBgNVHRUEAwoBATAyAhMUABDXmKYkdwSCQ9PwAAIAENeYFw0yNTAzMzAwNDAzMDFaMAwwCgYDVR0VBAMKAQEwMgITFAAWh8qNabf0/tMM7wACABaHyhcNMjUwMzMwMDQwMjQzWjAMMAoGA1UdFQQDCgEBMDICExQAFofJjeb4z5QuP68AAgAWh8kXDTI1MDMzMDA0MDI0M1owDDAKBgNVHRUEAwoBATAyAhMUABTt4BB+NaDupbkWAAIAFO3gFw0yNTAzMzAwMjI4MzNaMAwwCgYDVR0VBAMKAQUwMgITFAAX9tgwMSC4BkYWNQACABf22BcNMjUwMzI5MjIzODM4WjAMMAoGA1UdFQQDCgEFMDICExQAGCAPC42PZbqXZ4cAAgAYIA8XDTI1MDMyOTIyMjUzOVowDDAKBgNVHRUEAwoBBTAyAhMUABcFePrSFsUROILbAAIAFwV4Fw0yNTAzMjkyMDUyNTFaMAwwCgYDVR0VBAMKAQUwMgITFAAQUcTPpq/h+SgajwACABBRxBcNMjUwMzI5MTYxMTU4WjAMMAoGA1UdFQQDCgEBMDICExQAEFHDbOO7AZuRhwUAAgAQUcMXDTI1MDMyOTE2MTE1OFowDDAKBgNVHRUEAwoBATAyAhMUABIOX2zzcbN5bIk2AAIAEg5fFw0yNTAzMjkwNjU0NTJaMAwwCgYDVR0VBAMKAQEwMgITFAASDl5URZuMHmPlTAACABIOXhcNMjUwMzI5MDY1NDUwWjAMMAoGA1UdFQQDCgEBMDICExQAE1MmTf9jYyFegGoAAgATUyYXDTI1MDMyOTA0MDQyM1owDDAKBgNVHRUEAwoBATAyAhMUABNTJUk7LUH6Nz1GAAIAE1MlFw0yNTAzMjkwNDA0MjNaMAwwCgYDVR0VBAMKAQEwMgITFAAR9IjUrjEQYob/FAACABH0iBcNMjUwMzI5MDQwMzEyWjAMMAoGA1UdFQQDCgEBMDICExQAEfSHGPBjBlqWdEkAAgAR9IcXDTI1MDMyOTA0MDMxMVowDDAKBgNVHRUEAwoBATAyAhMUABK/cQDjhNLjXtSfAAIAEr9xFw0yNTAzMjgyMjEyMjZaMAwwCgYDVR0VBAMKAQUwMgITFAAYH0FxOnsZpzBTRAACABgfQRcNMjUwMzI4MjE1MzI4WjAMMAoGA1UdFQQDCgEFMDICExQAGB7U+7F6gunACSoAAgAYHtQXDTI1MDMyODIxMzIxNlowDDAKBgNVHRUEAwoBBTAyAhMUABFnrk+tJS8uqs1hAAIAEWeuFw0yNTAzMjgyMTI3NTZaMAwwCgYDVR0VBAMKAQEwMgITFAARZ609uaYd65Vp9QACABFnrRcNMjUwMzI4MjEyNzU2WjAMMAoGA1UdFQQDCgEBMDICExQAFACcsIHFc3z6tQcAAgAUAJwXDTI1MDMyODIwNTUxNVowDDAKBgNVHRUEAwoBBTAyAhMUABgeJbKEeQEp/fKdAAIAGB4lFw0yNTAzMjgyMDQ3MDBaMAwwCgYDVR0VBAMKAQUwMgITFAAYHhMK0frolgNXsAACABgeExcNMjUwMzI4MTg1MTUyWjAMMAoGA1UdFQQDCgEFMDICExQAGB0hAXeH4kwIOLcAAgAYHSEXDTI1MDMyODE3MTAwNlowDDAKBgNVHRUEAwoBBTAyAhMUABgc7B4N0f2Ie8VhAAIAGBzsFw0yNTAzMjgxNjQ3MjdaMAwwCgYDVR0VBAMKAQUwMgITFAAQiyWXS0Be8L4mGgACABCLJRcNMjUwMzI4MTYzNDIyWjAMMAoGA1UdFQQDCgEBMDICExQAEIskQF5cmKlA4o0AAgAQiyQXDTI1MDMyODE2MzQyMlowDDAKBgNVHRUEAwoBATAyAhMUABgc3ad60nB2hLKOAAIAGBzdFw0yNTAzMjgxNjMzNDJaMAwwCgYDVR0VBAMKAQUwMgITFAAYHIm7qiwrgb19jQACABgciRcNMjUwMzI4MTYyNjA2WjAMMAoGA1UdFQQDCgEFMDICExQAFUS7dzXWhuP/LcYAAgAVRLsXDTI1MDMyODE2MjAxOVowDDAKBgNVHRUEAwoBATAyAhMUABVEuqmuGTmqXS0MAAIAFUS6Fw0yNTAzMjgxNjIwMThaMAwwCgYDVR0VBAMKAQEwMgITFAAQ6TVXnixb29DZcwACABDpNRcNMjUwMzI4MTUzMjE3WjAMMAoGA1UdFQQDCgEBMDICExQAEOk0u0Jli00MwigAAgAQ6TQXDTI1MDMyODE1MzIxN1owDDAKBgNVHRUEAwoBATAyAhMUABbD1OV0JZOV1oC/AAIAFsPUFw0yNTAzMjgxMjUxNTlaMAwwCgYDVR0VBAMKAQUwMgITFAAVzHRWBzcGn0I/LQACABXMdBcNMjUwMzI4MTI0OTM3WjAMMAoGA1UdFQQDCgEFMDICExQAENGZNGzJlx7KGxQAAgAQ0ZkXDTI1MDMyODAxMDU1MlowDDAKBgNVHRUEAwoBATAyAhMUABDRmMyKxJVoXPh6AAIAENGYFw0yNTAzMjgwMTA1NTJaMAwwCgYDVR0VBAMKAQEwMgITFAATxHvRNh959RnmBAACABPEexcNMjUwMzI3MjIyNTM0WjAMMAoGA1UdFQQDCgEBMDICExQAE8R6SdcUOQdMAXkAAgATxHoXDTI1MDMyNzIyMjUzNFowDDAKBgNVHRUEAwoBATAyAhMUABgJfc7N3XVy4pGwAAIAGAl9Fw0yNTAzMjcyMjE1MjFaMAwwCgYDVR0VBAMKAQUwMgITFAAXO6TQJvYc6559iwACABc7pBcNMjUwMzI3MjEyMjU2WjAMMAoGA1UdFQQDCgEBMDICExQAFzuj8r1/HGcltb8AAgAXO6MXDTI1MDMyNzIxMjI1NlowDDAKBgNVHRUEAwoBATAyAhMUABPIL5AGJiEm3lpqAAIAE8gvFw0yNTAzMjcxOTQ2MDhaMAwwCgYDVR0VBAMKAQEwMgITFAATyC6uno68kaCRggACABPILhcNMjUwMzI3MTk0NjA4WjAMMAoGA1UdFQQDCgEBMDICExQAFYKGQYfOyfwEbTwAAgAVgoYXDTI1MDMyNzE2MTcyMFowDDAKBgNVHRUEAwoBATAyAhMUABWChZQWalAT9r2jAAIAFYKFFw0yNTAzMjcxNjE3MjBaMAwwCgYDVR0VBAMKAQEwMgITFAAS40TvC717X6vwGQACABLjRBcNMjUwMzI3MTYwNjQ1WjAMMAoGA1UdFQQDCgEFMDICExQAEwDBVIDjF7ZRG2AAAgATAMEXDTI1MDMyNzE1NDEwMVowDDAKBgNVHRUEAwoBATAyAhMUABMAwO9twlw9f1GLAAIAEwDAFw0yNTAzMjcxNTQxMDFaMAwwCgYDVR0VBAMKAQEwMgITFAAPyUFUktZhhdMD5wACAA/JQRcNMjUwMzI3MTUxNjU2WjAMMAoGA1UdFQQDCgEBMDICExQAD8lAbthW+YHhygUAAgAPyUAXDTI1MDMyNzE1MTY1NlowDDAKBgNVHRUEAwoBATAyAhMUABe410isYGj9loZ6AAIAF7jXFw0yNTAzMjcxNDQ0MzBaMAwwCgYDVR0VBAMKAQEwMgITFAAXuNYmhxDscj2mIwACABe41hcNMjUwMzI3MTQ0NDMwWjAMMAoGA1UdFQQDCgEBMDICExQAEHXJpxrZV0+LqJYAAgAQdckXDTI1MDMyNzA0MDM1N1owDDAKBgNVHRUEAwoBATAyAhMUABB1yN3sVeZ8lEiMAAIAEHXIFw0yNTAzMjcwNDAzNTdaMAwwCgYDVR0VBAMKAQEwMgITFAAXFY55+YU7Uo0EMAACABcVjhcNMjUwMzI3MDEzOTMyWjAMMAoGA1UdFQQDCgEFMDICExQAFPyGHNTsvrkH6wAAAgAU/IYXDTI1MDMyNjIzMDU1MlowDDAKBgNVHRUEAwoBATAyAhMUABT8hc90OzEM+2dOAAIAFPyFFw0yNTAzMjYyMzA1NTJaMAwwCgYDVR0VBAMKAQEwMgITFAAW2XDElwgcqr06XwACABbZcBcNMjUwMzI2MjIwNzE2WjAMMAoGA1UdFQQDCgEFMDICExQAGBUeIA887MENLDUAAgAYFR4XDTI1MDMyNjIxNTIwMFowDDAKBgNVHRUEAwoBBTAyAhMUABeienMmn81FlCo6AAIAF6J6Fw0yNTAzMjYxOTM4MjBaMAwwCgYDVR0VBAMKAQUwMgITFAAVUwMIZ4eZzjD+QgACABVTAxcNMjUwMzI2MTkyODI5WjAMMAoGA1UdFQQDCgEBMDICExQAFVMCvCjqFYjBPIEAAgAVUwIXDTI1MDMyNjE5MjgyOVowDDAKBgNVHRUEAwoBATAyAhMUAA/QpevnCQOIeZSgAAIAD9ClFw0yNTAzMjYxNjE0MTNaMAwwCgYDVR0VBAMKAQEwMgITFAAP0KSpF/37oJ3DRgACAA/QpBcNMjUwMzI2MTYxNDEyWjAMMAoGA1UdFQQDCgEBMDICExQAGBOyFWY2Ps6eNKsAAgAYE7IXDTI1MDMyNjE2MDczOVowDDAKBgNVHRUEAwoBBTAyAhMUABd+nLgj8gnFfVXiAAIAF36cFw0yNTAzMjYxNjAyNTdaMAwwCgYDVR0VBAMKAQUwMgITFAARMSi2PJB3YkyWsgACABExKBcNMjUwMzI2MTUxODE4WjAMMAoGA1UdFQQDCgEBMDICExQAETEn/PwYbjw0mvUAAgARMScXDTI1MDMyNjE1MTgxOFowDDAKBgNVHRUEAwoBATAyAhMUABcfW6/lrSekYo3tAAIAFx9bFw0yNTAzMjYwNDUxMDJaMAwwCgYDVR0VBAMKAQUwMgITFAAU0rr5AfnckUU/wgACABTSuhcNMjUwMzI2MDQwNDQ0WjAMMAoGA1UdFQQDCgEBMDICExQAFNK5+N+/f7wXH34AAgAU0rkXDTI1MDMyNjA0MDQ0NFowDDAKBgNVHRUEAwoBATAyAhMUABJSu6xhH0ybIfC3AAIAElK7Fw0yNTAzMjYwMzI5MzBaMAwwCgYDVR0VBAMKAQUwMgITFAARV7AnTmDuxLGEugACABFXsBcNMjUwMzI2MDIyMTQ1WjAMMAoGA1UdFQQDCgEFMDICExQAE2eM7MGSqBi73dcAAgATZ4wXDTI1MDMyNTIzMjMyOVowDDAKBgNVHRUEAwoBATAyAhMUABNnizbgnms1ju3VAAIAE2eLFw0yNTAzMjUyMzIzMjlaMAwwCgYDVR0VBAMKAQEwMgITFAAQKPb8Hymv17PGEgACABAo9hcNMjUwMzI1MjMyMjE5WjAMMAoGA1UdFQQDCgEBMDICExQAECj16WdGGVnLaTwAAgAQKPUXDTI1MDMyNTIzMjIxOVowDDAKBgNVHRUEAwoBATAyAhMUABTJtg6w6DkfB/IGAAIAFMm2Fw0yNTAzMjUyMTQ2NTFaMAwwCgYDVR0VBAMKAQEwMgITFAAUybU0ihSOvGijfgACABTJtRcNMjUwMzI1MjE0NjUwWjAMMAoGA1UdFQQDCgEBMDICExQAFq6hO90qU1KyJbAAAgAWrqEXDTI1MDMyNTIwMDYyOFowDDAKBgNVHRUEAwoBATAyAhMUABauoJ87nDNKozwQAAIAFq6gFw0yNTAzMjUyMDA2MjdaMAwwCgYDVR0VBAMKAQEwMgITFAAQm+3rKYKCgfP4ygACABCb7RcNMjUwMzI1MTgxMzA3WjAMMAoGA1UdFQQDCgEBMDICExQAEJvsAkQ8lQc58bcAAgAQm+wXDTI1MDMyNTE4MTMwN1owDDAKBgNVHRUEAwoBATAyAhMUABHT72ijUKJ6WX1HAAIAEdPvFw0yNTAzMjUxNzI4NTBaMAwwCgYDVR0VBAMKAQEwMgITFAAR0+5XrPmrWKmhZwACABHT7hcNMjUwMzI1MTcyODUwWjAMMAoGA1UdFQQDCgEBMDICExQAGD819Vwn+wdqFRoAAgAYPzUXDTI1MDQwOTA2MTAwOFowDDAKBgNVHRUEAwoBATAyAhMUABg/NOcD79os1VbEAAIAGD80Fw0yNTA0MDkwNjEwMDdaMAwwCgYDVR0VBAMKAQEwMgITFAASakX8IG2lwmJETQACABJqRRcNMjUwNDA5MDYwMTQ5WjAMMAoGA1UdFQQDCgEFMDICExQAFLR0ssAhHZV1IEYAAgAUtHQXDTI1MDQwOTA0MjczNVowDDAKBgNVHRUEAwoBBTAyAhMUABAKR+NjuJMia5XEAAIAEApHFw0yNTA0MDkwNDAzMDdaMAwwCgYDVR0VBAMKAQEwMgITFAAQCkbU7WfO0bzIggACABAKRhcNMjUwNDA5MDQwMzA3WjAMMAoGA1UdFQQDCgEBMDICExQAEDtACH/Tq3fSAlAAAgAQO0AXDTI1MDQwOTAwNDM0NlowDDAKBgNVHRUEAwoBATAyAhMUABA7P7jHtD6UTCcoAAIAEDs/Fw0yNTA0MDkwMDQzNDZaMAwwCgYDVR0VBAMKAQEwMgITFAAWoM7JdBFr6aneIAACABagzhcNMjUwNDA4MjE1NjE3WjAMMAoGA1UdFQQDCgEBMDICExQAFqDNphx2EvOYXYkAAgAWoM0XDTI1MDQwODIxNTYxN1owDDAKBgNVHRUEAwoBATAyAhMUABaPg4QkDqJJ6N3GAAIAFo+DFw0yNTA0MDgyMTA5MDhaMAwwCgYDVR0VBAMKAQEwMgITFAAWj4I7BRc2XKC3owACABaPghcNMjUwNDA4MjEwOTA4WjAMMAoGA1UdFQQDCgEBMDICExQAF2PQ+1bdpZzlEqMAAgAXY9AXDTI1MDQwODE5MzgwNlowDDAKBgNVHRUEAwoBATAyAhMUABdjzyw5i+ckhZuzAAIAF2PPFw0yNTA0MDgxOTM4MDVaMAwwCgYDVR0VBAMKAQEwMgITFAAYPXtQHnaWyZWdJgACABg9excNMjUwNDA4MTgxMzI5WjAMMAoGA1UdFQQDCgEBMDICExQAGD16xVdE8GXQI3UAAgAYPXoXDTI1MDQwODE4MTMyOVowDDAKBgNVHRUEAwoBATAyAhMUABgnDodEdmkleJ4HAAIAGCcOFw0yNTA0MDgxNzQ3MDJaMAwwCgYDVR0VBAMKAQEwMgITFAAYJw3IHxSrERBYOwACABgnDRcNMjUwNDA4MTc0NzAyWjAMMAoGA1UdFQQDCgEBMDICExQAEsDz8lUwZOk6EzEAAgASwPMXDTI1MDQwODE3MjgxMFowDDAKBgNVHRUEAwoBBTAyAhMUABFHTBsHETxrzANVAAIAEUdMFw0yNTA0MDgxNzE4MzJaMAwwCgYDVR0VBAMKAQEwMgITFAARR0vF2BoFCBTOkwACABFHSxcNMjUwNDA4MTcxODMyWjAMMAoGA1UdFQQDCgEBMDICExQAFzzSwYrWQMSciusAAgAXPNIXDTI1MDQwODE2NDYyNVowDDAKBgNVHRUEAwoBATAyAhMUABc80Y/222O1xITHAAIAFzzRFw0yNTA0MDgxNjQ2MjVaMAwwCgYDVR0VBAMKAQEwMgITFAATa6Kj5U0qy/zr3wACABNrohcNMjUwNDA4MTYyODExWjAMMAoGA1UdFQQDCgEBMDICExQAE2uhBJQqzhZl2PYAAgATa6EXDTI1MDQwODE2MjgxMVowDDAKBgNVHRUEAwoBATAyAhMUABY3V4RS9cPaM6OEAAIAFjdXFw0yNTA0MDgxNjE4MDRaMAwwCgYDVR0VBAMKAQEwMgITFAAWN1ar7h4c+kP2GQACABY3VhcNMjUwNDA4MTYxODAzWjAMMAoGA1UdFQQDCgEBMDICExQAGDQSRidUtGxumj4AAgAYNBIXDTI1MDQwODE2MTc0M1owDDAKBgNVHRUEAwoBBTAyAhMUABGIRTPksTiTeA1QAAIAEYhFFw0yNTA0MDgxNTI2MzBaMAwwCgYDVR0VBAMKAQEwMgITFAARiEQEAgfaFU2K/gACABGIRBcNMjUwNDA4MTUyNjMwWjAMMAoGA1UdFQQDCgEBMDICExQAFir9+AAq9gfmrJAAAgAWKv0XDTI1MDQwODE1MjAxOFowDDAKBgNVHRUEAwoBATAyAhMUABYq/LtIkPHMjmg3AAIAFir8Fw0yNTA0MDgxNTIwMThaMAwwCgYDVR0VBAMKAQEwMgITFAARiDUh54/mcGvuFgACABGINRcNMjUwNDA4MTUwNjI3WjAMMAoGA1UdFQQDCgEBMDICExQAEYg0LUxW8v5XsRUAAgARiDQXDTI1MDQwODE1MDYyNlowDDAKBgNVHRUEAwoBATAyAhMUABCgPaSeAg3JIltGAAIAEKA9Fw0yNTA0MDgxNTA2MjNaMAwwCgYDVR0VBAMKAQEwMgITFAAQoDz5pfXlYah+IgACABCgPBcNMjUwNDA4MTUwNjIzWjAMMAoGA1UdFQQDCgEBMDICExQAEy3XQdp+MBKAHq4AAgATLdcXDTI1MDQwODE1MDAxMlowDDAKBgNVHRUEAwoBATAyAhMUABMt1lVnDBmTK89EAAIAEy3WFw0yNTA0MDgxNTAwMTFaMAwwCgYDVR0VBAMKAQEwMgITFAAVMIXT2VM0xiA+QwACABUwhRcNMjUwNDA4MTQzODQ2WjAMMAoGA1UdFQQDCgEBMDICExQAFTCEivWIdkJwBOgAAgAVMIQXDTI1MDQwODE0Mzg0NlowDDAKBgNVHRUEAwoBATAyAhMUABS0FDe+bFJGaKx+AAIAFLQUFw0yNTA0MDgxMjAxMDRaMAwwCgYDVR0VBAMKAQUwMgITFAAYOR8GNReWobOiwgACABg5HxcNMjUwNDA4MDYxMDA4WjAMMAoGA1UdFQQDCgEBMDICExQAGDke4ZyPqO/tjJYAAgAYOR4XDTI1MDQwODA2MTAwN1owDDAKBgNVHRUEAwoBATAyAhMUABLSeJxADBYI3zu+AAIAEtJ4Fw0yNTA0MDgwNDAyNDdaMAwwCgYDVR0VBAMKAQEwMgITFAAS0nfZP+fG5WOmTgACABLSdxcNMjUwNDA4MDQwMjQ3WjAMMAoGA1UdFQQDCgEBMDICExQAEvOjD/yUUD43SA8AAgAS86MXDTI1MDQwODA0MDIzOVowDDAKBgNVHRUEAwoBATAyAhMUABLzoiIg1ltB0Tn4AAIAEvOiFw0yNTA0MDgwNDAyMzhaMAwwCgYDVR0VBAMKAQEwMgITFAAQJV2R/e29L+RS8wACABAlXRcNMjUwNDA4MDQwMjMyWjAMMAoGA1UdFQQDCgEBMDICExQAECVcO/8DUGlbCkwAAgAQJVwXDTI1MDQwODA0MDIzMlowDDAKBgNVHRUEAwoBATAyAhMUABcU1GhIYWkoXEYnAAIAFxTUFw0yNTA0MDcyMjM3MTdaMAwwCgYDVR0VBAMKAQUwMgITFAATaAovFJZYa3lAnQACABNoChcNMjUwNDA3MjIxNDQzWjAMMAoGA1UdFQQDCgEBMDICExQAE2gJ8K0pKS3NckYAAgATaAkXDTI1MDQwNzIyMTQ0M1owDDAKBgNVHRUEAwoBATAyAhMUAA/TKSIvC6VRCtKXAAIAD9MpFw0yNTA0MDcyMjExMDBaMAwwCgYDVR0VBAMKAQEwMgITFAAP0yhTJPyFuPOuUAACAA/TKBcNMjUwNDA3MjIxMTAwWjAMMAoGA1UdFQQDCgEBMDICExQAFMvOCsi8ioDhv04AAgAUy84XDTI1MDQwNzIyMTEwMFowDDAKBgNVHRUEAwoBATAyAhMUABTLzZofPiPajA8eAAIAFMvNFw0yNTA0MDcyMjEwNTlaMAwwCgYDVR0VBAMKAQEwMgITFAAW+s3lY3rT5pxHmAACABb6zRcNMjUwNDA3MjEyNDEwWjAMMAoGA1UdFQQDCgEFMDICExQAE/jGwJ8ueOdJZjAAAgAT+MYXDTI1MDQwNzIxMTAyNVowDDAKBgNVHRUEAwoBATAyAhMUABP4xRXG51GPV/j8AAIAE/jFFw0yNTA0MDcyMTEwMjVaMAwwCgYDVR0VBAMKAQEwMgITFAAYOgAdsHqbb1S/RgACABg6ABcNMjUwNDA3MjA1MzQ3WjAMMAoGA1UdFQQDCgEBMDICExQAGDn/HiWDLJ83y/oAAgAYOf8XDTI1MDQwNzIwNTM0N1owDDAKBgNVHRUEAwoBATAyAhMUABUghA+NrEqN/5y8AAIAFSCEFw0yNTA0MDcxOTQ2NDJaMAwwCgYDVR0VBAMKAQUwMgITFAATkKBxxHiSiD6CIgACABOQoBcNMjUwNDA3MTgzODM2WjAMMAoGA1UdFQQDCgEBMDICExQAE5Cfqdl6+bKKTogAAgATkJ8XDTI1MDQwNzE4MzgzNlowDDAKBgNVHRUEAwoBATAyAhMUABdQUqUKFmg/++U5AAIAF1BSFw0yNTA0MDcxODE2MzNaMAwwCgYDVR0VBAMKAQUwMgITFAAWfsTe6uA45uI8XQACABZ+xBcNMjUwNDA3MTc0MTE1WjAMMAoGA1UdFQQDCgEFMDICExQAFrZiqlWwbxxvV/gAAgAWtmIXDTI1MDQwNzE2NDI1MlowDDAKBgNVHRUEAwoBATAyAhMUABa2YWqESfF1Zc+IAAIAFrZhFw0yNTA0MDcxNjQyNTJaMAwwCgYDVR0VBAMKAQEwMgITFAAXSQH+Cecs1fUcaQACABdJARcNMjUwNDA3MTYzNjM4WjAMMAoGA1UdFQQDCgEBMDICExQAF0kAxe5LRScO5tUAAgAXSQAXDTI1MDQwNzE2MzYzN1owDDAKBgNVHRUEAwoBATAyAhMUABSONSgfjQNGl0SEAAIAFI41Fw0yNTA0MDcxNjM2MjhaMAwwCgYDVR0VBAMKAQEwMgITFAAUjjSgtzg7mU4mcQACABSONBcNMjUwNDA3MTYzNjI4WjAMMAoGA1UdFQQDCgEBMDICExQAD8HlJOPoJZejRaUAAgAPweUXDTI1MDQwNzE2MjQ1N1owDDAKBgNVHRUEAwoBATAyAhMUAA/B5JZYcAkGhDjlAAIAD8HkFw0yNTA0MDcxNjI0NTdaMAwwCgYDVR0VBAMKAQEwMgITFAAQmt1V+ssJ4x4ddAACABCa3RcNMjUwNDA3MTYyMjAyWjAMMAoGA1UdFQQDCgEBMDICExQAEJrcqmeFZ13U2NoAAgAQmtwXDTI1MDQwNzE2MjIwMlowDDAKBgNVHRUEAwoBATAyAhMUABZrlkluSM8mah7WAAIAFmuWFw0yNTA0MDcxNjAzNTNaMAwwCgYDVR0VBAMKAQEwMgITFAAWa5XGaATU44brUwACABZrlRcNMjUwNDA3MTYwMzUzWjAMMAoGA1UdFQQDCgEBMDICExQAF7FVyorl/PPeDZMAAgAXsVUXDTI1MDQwNzE2MDIwM1owDDAKBgNVHRUEAwoBBTAyAhMUABMqCSDNy6faoTvQAAIAEyoJFw0yNTA0MDcxNTQ2MDdaMAwwCgYDVR0VBAMKAQEwMgITFAATKggiayQ4n/5aHAACABMqCBcNMjUwNDA3MTU0NjA3WjAMMAoGA1UdFQQDCgEBMDICExQAFEc5cI/sNj2dxcsAAgAURzkXDTI1MDQwNzE1NDUwOVowDDAKBgNVHRUEAwoBATAyAhMUABRHOAwi27+avFp/AAIAFEc4Fw0yNTA0MDcxNTQ1MDhaMAwwCgYDVR0VBAMKAQEwMgITFAAWTTX73vNw67bf1gACABZNNRcNMjUwNDA3MTUyMTQxWjAMMAoGA1UdFQQDCgEFMDICExQAFXiQGDnDU86RPiYAAgAVeJAXDTI1MDQwNzE0MTQxOFowDDAKBgNVHRUEAwoBATAyAhMUABV4j1f3jpcmiz9UAAIAFXiPFw0yNTA0MDcxNDE0MThaMAwwCgYDVR0VBAMKAQEwMgITFAAVOuHqYq6l+lczDAACABU64RcNMjUwNDA3MDUyNjI2WjAMMAoGA1UdFQQDCgEFMDICExQAEfOSQBGg4ZT/2L4AAgAR85IXDTI1MDQwNzA0MDIyM1owDDAKBgNVHRUEAwoBATAyAhMUABHzkawNueXlz3qOAAIAEfORFw0yNTA0MDcwNDAyMjJaMAwwCgYDVR0VBAMKAQEwMgITFAAXtQMaPkCh8aHXdQACABe1AxcNMjUwNDA3MDA0MDEwWjAMMAoGA1UdFQQDCgEFMDICExQAFcEJuZc+dgG0rvQAAgAVwQkXDTI1MDQwNzAwMzg0OVowDDAKBgNVHRUEAwoBBTAyAhMUABQ/ZcrxErpWgAwsAAIAFD9lFw0yNTA0MDYxOTQ4NTFaMAwwCgYDVR0VBAMKAQUwMgITFAAXUpecmfslHqWR9QACABdSlxcNMjUwNDA2MTY0MTUzWjAMMAoGA1UdFQQDCgEFMDICExQAFHU6xKKeAKyg/pgAAgAUdToXDTI1MDQwNjEzMTkwNVowDDAKBgNVHRUEAwoBBTAyAhMUABfbaSjhTPYTLb8DAAIAF9tpFw0yNTA0MDYxMjU0MjdaMAwwCgYDVR0VBAMKAQUwMgITFAAXnIKZh2YhW/yw1gACABecghcNMjUwNDA2MDgxMTM1WjAMMAoGA1UdFQQDCgEFMDICExQAFL5ZUtbF/wE/7twAAgAUvlkXDTI1MDQwNjAyMzk0MVowDDAKBgNVHRUEAwoBBTAyAhMUABZrwS563qbEEQ5yAAIAFmvBFw0yNTA0MDYwMDEzMTdaMAwwCgYDVR0VBAMKAQUwMgITFAAWiw9oRzjcSzC2QwACABaLDxcNMjUwNDA1MjA1MDA3WjAMMAoGA1UdFQQDCgEFMDICExQAD66WNplj+PPJFO4AAgAPrpYXDTI1MDQwNTE0MjUyNlowDDAKBgNVHRUEAwoBATAyAhMUAA+ule6RIZNA5TGNAAIAD66VFw0yNTA0MDUxNDI1MjVaMAwwCgYDVR0VBAMKAQEwMgITFAAS4gqiDWskRYWRugACABLiChcNMjUwNDA1MTMxOTU0WjAMMAoGA1UdFQQDCgEFMDICExQAEBWLriQv+jtiPHkAAgAQFYsXDTI1MDQwNTA0MDQwMVowDDAKBgNVHRUEAwoBATAyAhMUABAVinTPQejLimS1AAIAEBWKFw0yNTA0MDUwNDA0MDFaMAwwCgYDVR0VBAMKAQEwMgITFAASKgW4WcvXdH/TfQACABIqBRcNMjUwNDA1MDQwMzU0WjAMMAoGA1UdFQQDCgEBMDICExQAEioEkLo9uVcPMT8AAgASKgQXDTI1MDQwNTA0MDM1NFowDDAKBgNVHRUEAwoBATAyAhMUABNh12wIvlBDTrqdAAIAE2HXFw0yNTA0MDUwMzI4MTlaMAwwCgYDVR0VBAMKAQUwMgITFAAVlrFw6hq0Wjf5YAACABWWsRcNMjUwNDA1MDI1MTEwWjAMMAoGA1UdFQQDCgEFMDICExQAGAJxYtD0B2HgkoIAAgAYAnEXDTI1MDQwNDIxMzI0MlowDDAKBgNVHRUEAwoBBTAyAhMUABCllZFNTyjprcCtAAIAEKWVFw0yNTA0MDQyMTAyMzJaMAwwCgYDVR0VBAMKAQEwMgITFAAQpZQPqI+Tw4zGjgACABCllBcNMjUwNDA0MjEwMjMxWjAMMAoGA1UdFQQDCgEBMDICExQAD6IS1vlqqHI90bgAAgAPohIXDTI1MDQwNDIwNDM1MVowDDAKBgNVHRUEAwoBATAyAhMUAA+iEQYxbb+8oIytAAIAD6IRFw0yNTA0MDQyMDQzNTFaMAwwCgYDVR0VBAMKAQEwMgITFAAQNvzMwqcfzAbSuwACABA2/BcNMjUwNDA0MjAwNjI1WjAMMAoGA1UdFQQDCgEBMDICExQAEDb76k+y3a54rvQAAgAQNvsXDTI1MDQwNDIwMDYyNFowDDAKBgNVHRUEAwoBATAyAhMUABZa3HUzEZW1KjMxAAIAFlrcFw0yNTA0MDQxOTI3MjJaMAwwCgYDVR0VBAMKAQEwMgITFAAWWtsu5c4EdUzPKgACABZa2xcNMjUwNDA0MTkyNzIyWjAMMAoGA1UdFQQDCgEBMDICExQAGBzeTywHh6IvmgIAAgAYHN4XDTI1MDQwNDE4NDg1MVowDDAKBgNVHRUEAwoBBTAyAhMUABgrruUPCAVT16LvAAIAGCuuFw0yNTA0MDQxNzU1MjZaMAwwCgYDVR0VBAMKAQUwMgITFAAVwjKAt4nFIvwDRgACABXCMhcNMjUwNDA0MTcyNzMxWjAMMAoGA1UdFQQDCgEBMDICExQAFcIx/qzCNLBnHBkAAgAVwjEXDTI1MDQwNDE3MjczMVowDDAKBgNVHRUEAwoBATAyAhMUABVlT19yn/iDrfT+AAIAFWVPFw0yNTA0MDQxNzA3NDVaMAwwCgYDVR0VBAMKAQEwMgITFAAVZU7UlaCSZRU1sgACABVlThcNMjUwNDA0MTcwNzQ0WjAMMAoGA1UdFQQDCgEBMDICExQAFdqFaMBClYys2GIAAgAV2oUXDTI1MDQwNDE2NTY0N1owDDAKBgNVHRUEAwoBBTAyAhMUABgzQTejaZgmCsMeAAIAGDNBFw0yNTA0MDQxNjUxMjVaMAwwCgYDVR0VBAMKAQEwMgITFAAYM0DNcfowP3xhywACABgzQBcNMjUwNDA0MTY1MTI1WjAMMAoGA1UdFQQDCgEBMDICExQAEap+KKOf1hZLH3oAAgARqn4XDTI1MDQwNDE2MzUxM1owDDAKBgNVHRUEAwoBBTAyAhMUABU0l+DzFYATX9EUAAIAFTSXFw0yNTA0MDQxNjEyMjZaMAwwCgYDVR0VBAMKAQEwMgITFAAVNJaD+MHR2bWoOAACABU0lhcNMjUwNDA0MTYxMjI1WjAMMAoGA1UdFQQDCgEBMDICExQAD/JhHtc/nH/toiEAAgAP8mEXDTI1MDQwNDE1NDcyOFowDDAKBgNVHRUEAwoBATAyAhMUAA/yYHpvjwARuCVaAAIAD/JgFw0yNTA0MDQxNTQ3MjhaMAwwCgYDVR0VBAMKAQEwMgITFAATG4YDvfcjwfqe2gACABMbhhcNMjUwNDA0MTQ1NjQ2WjAMMAoGA1UdFQQDCgEFMDICExQAF+jJN70RkkBzGWgAAgAX6MkXDTI1MDQwNDEzNTY0M1owDDAKBgNVHRUEAwoBBTAyAhMUABZ7iEnadZinauwsAAIAFnuIFw0yNTA0MDQxMjQ5NTRaMAwwCgYDVR0VBAMKAQUwMgITFAAQ0GRZZzpCKrpM/AACABDQZBcNMjUwNDA0MDUwMDA2WjAMMAoGA1UdFQQDCgEFMDICExQAEsGWz0n25UHp0fMAAgASwZYXDTI1MDQwNDA0MDMzNFowDDAKBgNVHRUEAwoBATAyAhMUABLBlVwwBBkT6ykSAAIAEsGVFw0yNTA0MDQwNDAzMzRaMAwwCgYDVR0VBAMKAQEwMgITFAAVfSTT5ZdRh6W3OQACABV9JBcNMjUwNDA0MDIzODA5WjAMMAoGA1UdFQQDCgEFMDICExQAD6O/7K15LCxxOYgAAgAPo78XDTI1MDQwMzIxNTI0MFowDDAKBgNVHRUEAwoBBTAyAhMUABLujlWxf+4TP5CkAAIAEu6OFw0yNTA0MDMyMTA4MjBaMAwwCgYDVR0VBAMKAQUwMgITFAAPmD36X+0E598cegACAA+YPRcNMjUwNDAzMjA1MzUzWjAMMAoGA1UdFQQDCgEBMDICExQAD5g8T+BMP7RzqGIAAgAPmDwXDTI1MDQwMzIwNTM1M1owDDAKBgNVHRUEAwoBATAyAhMUABHNK10SinP2IxsMAAIAEc0rFw0yNTA0MDMyMDEwMzlaMAwwCgYDVR0VBAMKAQEwMgITFAARzSo5MbaTcDIXtwACABHNKhcNMjUwNDAzMjAxMDM5WjAMMAoGA1UdFQQDCgEBMDICExQAF/pTR2FCtLGrpIQAAgAX+lMXDTI1MDQwMzIwMTAzOVowDDAKBgNVHRUEAwoBATAyAhMUABf6Uo6jiaoG4mvyAAIAF/pSFw0yNTA0MDMyMDEwMzhaMAwwCgYDVR0VBAMKAQEwMgITFAAYMG3w6O5luVrRJQACABgwbRcNMjUwNDAzMTk0OTA4WjAMMAoGA1UdFQQDCgEBMDICExQAGDBsPuq6gLhMX2QAAgAYMGwXDTI1MDQwMzE5NDkwN1owDDAKBgNVHRUEAwoBATAyAhMUABUDrYYYxAiGL4zJAAIAFQOtFw0yNTA0MDMxOTIyMThaMAwwCgYDVR0VBAMKAQEwMgITFAAVA6xX+p6wpZrL+QACABUDrBcNMjUwNDAzMTkyMjE4WjAMMAoGA1UdFQQDCgEBMDICExQAFfNL93wHnMUPW0cAAgAV80sXDTI1MDQwMzE3MjE1M1owDDAKBgNVHRUEAwoBBTAyAhMUABgvNkx2vg5W+r0+AAIAGC82Fw0yNTA0MDMxNzE0MTdaMAwwCgYDVR0VBAMKAQEwMgITFAAYLzXz1qTlzTk24QACABgvNRcNMjUwNDAzMTcxNDE3WjAMMAoGA1UdFQQDCgEBMDICExQAEv4tUtQdTWZ6Ez0AAgAS/i0XDTI1MDQwMzE2MzQwNVowDDAKBgNVHRUEAwoBATAyAhMUABL+LNs+2yoFMXirAAIAEv4sFw0yNTA0MDMxNjM0MDRaMAwwCgYDVR0VBAMKAQEwMgITFAAP5vNSwYNaIrU6kwACAA/m8xcNMjUwNDAzMTYwOTMwWjAMMAoGA1UdFQQDCgEBMDICExQAD+bySMLroG2UtqYAAgAP5vIXDTI1MDQwMzE2MDkzMFowDDAKBgNVHRUEAwoBATAyAhMUABguEMrIMMfA46GhAAIAGC4QFw0yNTA0MDMxNTQzMTZaMAwwCgYDVR0VBAMKAQEwMgITFAAYLg+Zc/KZrgRs1QACABguDxcNMjUwNDAzMTU0MzE2WjAMMAoGA1UdFQQDCgEBMDICExQAFezRXXA4F59ehu4AAgAV7NEXDTI1MDQwMzE1MjQ1N1owDDAKBgNVHRUEAwoBATAyAhMUABXs0FFd8q2/Ju8ZAAIAFezQFw0yNTA0MDMxNTI0NTdaMAwwCgYDVR0VBAMKAQEwMgITFAAYLajlUxYutRcoQQACABgtqBcNMjUwNDAzMTUxMTA5WjAMMAoGA1UdFQQDCgEBMDICExQAGC2nialY+jFwd2MAAgAYLacXDTI1MDQwMzE1MTEwOVowDDAKBgNVHRUEAwoBATAyAhMUABgp+X4fVtekHGFgAAIAGCn5Fw0yNTA0MDMwNjEwMDlaMAwwCgYDVR0VBAMKAQEwMgITFAAYKfiyuTAcS3PhKwACABgp+BcNMjUwNDAzMDYxMDA5WjAMMAoGA1UdFQQDCgEBMDICExQAEIJRKwj7/FPT7SsAAgAQglEXDTI1MDQwMjIyMjczMlowDDAKBgNVHRUEAwoBATAyAhMUABCCUHucRv+C05nPAAIAEIJQFw0yNTA0MDIyMjI3MzJaMAwwCgYDVR0VBAMKAQEwMgITFAATJ6Az6VvGrhCHmgACABMnoBcNMjUwNDAyMjEyMDU1WjAMMAoGA1UdFQQDCgEFMDICExQAEtWbt+nv9pyVPZsAAgAS1ZsXDTI1MDQwMjIwNTMxOFowDDAKBgNVHRUEAwoBATAyAhMUABLVmuEKGcSoZX6nAAIAEtWaFw0yNTA0MDIyMDUzMThaMAwwCgYDVR0VBAMKAQEwMgITFAAWxqjbUpDbvwkuawACABbGqBcNMjUwNDE0MjIzNDM1WjAMMAoGA1UdFQQDCgEFMDICExQAFfZuXncLsgd9bHgAAgAV9m4XDTI1MDQxNDIxNTQxNVowDDAKBgNVHRUEAwoBATAyAhMUABX2bf3wp3KaG9RbAAIAFfZtFw0yNTA0MTQyMTU0MTVaMAwwCgYDVR0VBAMKAQEwMgITFAASY0iF/iiRUDb7PwACABJjSBcNMjUwNDE0MjEzOTE2WjAMMAoGA1UdFQQDCgEBMDICExQAEmNHT3N7dXSXoPsAAgASY0cXDTI1MDQxNDIxMzkxNlowDDAKBgNVHRUEAwoBATAyAhMUABfFBVrmCmzbLYd5AAIAF8UFFw0yNTA0MTQyMTA3MTJaMAwwCgYDVR0VBAMKAQEwMgITFAAXxQTTk4U9d+f7YwACABfFBBcNMjUwNDE0MjEwNzEyWjAMMAoGA1UdFQQDCgEBMDICExQAGE1/l96xKOH6nJoAAgAYTX8XDTI1MDQxNDIwMjgxM1owDDAKBgNVHRUEAwoBATAyAhMUABhNfrmWHoXp5v1CAAIAGE1+Fw0yNTA0MTQyMDI4MTJaMAwwCgYDVR0VBAMKAQEwMgITFAAYTTlEFjLJG3j1ugACABhNORcNMjUwNDE0MTk0NjE2WjAMMAoGA1UdFQQDCgEBMDICExQAGE04wgXKiTmbklcAAgAYTTgXDTI1MDQxNDE5NDYxNlowDDAKBgNVHRUEAwoBATAyAhMUABEtvsyPGxtXNFagAAIAES2+Fw0yNTA0MTQxOTE2MjdaMAwwCgYDVR0VBAMKAQEwMgITFAARLb2aMHoeGFVR1gACABEtvRcNMjUwNDE0MTkxNjI3WjAMMAoGA1UdFQQDCgEBMDICExQAFdCJAesv/9n3JMAAAgAV0IkXDTI1MDQxNDE4NDMyNVowDDAKBgNVHRUEAwoBATAyAhMUABXQiM+NCqnM6d0GAAIAFdCIFw0yNTA0MTQxODQzMjVaMAwwCgYDVR0VBAMKAQEwMgITFAAV4/g63io8C1GIbAACABXj+BcNMjUwNDE0MTgwOTQ0WjAMMAoGA1UdFQQDCgEBMDICExQAFeP3qs5Hb5aGwWAAAgAV4/cXDTI1MDQxNDE4MDk0NFowDDAKBgNVHRUEAwoBATAyAhMUABZYaDBgS5W/Y4dKAAIAFlhoFw0yNTA0MTQxODA2MTJaMAwwCgYDVR0VBAMKAQEwMgITFAAWWGctdejzLuYh3gACABZYZxcNMjUwNDE0MTgwNjEyWjAMMAoGA1UdFQQDCgEBMDICExQAEg65zB47fq5WZiAAAgASDrkXDTI1MDQxNDE2NTAxOVowDDAKBgNVHRUEAwoBATAyAhMUABIOuNe1K7iMKl1JAAIAEg64Fw0yNTA0MTQxNjUwMTlaMAwwCgYDVR0VBAMKAQEwMgITFAAYIXtKwKYBiq+uzQACABghexcNMjUwNDE0MTYxMzE0WjAMMAoGA1UdFQQDCgEBMDICExQAGCF65jvmhCY5+egAAgAYIXoXDTI1MDQxNDE2MTMxNFowDDAKBgNVHRUEAwoBATAyAhMUABCu22iAhNtmUVTZAAIAEK7bFw0yNTA0MTQxNjAxMjFaMAwwCgYDVR0VBAMKAQEwMgITFAAQrtqfwtAJJQsBzwACABCu2hcNMjUwNDE0MTYwMTIwWjAMMAoGA1UdFQQDCgEBMDICExQAFLpZeWn38wBVNvEAAgAUulkXDTI1MDQxNDE2MDA0NlowDDAKBgNVHRUEAwoBATAyAhMUABS6WDPtU+aOiFW6AAIAFLpYFw0yNTA0MTQxNjAwNDZaMAwwCgYDVR0VBAMKAQEwMgITFAAXN83Cd9iPojF6WAACABc3zRcNMjUwNDE0MTUzMTU1WjAMMAoGA1UdFQQDCgEBMDICExQAFzfMb6Zzd1GbppEAAgAXN8wXDTI1MDQxNDE1MzE1NVowDDAKBgNVHRUEAwoBATAyAhMUABS1mWRU2F82B1lnAAIAFLWZFw0yNTA0MTQxNTI3NDBaMAwwCgYDVR0VBAMKAQUwMgITFAAXK6P4qsAuMbliVAACABcroxcNMjUwNDE0MTUwNjU5WjAMMAoGA1UdFQQDCgEBMDICExQAFyui9ti48loPEQUAAgAXK6IXDTI1MDQxNDE1MDY1OVowDDAKBgNVHRUEAwoBATAyAhMUABhEuc0PFFv1Vwx4AAIAGES5Fw0yNTA0MTQxNDA1NDZaMAwwCgYDVR0VBAMKAQEwMgITFAAYOS+59XDvkc3mAAACABg5LxcNMjUwNDE0MTQwNTQ2WjAMMAoGA1UdFQQDCgEBMDICExQAFdnIgXUpDNcL9ZIAAgAV2cgXDTI1MDQxNDA1MzIxNVowDDAKBgNVHRUEAwoBATAyAhMUABXZx63ZczBohwQ/AAIAFdnHFw0yNTA0MTQwNTMyMTVaMAwwCgYDVR0VBAMKAQEwMgITFAAYSAQe2z8Cfyno7wACABhIBBcNMjUwNDE0MDUwOTM0WjAMMAoGA1UdFQQDCgEFMDICExQAFzwbbQ7jrbpnY/oAAgAXPBsXDTI1MDQxNDA0MzEzMlowDDAKBgNVHRUEAwoBBTAyAhMUABBb1ktzEqCe+nN6AAIAEFvWFw0yNTA0MTQwNDAzMzZaMAwwCgYDVR0VBAMKAQEwMgITFAAQW9VkucjkVm1jDQACABBb1RcNMjUwNDE0MDQwMzM2WjAMMAoGA1UdFQQDCgEBMDICExQAEE5uvt412LejMOAAAgAQTm4XDTI1MDQxNDA0MDIyNFowDDAKBgNVHRUEAwoBATAyAhMUABBObQLCkwudPqqKAAIAEE5tFw0yNTA0MTQwNDAyMjRaMAwwCgYDVR0VBAMKAQEwMgITFAAYNoVbngQ01oCmZwACABg2hRcNMjUwNDE0MDI0MDExWjAMMAoGA1UdFQQDCgEFMDICExQAF1l6F44jvrLjkbEAAgAXWXoXDTI1MDQxNDAwMzgyNVowDDAKBgNVHRUEAwoBBTAyAhMUABFVRB1mSqFmoMSgAAIAEVVEFw0yNTA0MTMyMzQyNTFaMAwwCgYDVR0VBAMKAQUwMgITFAAUz+AhNS/Pv3DOqgACABTP4BcNMjUwNDEzMjMwNDQ4WjAMMAoGA1UdFQQDCgEFMDICExQAFf+YkWFd8Y0CZrcAAgAV/5gXDTI1MDQxMzExNTQ1NlowDDAKBgNVHRUEAwoBBTAyAhMUABhE8soYZdTD93dlAAIAGETyFw0yNTA0MTMwNTI5MzVaMAwwCgYDVR0VBAMKAQUwMgITFAAUMtpN+0Xcwu104gACABQy2hcNMjUwNDEzMDQwMzUzWjAMMAoGA1UdFQQDCgEBMDICExQAFDLZCQl2ttMMHOUAAgAUMtkXDTI1MDQxMzA0MDM1M1owDDAKBgNVHRUEAwoBATAyAhMUABLCO+2zcLwBSpA2AAIAEsI7Fw0yNTA0MTMwNDAyMzVaMAwwCgYDVR0VBAMKAQUwMgITFAAWJExwlWfZsWjchAACABYkTBcNMjUwNDEzMDExNDA5WjAMMAoGA1UdFQQDCgEFMDICExQAE//RoGphX4CJBJ0AAgAT/9EXDTI1MDQxMjE5MjEyN1owDDAKBgNVHRUEAwoBBTAyAhMUABf1gAtskbdlN8V+AAIAF/WAFw0yNTA0MTIxODQ0MjFaMAwwCgYDVR0VBAMKAQUwMgITFAAWV+hNS0VBCFZLxwACABZX6BcNMjUwNDEyMTgwODA1WjAMMAoGA1UdFQQDCgEBMDICExQAFlfn2qz2YbHKvMQAAgAWV+cXDTI1MDQxMjE4MDgwNVowDDAKBgNVHRUEAwoBATAyAhMUABEN29l8JcqbceSLAAIAEQ3bFw0yNTA0MTIxNzI4NDNaMAwwCgYDVR0VBAMKAQUwMgITFAAScPwV5791YQ7NLAACABJw/BcNMjUwNDEyMTU1MjQ0WjAMMAoGA1UdFQQDCgEBMDICExQAEnD7SnqOI/6wndYAAgAScPsXDTI1MDQxMjE1NTI0NFowDDAKBgNVHRUEAwoBATAyAhMUABR2RMlEiDkFYR6PAAIAFHZEFw0yNTA0MTIxNDMyNDlaMAwwCgYDVR0VBAMKAQUwMgITFAAT9I/GF6F0gG00+gACABP0jxcNMjUwNDEyMDQ1NTQzWjAMMAoGA1UdFQQDCgEFMDICExQAFB6fxOIanuDw8jsAAgAUHp8XDTI1MDQxMjA0MTMxOVowDDAKBgNVHRUEAwoBBTAyAhMUABefynZ4YePgzbZBAAIAF5/KFw0yNTA0MTEyMzU0MzRaMAwwCgYDVR0VBAMKAQUwMgITFAATiSet7i/21bmNkgACABOJJxcNMjUwNDExMjM1MTA1WjAMMAoGA1UdFQQDCgEFMDICExQAEFRbP77dqOnDhMEAAgAQVFsXDTI1MDQxMTIzNDcwNFowDDAKBgNVHRUEAwoBBTAyAhMUABS1JOdeD65IdCGnAAIAFLUkFw0yNTA0MTExNjQxMzZaMAwwCgYDVR0VBAMKAQUwMgITFAAXRPZi2RoL1FmM3wACABdE9hcNMjUwNDExMTMwOTI4WjAMMAoGA1UdFQQDCgEBMDICExQAF0T18aGE1Z/HjjgAAgAXRPUXDTI1MDQxMTEzMDkyOFowDDAKBgNVHRUEAwoBATAyAhMUABQwm5pVksYv7ec+AAIAFDCbFw0yNTA0MTExMjU4MTZaMAwwCgYDVR0VBAMKAQUwMgITFAAT+P2qDt/MA+i52gACABP4/RcNMjUwNDExMDQ0MzM4WjAMMAoGA1UdFQQDCgEFMDICExQAErdq804UUr+wYTMAAgASt2oXDTI1MDQxMTA0MDQyNlowDDAKBgNVHRUEAwoBATAyAhMUABK3aezob4oQNpINAAIAErdpFw0yNTA0MTEwNDA0MjVaMAwwCgYDVR0VBAMKAQEwMgITFAASwDwre5dgif3RggACABLAPBcNMjUwNDExMDQwMzU0WjAMMAoGA1UdFQQDCgEBMDICExQAEsA7mI9Cs+p+p8YAAgASwDsXDTI1MDQxMTA0MDM1NFowDDAKBgNVHRUEAwoBATAyAhMUABEELED7Cu+zu8koAAIAEQQsFw0yNTA0MTEwNDAzMzhaMAwwCgYDVR0VBAMKAQEwMgITFAARBCs6P/0rkZPGfwACABEEKxcNMjUwNDExMDQwMzM4WjAMMAoGA1UdFQQDCgEBMDICExQAEVRjx0YeGBtjG0oAAgARVGMXDTI1MDQxMTA0MDMyM1owDDAKBgNVHRUEAwoBATAyAhMUABFUYv6FnP9ZlEWOAAIAEVRiFw0yNTA0MTEwNDAzMjJaMAwwCgYDVR0VBAMKAQEwMgITFAAXw2NCF6VyCugPZAACABfDYxcNMjUwNDExMDIwMzMzWjAMMAoGA1UdFQQDCgEFMDICExQAF9TLe9BzMfb1/lQAAgAX1MsXDTI1MDQxMTAwNDgxMVowDDAKBgNVHRUEAwoBBTAyAhMUABFJuNRIVEKMX5NKAAIAEUm4Fw0yNTA0MTEwMDA0NDBaMAwwCgYDVR0VBAMKAQEwMgITFAARSbcEV/TxC7FK9QACABFJtxcNMjUwNDExMDAwNDM5WjAMMAoGA1UdFQQDCgEBMDICExQAE7OVtPosy0RNp44AAgATs5UXDTI1MDQxMDIyNTIyMVowDDAKBgNVHRUEAwoBATAyAhMUABOzlJyoS6g+NEFmAAIAE7OUFw0yNTA0MTAyMjUyMjFaMAwwCgYDVR0VBAMKAQEwMgITFAAWieXL3Jx844kALwACABaJ5RcNMjUwNDEwMjI0ODQ5WjAMMAoGA1UdFQQDCgEBMDICExQAFonkam31wAW8E+MAAgAWieQXDTI1MDQxMDIyNDg0OVowDDAKBgNVHRUEAwoBATAyAhMUABhJhNyvWVmo3/YDAAIAGEmEFw0yNTA0MTAyMjA1NDNaMAwwCgYDVR0VBAMKAQEwMgITFAAYSYNHnsgn5Ld1dwACABhJgxcNMjUwNDEwMjIwNTQzWjAMMAoGA1UdFQQDCgEBMDICExQAEXVcQgM0CsihDaoAAgARdVwXDTI1MDQxMDIxNTgxNVowDDAKBgNVHRUEAwoBATAyAhMUABF1W3xtE8X3f5pOAAIAEXVbFw0yNTA0MTAyMTU4MTVaMAwwCgYDVR0VBAMKAQEwMgITFAAW6yy+KxlSDrJacQACABbrLBcNMjUwNDEwMTk1MTE5WjAMMAoGA1UdFQQDCgEFMDICExQAGCz8AZwpVvtJx2wAAgAYLPwXDTI1MDQxMDE5NDQyNVowDDAKBgNVHRUEAwoBATAyAhMUABgs+0S1oa5vK1MjAAIAGCz7Fw0yNTA0MTAxOTQ0MjRaMAwwCgYDVR0VBAMKAQEwMgITFAAQdkP10AzOzYjufQACABB2QxcNMjUwNDEwMTkzNzI4WjAMMAoGA1UdFQQDCgEBMDICExQAEHZC9QB0vNbTCYIAAgAQdkIXDTI1MDQxMDE5MzcyOFowDDAKBgNVHRUEAwoBATAyAhMUABKLTCxXCe92AhccAAIAEotMFw0yNTA0MTAxOTIzMTJaMAwwCgYDVR0VBAMKAQEwMgITFAASi0vdeRUtsJAoUQACABKLSxcNMjUwNDEwMTkyMzEyWjAMMAoGA1UdFQQDCgEBMDICExQAFhvbd4KNFzZIkgQAAgAWG9sXDTI1MDQxMDE4NTU1M1owDDAKBgNVHRUEAwoBATAyAhMUABYb2ozRbD0A2ffZAAIAFhvaFw0yNTA0MTAxODU1NTNaMAwwCgYDVR0VBAMKAQEwMgITFAATQtGVNtfkOk+IZgACABNC0RcNMjUwNDEwMTgyNDU4WjAMMAoGA1UdFQQDCgEFMDICExQAGEWYaiXNle2+vzoAAgAYRZgXDTI1MDQxMDE4MTIwMFowDDAKBgNVHRUEAwoBATAyAhMUABhFl8QEfl0M7Z92AAIAGEWXFw0yNTA0MTAxODExNTlaMAwwCgYDVR0VBAMKAQEwMgITFAAVYIAOA4g5HzQWKAACABVggBcNMjUwNDEwMTcyODM1WjAMMAoGA1UdFQQDCgEBMDICExQAFWB/CoPy6056zcQAAgAVYH8XDTI1MDQxMDE3MjgzNFowDDAKBgNVHRUEAwoBATAyAhMUABB1dUz5RB735+T/AAIAEHV1Fw0yNTA0MTAxNzIzMTVaMAwwCgYDVR0VBAMKAQEwMgITFAAQdXRZGVfkA0ZA1wACABB1dBcNMjUwNDEwMTcyMzE0WjAMMAoGA1UdFQQDCgEBMDICExQAEPi8tEgnzzom/LgAAgAQ+LwXDTI1MDQxMDE3MDAwOVowDDAKBgNVHRUEAwoBATAyAhMUABD4uwuu89FE8BYOAAIAEPi7Fw0yNTA0MTAxNzAwMDhaMAwwCgYDVR0VBAMKAQEwMgITFAAQf50Aue1LKU+l9wACABB/nRcNMjUwNDEwMTY1MDM0WjAMMAoGA1UdFQQDCgEBMDICExQAEH+c2RJw8BC3viYAAgAQf5wXDTI1MDQxMDE2NTAzNFowDDAKBgNVHRUEAwoBATAyAhMUABBj6mE3J9xamPrFAAIAEGPqFw0yNTA0MTAxNjMwMTZaMAwwCgYDVR0VBAMKAQEwMgITFAAQY+lWqvjQTJFWDwACABBj6RcNMjUwNDEwMTYzMDE1WjAMMAoGA1UdFQQDCgEBMDICExQAD86rdR+TRlrV3aMAAgAPzqsXDTI1MDQxMDE2MDUwMFowDDAKBgNVHRUEAwoBATAyAhMUAA/OqiWfgruSEjk/AAIAD86qFw0yNTA0MTAxNjA1MDBaMAwwCgYDVR0VBAMKAQEwMgITFAAVcyiX1UiLMXdv0AACABVzKBcNMjUwNDEwMTU1NTA1WjAMMAoGA1UdFQQDCgEBMDICExQAFXMn/F0P3kv6cbIAAgAVcycXDTI1MDQxMDE1NTUwNFowDDAKBgNVHRUEAwoBATAyAhMUABNynLq6Op/w/jCtAAIAE3KcFw0yNTA0MTAxNTMxMjdaMAwwCgYDVR0VBAMKAQEwMgITFAATcpsXR24ZjNfWNQACABNymxcNMjUwNDEwMTUzMTI3WjAMMAoGA1UdFQQDCgEBMDICExQAF2+ml5iVx9WSsGwAAgAXb6YXDTI1MDQxMDE0MzIzOFowDDAKBgNVHRUEAwoBBTAyAhMUABFVM9LAiGUo1c8vAAIAEVUzFw0yNTA0MTAxMzE1MzlaMAwwCgYDVR0VBAMKAQEwMgITFAARVTIshMZkmagjZgACABFVMhcNMjUwNDEwMTMxNTM5WjAMMAoGA1UdFQQDCgEBMDICExQAFQLwcYwRoSHVdT8AAgAVAvAXDTI1MDQxMDEzMDMyNFowDDAKBgNVHRUEAwoBBTAyAhMUABSNyJNv33DIg0wCAAIAFI3IFw0yNTA0MTAwNDAzNTVaMAwwCgYDVR0VBAMKAQEwMgITFAAUjceXtP6k5H7Y4QACABSNxxcNMjUwNDEwMDQwMzU1WjAMMAoGA1UdFQQDCgEBMDICExQAFN64ODleJHPCCTUAAgAU3rgXDTI1MDQxMDA0MDM0NFowDDAKBgNVHRUEAwoBATAyAhMUABTet+2+S9GD2/UGAAIAFN63Fw0yNTA0MTAwNDAzNDRaMAwwCgYDVR0VBAMKAQEwMgITFAAP4xcGKA9xC0gOBAACAA/jFxcNMjUwNDEwMDQwMzM4WjAMMAoGA1UdFQQDCgEBMDICExQAD+MWyOM/3W0pGVoAAgAP4xYXDTI1MDQxMDA0MDMzOFowDDAKBgNVHRUEAwoBATAyAhMUABgA5PeyPYafK+r4AAIAGADkFw0yNTA0MTAwNDAzMjBaMAwwCgYDVR0VBAMKAQEwMgITFAAYAOPYH9uMGsc7WwACABgA4xcNMjUwNDEwMDQwMzIwWjAMMAoGA1UdFQQDCgEBMDICExQAEzOja6SJgu3YT6gAAgATM6MXDTI1MDQxMDA0MDMxMVowDDAKBgNVHRUEAwoBATAyAhMUABMzoqhIPcKH/LAvAAIAEzOiFw0yNTA0MTAwNDAzMTBaMAwwCgYDVR0VBAMKAQEwMgITFAAYImesR8TfatpGkQACABgiZxcNMjUwNDEwMDM1MzQ3WjAMMAoGA1UdFQQDCgEBMDICExQAGCJmsmp2O2S+OZAAAgAYImYXDTI1MDQxMDAzNTM0NlowDDAKBgNVHRUEAwoBATAyAhMUABQ9z5SnQs4Ml2PIAAIAFD3PFw0yNTA0MTAwMjMxNTZaMAwwCgYDVR0VBAMKAQUwMgITFAAYOS6gj2DzV69HtAACABg5LhcNMjUwNDEwMDIwNTM1WjAMMAoGA1UdFQQDCgEFMDICExQAGDrBmn7FsQmEYKgAAgAYOsEXDTI1MDQxMDAwMzIyOVowDDAKBgNVHRUEAwoBBTAyAhMUABFEZQ9x9q7ov6DAAAIAEURlFw0yNTA0MDkyMjQ5NDVaMAwwCgYDVR0VBAMKAQEwMgITFAARRGTn9wnvHzfsdAACABFEZBcNMjUwNDA5MjI0OTQ1WjAMMAoGA1UdFQQDCgEBMDICExQAFvsGnqSCjN2v4nkAAgAW+wYXDTI1MDQwOTIyMzUyNFowDDAKBgNVHRUEAwoBATAyAhMUABb7BYn9E+cfkYWnAAIAFvsFFw0yNTA0MDkyMjM1MjRaMAwwCgYDVR0VBAMKAQEwMgITFAAUC2mMe2xmaC74lAACABQLaRcNMjUwNDA5MjE1MjIwWjAMMAoGA1UdFQQDCgEBMDICExQAFAtokW/AIbyTkdQAAgAUC2gXDTI1MDQwOTIxNTIyMFowDDAKBgNVHRUEAwoBATAyAhMUABd+7NjBPpx7s0uCAAIAF37sFw0yNTA0MDkyMTUxMDVaMAwwCgYDVR0VBAMKAQEwMgITFAAXfuuPg+fUrMKnvQACABd+6xcNMjUwNDA5MjE1MTA0WjAMMAoGA1UdFQQDCgEBMDICExQAEpGGwG6SHV1WrNYAAgASkYYXDTI1MDQwOTIxMTYwM1owDDAKBgNVHRUEAwoBATAyAhMUABKRhVnYXlnbbMTlAAIAEpGFFw0yNTA0MDkyMTE2MDNaMAwwCgYDVR0VBAMKAQEwMgITFAAQFMNDpMejBTfBUgACABAUwxcNMjUwNDA5MjAyOTE5WjAMMAoGA1UdFQQDCgEBMDICExQAEBTC71G8Ym1+WeYAAgAQFMIXDTI1MDQwOTIwMjkxOVowDDAKBgNVHRUEAwoBATAyAhMUABBr9SJvQbS4VmwIAAIAEGv1Fw0yNTA0MDkxOTU1MDZaMAwwCgYDVR0VBAMKAQEwMgITFAAQa/RXV9UEa6Ow1QACABBr9BcNMjUwNDA5MTk1NTA2WjAMMAoGA1UdFQQDCgEBMDICExQAESTAhtFu0t1QZawAAgARJMAXDTI1MDQwOTE5NDkyMVowDDAKBgNVHRUEAwoBATAyAhMUABEkv2+FPIS8bYOcAAIAESS/Fw0yNTA0MDkxOTQ5MjFaMAwwCgYDVR0VBAMKAQEwMgITFAAW/QS4v/JRhDD7mQACABb9BBcNMjUwNDA5MTkwMzMxWjAMMAoGA1UdFQQDCgEBMDICExQAFv0D1ovPJceQjYgAAgAW/QMXDTI1MDQwOTE5MDMzMVowDDAKBgNVHRUEAwoBATAyAhMUABLaS8FbHslG5MnaAAIAEtpLFw0yNTA0MDkxNzU0NDlaMAwwCgYDVR0VBAMKAQEwMgITFAAS2kpwAn35e3x6vgACABLaShcNMjUwNDA5MTc1NDQ4WjAMMAoGA1UdFQQDCgEBMDICExQAGA3rpTg5X59pDB4AAgAYDesXDTI1MDQwOTE3NDU1OFowDDAKBgNVHRUEAwoBATAyAhMUABgN6nN95Dy1TuTUAAIAGA3qFw0yNTA0MDkxNzQ1NThaMAwwCgYDVR0VBAMKAQEwMgITFAAYQd3JATohU4JtbgACABhB3RcNMjUwNDA5MTcyMjU3WjAMMAoGA1UdFQQDCgEBMDICExQAGEHcVJpk2lpClb4AAgAYQdwXDTI1MDQwOTE3MjI1N1owDDAKBgNVHRUEAwoBATAyAhMUABLsWQ+nu8IKneQMAAIAEuxZFw0yNTA0MDkxNzA5NDFaMAwwCgYDVR0VBAMKAQEwMgITFAAS7FjTK0Lz9h1S3gACABLsWBcNMjUwNDA5MTcwOTQxWjAMMAoGA1UdFQQDCgEBMDICExQAEhG1zIV74t+d4P0AAgASEbUXDTI1MDQwOTE3MDMzM1owDDAKBgNVHRUEAwoBATAyAhMUABIRtAx+tuPBpOtKAAIAEhG0Fw0yNTA0MDkxNzAzMzNaMAwwCgYDVR0VBAMKAQEwMgITFAAWR0leFVMLTwStzQACABZHSRcNMjUwNDA5MTY1NTIzWjAMMAoGA1UdFQQDCgEBMDICExQAFkdIfiaV9WfpuPwAAgAWR0gXDTI1MDQwOTE2NTUyM1owDDAKBgNVHRUEAwoBATAyAhMUABa+j8fwi36TYN6JAAIAFr6PFw0yNTA0MDkxNTQ5NDdaMAwwCgYDVR0VBAMKAQEwMgITFAAWvo4CxpKzyMQlWgACABa+jhcNMjUwNDA5MTU0OTQ3WjAMMAoGA1UdFQQDCgEBMDICExQAFs6Nr5H+G+5DXl4AAgAWzo0XDTI1MDQwOTA2Mzg0N1owDDAKBgNVHRUEAwoBBTAyAhMUABWryaBnnM/cNH3BAAIAFavJFw0yNTA0MjIxNDI1MDVaMAwwCgYDVR0VBAMKAQEwMgITFAAVq8gtDIIFcBlruAACABWryBcNMjUwNDIyMTQyNTA0WjAMMAoGA1UdFQQDCgEBMDICExQAF3uKxwIIWMWY4ccAAgAXe4oXDTI1MDQyMjE0MTQxN1owDDAKBgNVHRUEAwoBBTAyAhMUABbMZo+IvfONDxibAAIAFsxmFw0yNTA0MjIxMzM4NTVaMAwwCgYDVR0VBAMKAQUwMgITFAATlaW8IITuYB27FwACABOVpRcNMjUwNDIyMDYxMjI0WjAMMAoGA1UdFQQDCgEFMDICExQAGFfEnTT8UyZ4b4UAAgAYV8QXDTI1MDQyMjA2MTAwNVowDDAKBgNVHRUEAwoBATAyAhMUABhXw2cbQ0Jae6YnAAIAGFfDFw0yNTA0MjIwNjEwMDRaMAwwCgYDVR0VBAMKAQEwMgITFAAVQrLcBcC74U4KkAACABVCshcNMjUwNDIyMDIxNjA2WjAMMAoGA1UdFQQDCgEFMDICExQAGDG8uMGE1OHBMFIAAgAYMbwXDTI1MDQyMjAxMTAzNVowDDAKBgNVHRUEAwoBBTAyAhMUABSfBSejMuhwaSEGAAIAFJ8FFw0yNTA0MjIwMDA3NTdaMAwwCgYDVR0VBAMKAQUwMgITFAAYTUheNb1Vym/ZyQACABhNSBcNMjUwNDIxMjI1NzU5WjAMMAoGA1UdFQQDCgEFMDICExQAFncF7LADcg75oegAAgAWdwUXDTI1MDQyMTIyNDAyNlowDDAKBgNVHRUEAwoBBTAyAhMUABGGP8fED82xnzCRAAIAEYY/Fw0yNTA0MjEyMTUwMDJaMAwwCgYDVR0VBAMKAQEwMgITFAARhj5qBzD1oiyWEQACABGGPhcNMjUwNDIxMjE1MDAxWjAMMAoGA1UdFQQDCgEBMDICExQAEH+zWdTEJPTR+w8AAgAQf7MXDTI1MDQyMTIxMDAyMFowDDAKBgNVHRUEAwoBATAyAhMUABB/sjxDLQpe/aL7AAIAEH+yFw0yNTA0MjEyMTAwMjBaMAwwCgYDVR0VBAMKAQEwMgITFAAV2nCBixCs9+bgvAACABXacBcNMjUwNDIxMjEwMDIwWjAMMAoGA1UdFQQDCgEBMDICExQAFdpv3LqH8FoCCbMAAgAV2m8XDTI1MDQyMTIxMDAyMFowDDAKBgNVHRUEAwoBATAyAhMUABNo4nKxqsrK6W22AAIAE2jiFw0yNTA0MjEyMDAwMTlaMAwwCgYDVR0VBAMKAQEwMgITFAATaOFaF8tyIEld1AACABNo4RcNMjUwNDIxMjAwMDE3WjAMMAoGA1UdFQQDCgEBMDICExQAE77J0cUpPewa+okAAgATvskXDTI1MDQyMTE5MTU1NVowDDAKBgNVHRUEAwoBATAyAhMUABO+yLnLY5qf1htUAAIAE77IFw0yNTA0MjExOTE1NTRaMAwwCgYDVR0VBAMKAQEwMgITFAARHrpKewg2X1YCEwACABEeuhcNMjUwNDIxMTgxNjQwWjAMMAoGA1UdFQQDCgEBMDICExQAER65wINhTixQB2MAAgARHrkXDTI1MDQyMTE4MTY0MFowDDAKBgNVHRUEAwoBATAyAhMUABcJt/SPPMBCIk35AAIAFwm3Fw0yNTA0MjExODA5NTNaMAwwCgYDVR0VBAMKAQUwMgITFAAS2B0+EAxRJuxlVAACABLYHRcNMjUwNDIxMTczNjE4WjAMMAoGA1UdFQQDCgEBMDICExQAEtgcNHWmsx0b0iAAAgAS2BwXDTI1MDQyMTE3MzYxOFowDDAKBgNVHRUEAwoBATAyAhMUABB+gROwm3LNPOtiAAIAEH6BFw0yNTA0MjExNjUzNThaMAwwCgYDVR0VBAMKAQEwMgITFAAQfoA/BcRMwDBu8wACABB+gBcNMjUwNDIxMTY1MzU4WjAMMAoGA1UdFQQDCgEBMDICExQAGFfc4xb2SgZjtBkAAgAYV9wXDTI1MDQyMTE2NDQyMFowDDAKBgNVHRUEAwoBATAyAhMUABhX23mfGltoewlmAAIAGFfbFw0yNTA0MjExNjQ0MjBaMAwwCgYDVR0VBAMKAQEwMgITFAAYVvBSpHYLd4h2EAACABhW8BcNMjUwNDIxMTUzNDE3WjAMMAoGA1UdFQQDCgEBMDICExQAGFbv2qA+SBv2wMMAAgAYVu8XDTI1MDQyMTE1MzQxN1owDDAKBgNVHRUEAwoBATAyAhMUABHTEV4vZw7XY8TGAAIAEdMRFw0yNTA0MjExNTIzMDNaMAwwCgYDVR0VBAMKAQEwMgITFAAR0xCSxNJDxCEKFAACABHTEBcNMjUwNDIxMTUyMzAzWjAMMAoGA1UdFQQDCgEBMDICExQAFPD0KnFIqzhYJxoAAgAU8PQXDTI1MDQyMTE1MDUxMVowDDAKBgNVHRUEAwoBATAyAhMUABTw8w2oua2lXeZbAAIAFPDzFw0yNTA0MjExNTA1MTFaMAwwCgYDVR0VBAMKAQEwMgITFAAYVnoeqyWBVbAfGQACABhWehcNMjUwNDIxMTQxOTM3WjAMMAoGA1UdFQQDCgEBMDICExQAGFZ5/s/5P2QBJIcAAgAYVnkXDTI1MDQyMTE0MTkzN1owDDAKBgNVHRUEAwoBATAyAhMUABBRAjOHjMh9ImVDAAIAEFECFw0yNTA0MjExNDE0MjVaMAwwCgYDVR0VBAMKAQEwMgITFAAQUQE5RbR2cCelgwACABBRARcNMjUwNDIxMTQxNDI0WjAMMAoGA1UdFQQDCgEBMDICExQAEw46vPKMwDRiO5AAAgATDjoXDTI1MDQyMTA0NTcxMlowDDAKBgNVHRUEAwoBBTAyAhMUABZN6sqjmEQs/QrJAAIAFk3qFw0yNTA0MjEwNDIwMDJaMAwwCgYDVR0VBAMKAQEwMgITFAAWTemx5mcWBg81hgACABZN6RcNMjUwNDIxMDQyMDAyWjAMMAoGA1UdFQQDCgEBMDICExQAFNIi83bPCJ0EuBYAAgAU0iIXDTI1MDQyMTA0MDMyOFowDDAKBgNVHRUEAwoBATAyAhMUABTSIWcm40mrqcArAAIAFNIhFw0yNTA0MjEwNDAzMjhaMAwwCgYDVR0VBAMKAQEwMgITFAAWFm+s83adtrX25AACABYWbxcNMjUwNDIxMDQwMzE2WjAMMAoGA1UdFQQDCgEBMDICExQAFhZuzMb7znI353IAAgAWFm4XDTI1MDQyMTA0MDMxNlowDDAKBgNVHRUEAwoBATAyAhMUABIpv4kPCE7ToKHaAAIAEim/Fw0yNTA0MjEwNDAzMTZaMAwwCgYDVR0VBAMKAQEwMgITFAASKb74ZWep0Szp/gACABIpvhcNMjUwNDIxMDQwMzE2WjAMMAoGA1UdFQQDCgEBMDICExQAEt7rMwoN4SkSKnUAAgAS3usXDTI1MDQyMTA0MDMwMVowDDAKBgNVHRUEAwoBATAyAhMUABLe6rLtqduj54M9AAIAEt7qFw0yNTA0MjEwNDAzMDBaMAwwCgYDVR0VBAMKAQEwMgITFAASj2eYY02vFmAV1QACABKPZxcNMjUwNDIwMjI0NzM1WjAMMAoGA1UdFQQDCgEFMDICExQAE7vMzEdP5gMw8FQAAgATu8wXDTI1MDQyMDA0NTkxMFowDDAKBgNVHRUEAwoBBTAyAhMUABfKnij2mVpHJa7tAAIAF8qeFw0yNTA0MjAwNDAyNDhaMAwwCgYDVR0VBAMKAQEwMgITFAAXyp07k3Qf/YGK9gACABfKnRcNMjUwNDIwMDQwMjQ4WjAMMAoGA1UdFQQDCgEBMDICExQAFiE2WdeDGiDXAIAAAgAWITYXDTI1MDQyMDAyNDg1NFowDDAKBgNVHRUEAwoBBTAyAhMUABSQYApqP2k+/6CJAAIAFJBgFw0yNTA0MjAwMDI3MjNaMAwwCgYDVR0VBAMKAQUwMgITFAAWnVwCmK6V99+5xwACABadXBcNMjUwNDE5MjMzODIxWjAMMAoGA1UdFQQDCgEFMDICExQAEKMuSZLk6d8AL/kAAgAQoy4XDTI1MDQxOTIzMDIxM1owDDAKBgNVHRUEAwoBBTAyAhMUABgF1CIY/7G8LhhVAAIAGAXUFw0yNTA0MTkyMjU5MDNaMAwwCgYDVR0VBAMKAQEwMgITFAAYBdOWTHAnp87j+gACABgF0xcNMjUwNDE5MjI1OTAzWjAMMAoGA1UdFQQDCgEBMDICExQAFcTecf6BZavkMMgAAgAVxN4XDTI1MDQxOTE2NDE0OVowDDAKBgNVHRUEAwoBBTAyAhMUABRAd+Ebq0U2rHA7AAIAFEB3Fw0yNTA0MTkwNDE2NDVaMAwwCgYDVR0VBAMKAQUwMgITFAAVHep0SmKNZG/7nQACABUd6hcNMjUwNDE5MDEwNTI2WjAMMAoGA1UdFQQDCgEBMDICExQAFR3pREz/a6+r6roAAgAVHekXDTI1MDQxOTAxMDUyNlowDDAKBgNVHRUEAwoBATAyAhMUABXSSp2UEfim0NfwAAIAFdJKFw0yNTA0MTgyMzIxMDlaMAwwCgYDVR0VBAMKAQUwMgITFAAS4MWiJa+DivOYDwACABLgxRcNMjUwNDE4MjAzOTUyWjAMMAoGA1UdFQQDCgEBMDICExQAEuDEUtctbGOed3UAAgAS4MQXDTI1MDQxODIwMzk1MVowDDAKBgNVHRUEAwoBATAyAhMUABdO3lYzVkscaQVRAAIAF07eFw0yNTA0MTgxODAyMTFaMAwwCgYDVR0VBAMKAQUwMgITFAAUg4p7ey1FwUTfwwACABSDihcNMjUwNDE4MTcyMTI3WjAMMAoGA1UdFQQDCgEFMDICExQAFDlxoHsdytHkOXkAAgAUOXEXDTI1MDQxODE0NDQwMlowDDAKBgNVHRUEAwoBBTAyAhMUABaTfMHGJr/K6FeyAAIAFpN8Fw0yNTA0MTgwNjI0NDVaMAwwCgYDVR0VBAMKAQUwMgITFAAVSZxP/4Z8FgIvggACABVJnBcNMjUwNDE4MDQwMjI3WjAMMAoGA1UdFQQDCgEBMDICExQAFUmbbFTyIBVHNbMAAgAVSZsXDTI1MDQxODA0MDIyN1owDDAKBgNVHRUEAwoBATAyAhMUABdHY69Q1VATnQXxAAIAF0djFw0yNTA0MTgwMjMwMDhaMAwwCgYDVR0VBAMKAQUwMgITFAAUCoDrxf3eP7pW+wACABQKgBcNMjUwNDE3MjIyMDU2WjAMMAoGA1UdFQQDCgEFMDICExQAFtd6TQdKku24jAAAAgAW13oXDTI1MDQxNzEyNDgyN1owDDAKBgNVHRUEAwoBBTAyAhMUABSgDgwsvGkRcZ7HAAIAFKAOFw0yNTA0MTcwNDA4NTRaMAwwCgYDVR0VBAMKAQUwMgITFAAV1I6WM/aqPSFAxwACABXUjhcNMjUwNDE3MDQwMzAxWjAMMAoGA1UdFQQDCgEBMDICExQAFdSNRiiGhB/5dyYAAgAV1I0XDTI1MDQxNzA0MDMwMVowDDAKBgNVHRUEAwoBATAyAhMUABaV3fIeocV64TegAAIAFpXdFw0yNTA0MTcwNDAyNThaMAwwCgYDVR0VBAMKAQEwMgITFAAWldz/wXLvGfRtGAACABaV3BcNMjUwNDE3MDQwMjU4WjAMMAoGA1UdFQQDCgEBMDICExQAFknpPdbbSxn2VH8AAgAWSekXDTI1MDQxNjIxNDQyNVowDDAKBgNVHRUEAwoBATAyAhMUABZJ6HbTEKcxIbVaAAIAFknoFw0yNTA0MTYyMTQ0MjVaMAwwCgYDVR0VBAMKAQEwMgITFAASSXfpi9B6qoHhpwACABJJdxcNMjUwNDE2MjEyMzM4WjAMMAoGA1UdFQQDCgEBMDICExQAEkl2CsuodER+YWYAAgASSXYXDTI1MDQxNjIxMjMzOFowDDAKBgNVHRUEAwoBATAyAhMUABafF1BvN3oBqfHOAAIAFp8XFw0yNTA0MTYyMDM1MThaMAwwCgYDVR0VBAMKAQEwMgITFAAWnxY2WNr//x778QACABafFhcNMjUwNDE2MjAzNTE4WjAMMAoGA1UdFQQDCgEBMDICExQAGFU7NR+Gl/rYHrwAAgAYVTsXDTI1MDQxNjIwMzEwNFowDDAKBgNVHRUEAwoBATAyAhMUABhVOtJq6Rwo7dkbAAIAGFU6Fw0yNTA0MTYyMDMxMDRaMAwwCgYDVR0VBAMKAQEwMgITFAAQ7TDGfSOi+82NqQACABDtMBcNMjUwNDE2MjAyNTQ3WjAMMAoGA1UdFQQDCgEBMDICExQAEO0vYjE1UQHnOVMAAgAQ7S8XDTI1MDQxNjIwMjU0N1owDDAKBgNVHRUEAwoBATAyAhMUABSTPFEUgPlVEYE+AAIAFJM8Fw0yNTA0MTYyMDIxNTBaMAwwCgYDVR0VBAMKAQEwMgITFAAUkzunsgzbmOASTgACABSTOxcNMjUwNDE2MjAyMTQ5WjAMMAoGA1UdFQQDCgEBMDICExQAEepEKNLnQ3pcyQwAAgAR6kQXDTI1MDQxNjIwMjAxN1owDDAKBgNVHRUEAwoBATAyAhMUABHqQ7Ku4mU6uErRAAIAEepDFw0yNTA0MTYyMDIwMTdaMAwwCgYDVR0VBAMKAQEwMgITFAAR6jzN4ZyqvWqVggACABHqPBcNMjUwNDE2MjAxMzEzWjAMMAoGA1UdFQQDCgEBMDICExQAEeo7qTt7dqiuU04AAgAR6jsXDTI1MDQxNjIwMTMxM1owDDAKBgNVHRUEAwoBATAyAhMUABfd16Sd99DKnL7qAAIAF93XFw0yNTA0MTYxOTM3MjlaMAwwCgYDVR0VBAMKAQUwMgITFAARhqRabTQfeWwMyAACABGGpBcNMjUwNDE2MTkyMTQ1WjAMMAoGA1UdFQQDCgEFMDICExQAGFSOiMHpaLGQcNoAAgAYVI4XDTI1MDQxNjE4NDc0NlowDDAKBgNVHRUEAwoBATAyAhMUABhUjaYrWR0q0AehAAIAGFSNFw0yNTA0MTYxODQ3NDVaMAwwCgYDVR0VBAMKAQEwMgITFAAUlbQpxlN9+3LZ8gACABSVtBcNMjUwNDE2MTgzNjAwWjAMMAoGA1UdFQQDCgEFMDICExQAD6QGGuHJO6feolwAAgAPpAYXDTI1MDQxNjE4MjcyNFowDDAKBgNVHRUEAwoBATAyAhMUAA+kBR0F5GtLc6JaAAIAD6QFFw0yNTA0MTYxODI3MjRaMAwwCgYDVR0VBAMKAQEwMgITFAAXdElnErj4k9SRpgACABd0SRcNMjUwNDE2MTgxODU2WjAMMAoGA1UdFQQDCgEFMDICExQAE48gfFythZzT72QAAgATjyAXDTI1MDQxNjE3MjcwNVowDDAKBgNVHRUEAwoBATAyAhMUABOPH1o62AvIzFAtAAIAE48fFw0yNTA0MTYxNzI3MDVaMAwwCgYDVR0VBAMKAQEwMgITFAARftjTMJoIN/dpDAACABF+2BcNMjUwNDE2MTcyMzA5WjAMMAoGA1UdFQQDCgEBMDICExQAEX7XlU6+NfaN6IwAAgARftcXDTI1MDQxNjE3MjMwOVowDDAKBgNVHRUEAwoBATAyAhMUABgcrsWV6qlTivKgAAIAGByuFw0yNTA0MTYxNjQyMzdaMAwwCgYDVR0VBAMKAQEwMgITFAAYHK241Ht7CjG5YwACABgcrRcNMjUwNDE2MTY0MjM3WjAMMAoGA1UdFQQDCgEBMDICExQAEP40p3uu2sAE4oQAAgAQ/jQXDTI1MDQxNjE2MTM1OFowDDAKBgNVHRUEAwoBATAyAhMUABD+MwvFyxPEhhFuAAIAEP4zFw0yNTA0MTYxNjEzNThaMAwwCgYDVR0VBAMKAQEwMgITFAAT3M8jDeyRL4a6OgACABPczxcNMjUwNDE2MTYxMzE5WjAMMAoGA1UdFQQDCgEBMDICExQAE9zOpxTxbZ8JRjkAAgAT3M4XDTI1MDQxNjE2MTMxOVowDDAKBgNVHRUEAwoBATAyAhMUABB8RZAjuIqcLZecAAIAEHxFFw0yNTA0MTYxNjA4MzZaMAwwCgYDVR0VBAMKAQEwMgITFAAQfES93x24HNxpAQACABB8RBcNMjUwNDE2MTYwODM2WjAMMAoGA1UdFQQDCgEBMDICExQAE0hOk4H00ZUJ6bwAAgATSE4XDTI1MDQxNjE1MzEzOVowDDAKBgNVHRUEAwoBATAyAhMUABNITf5ok4ikJPd3AAIAE0hNFw0yNTA0MTYxNTMxMzlaMAwwCgYDVR0VBAMKAQEwMgITFAAUDDX7SdqUqWI1PwACABQMNRcNMjUwNDE2MTUyNzE5WjAMMAoGA1UdFQQDCgEBMDICExQAFAw0/b17POFshSAAAgAUDDQXDTI1MDQxNjE1MjcxOVowDDAKBgNVHRUEAwoBATAyAhMUABEEkKROEnTZZcFmAAIAEQSQFw0yNTA0MTYxNTA0MjdaMAwwCgYDVR0VBAMKAQEwMgITFAARBI+O88Y93fhK4QACABEEjxcNMjUwNDE2MTUwNDI3WjAMMAoGA1UdFQQDCgEBMDICExQAF+XznIgp+RyCi1QAAgAX5fMXDTI1MDQxNTIxNDAzNlowDDAKBgNVHRUEAwoBATAyAhMUABfl8lAKuIlXLlN0AAIAF+XyFw0yNTA0MTUyMTQwMzZaMAwwCgYDVR0VBAMKAQEwMgITFAASmZZMlYnRS02W+gACABKZlhcNMjUwNDE1MjExODQ2WjAMMAoGA1UdFQQDCgEBMDICExQAEpmVH5fzqpoOFr8AAgASmZUXDTI1MDQxNTIxMTg0NlowDDAKBgNVHRUEAwoBATAyAhMUABhRrQYAEK57AGTMAAIAGFGtFw0yNTA0MTUyMDM1MzJaMAwwCgYDVR0VBAMKAQEwMgITFAAYUaxvipqY2yz4HAACABhRrBcNMjUwNDE1MjAzNTMyWjAMMAoGA1UdFQQDCgEBMDICExQAEQ4KlMzhbbgR2aIAAgARDgoXDTI1MDQxNTE5NDQxOFowDDAKBgNVHRUEAwoBATAyAhMUABEOCf77J0jXD/O7AAIAEQ4JFw0yNTA0MTUxOTQ0MThaMAwwCgYDVR0VBAMKAQEwMgITFAAYURG85E+RVbZWPgACABhRERcNMjUwNDE1MTkxNzA5WjAMMAoGA1UdFQQDCgEBMDICExQAGFEQEPpTv2HtLvQAAgAYURAXDTI1MDQxNTE5MTcwOVowDDAKBgNVHRUEAwoBATAyAhMUABS6tOsyOHvMl6TBAAIAFLq0Fw0yNTA0MTUxOTA2NDFaMAwwCgYDVR0VBAMKAQUwMgITFAATM41vz+s2A4cwcQACABMzjRcNMjUwNDE1MTc0NDE3WjAMMAoGA1UdFQQDCgEBMDICExQAEzOM57LgF0p9U80AAgATM4wXDTI1MDQxNTE3NDQxN1owDDAKBgNVHRUEAwoBATAyAhMUABEZTM7HOebWFeNSAAIAERlMFw0yNTA0MTUxNzQyMTBaMAwwCgYDVR0VBAMKAQEwMgITFAARGUvZPdW2YBgXTwACABEZSxcNMjUwNDE1MTc0MjEwWjAMMAoGA1UdFQQDCgEBMDICExQAEYDeNEHaXUsGkTwAAgARgN4XDTI1MDQxNTE3MjkxMFowDDAKBgNVHRUEAwoBATAyAhMUABGA3VATdFBEG62fAAIAEYDdFw0yNTA0MTUxNzI5MTBaMAwwCgYDVR0VBAMKAQEwMgITFAASnvKZXM+rZU1jDAACABKe8hcNMjUwNDE1MTcxNTQ4WjAMMAoGA1UdFQQDCgEBMDICExQAEp7x0DWT/9wo/CAAAgASnvEXDTI1MDQxNTE3MTU0OFowDDAKBgNVHRUEAwoBATAyAhMUABSI6/oqi++/GLObAAIAFIjrFw0yNTA0MTUxNjUyMThaMAwwCgYDVR0VBAMKAQUwMgITFAAVocJDQ4yaIsMnGgACABWhwhcNMjUwNDE1MTYzOTQ2WjAMMAoGA1UdFQQDCgEBMDICExQAFaHBdAB8zkisJM0AAgAVocEXDTI1MDQxNTE2Mzk0NVowDDAKBgNVHRUEAwoBATAyAhMUABRjwim+jmFltRwHAAIAFGPCFw0yNTA0MTUxNjA3MTNaMAwwCgYDVR0VBAMKAQEwMgITFAAUY8H6o8Xonq8xDgACABRjwRcNMjUwNDE1MTYwNzEzWjAMMAoGA1UdFQQDCgEBMDICExQAGE8rnVvedAByHYUAAgAYTysXDTI1MDQxNTE1NTEzMVowDDAKBgNVHRUEAwoBATAyAhMUABhPKmQkGFsGzR93AAIAGE8qFw0yNTA0MTUxNTUxMzFaMAwwCgYDVR0VBAMKAQEwMgITFAATdpQyOpZyY2XcAAACABN2lBcNMjUwNDE1MTU0NzIwWjAMMAoGA1UdFQQDCgEBMDICExQAE3aT4NAL88mwJPEAAgATdpMXDTI1MDQxNTE1NDcyMFowDDAKBgNVHRUEAwoBATAyAhMUABQ+fh1E4/roDThPAAIAFD5+Fw0yNTA0MTUxNTQ2MDFaMAwwCgYDVR0VBAMKAQEwMgITFAAUPn1/is9aOnOhyQACABQ+fRcNMjUwNDE1MTU0NjAwWjAMMAoGA1UdFQQDCgEBMDICExQAFodEhOkDkvD7A6QAAgAWh0QXDTI1MDQxNTE1NDYwMFowDDAKBgNVHRUEAwoBATAyAhMUABaHQzgWEmPnL2EOAAIAFodDFw0yNTA0MTUxNTQ2MDBaMAwwCgYDVR0VBAMKAQEwMgITFAAX20EvcjwKOaAdbAACABfbQRcNMjUwNDE1MTUwMDA5WjAMMAoGA1UdFQQDCgEFMDICExQAEQGwRzTBqZfB2EgAAgARAbAXDTI1MDQxNTA0MDIwM1owDDAKBgNVHRUEAwoBATAyAhMUABEBr0vzSfaSbH7rAAIAEQGvFw0yNTA0MTUwNDAyMDJaMAwwCgYDVR0VBAMKAQEwMgITFAAXQYdl1RdJnBEP0QACABdBhxcNMjUwNDE1MDQwMTU4WjAMMAoGA1UdFQQDCgEBMDICExQAF0GGmk2QwRWIdtIAAgAXQYYXDTI1MDQxNTA0MDE1OFowDDAKBgNVHRUEAwoBATAyAhMUABhKzQMg+OdKsPFJAAIAGErNFw0yNTA0MTUwMjA5NTVaMAwwCgYDVR0VBAMKAQUwMgITFAAYIdwSkryRT5wwngACABgh3BcNMjUwNDE1MDE0MTM0WjAMMAoGA1UdFQQDCgEBMDICExQAGCHbBxmUKgrZybcAAgAYIdsXDTI1MDQxNTAxNDEzM1owDDAKBgNVHRUEAwoBATAyAhMUABTbgoiSTXKAxGoAAAIAFNuCFw0yNTA0MTUwMTEwMjlaMAwwCgYDVR0VBAMKAQUwMgITFAAWD4Z2C1tkL8LDCwACABYPhhcNMjUwNDE1MDAyMzQ4WjAMMAoGA1UdFQQDCgEBMDICExQAFg+F/0qnaRy0mikAAgAWD4UXDTI1MDQxNTAwMjM0N1owDDAKBgNVHRUEAwoBATAyAhMUABJmg5IE8K945J7mAAIAEmaDFw0yNTA0MTUwMDEyMjZaMAwwCgYDVR0VBAMKAQUwMgITFAAWp3Him8zLajC5YAACABancRcNMjUwNDE0MjM0MDUzWjAMMAoGA1UdFQQDCgEFMDICExQAGHC9mzDn00lBXx8AAgAYcL0XDTI1MDQyNTE3NDcwMVowDDAKBgNVHRUEAwoBATAyAhMUABEGECqGulhi6vFRAAIAEQYQFw0yNTA0MjUxNzM2MDdaMAwwCgYDVR0VBAMKAQEwMgITFAARBg/nxXbkFB0RdwACABEGDxcNMjUwNDI1MTczNjA3WjAMMAoGA1UdFQQDCgEBMDICExQAFnPN+C1j03a3FCkAAgAWc80XDTI1MDQyNTE3MjkzN1owDDAKBgNVHRUEAwoBATAyAhMUABZzzBiQVC1nDyA3AAIAFnPMFw0yNTA0MjUxNzI5MzdaMAwwCgYDVR0VBAMKAQEwMgITFAAYPQFsz9jXNX+jAQACABg9ARcNMjUwNDI1MTcyMzIzWjAMMAoGA1UdFQQDCgEFMDICExQAD74AxCS8ogxANlAAAgAPvgAXDTI1MDQyNTE3MjAxM1owDDAKBgNVHRUEAwoBATAyAhMUAA+9/3hokLSvO3bxAAIAD73/Fw0yNTA0MjUxNzIwMTNaMAwwCgYDVR0VBAMKAQEwMgITFAAP9uCl6L/MGIM5ZwACAA/24BcNMjUwNDI1MTcxODI0WjAMMAoGA1UdFQQDCgEFMDICExQAFZSjFttrfdwEeQAAAgAVlKMXDTI1MDQyNTE3MTUwNVowDDAKBgNVHRUEAwoBBTAyAhMUABB/0RytoSVljSJNAAIAEH/RFw0yNTA0MjUxNjUzMzJaMAwwCgYDVR0VBAMKAQEwMgITFAAQf9Bel/sv1hiajwACABB/0BcNMjUwNDI1MTY1MzMyWjAMMAoGA1UdFQQDCgEBMDICExQAE9TToYo52CVH8KAAAgAT1NMXDTI1MDQyNTE1MTQ0NFowDDAKBgNVHRUEAwoBATAyAhMUABPU0t9W/xtf+TNVAAIAE9TSFw0yNTA0MjUxNTE0NDRaMAwwCgYDVR0VBAMKAQEwMgITFAAWQFqPB0twgCQPJgACABZAWhcNMjUwNDI1MTUwNzM2WjAMMAoGA1UdFQQDCgEBMDICExQAFkBZKsZElyUBCWgAAgAWQFkXDTI1MDQyNTE1MDczNVowDDAKBgNVHRUEAwoBATAyAhMUABcW5Xz0zv34EsFEAAIAFxblFw0yNTA0MjUxNDAwNDNaMAwwCgYDVR0VBAMKAQUwMgITFAAYa2Pq+t/FrQ7AswACABhrYxcNMjUwNDI1MDYxMDE3WjAMMAoGA1UdFQQDCgEBMDICExQAGGtikceZ6ln1vykAAgAYa2IXDTI1MDQyNTA2MTAxN1owDDAKBgNVHRUEAwoBATAyAhMUABhp7in9wf9L12xUAAIAGGnuFw0yNTA0MjUwNjEwMTdaMAwwCgYDVR0VBAMKAQEwMgITFAAYae1NjCoWgeRxDgACABhp7RcNMjUwNDI1MDYxMDE2WjAMMAoGA1UdFQQDCgEBMDICExQAFrRYaPGhkbqcUosAAgAWtFgXDTI1MDQyNTA1MDgzMVowDDAKBgNVHRUEAwoBBTAyAhMUAA+3lRVlZBbryzMzAAIAD7eVFw0yNTA0MjUwMzMyMDJaMAwwCgYDVR0VBAMKAQUwMgITFAAURbANHTPPMtVbxgACABRFsBcNMjUwNDI1MDE1MDA5WjAMMAoGA1UdFQQDCgEFMDICExQAFfZslrP+ky+Mn2IAAgAV9mwXDTI1MDQyNTAxMDUzOVowDDAKBgNVHRUEAwoBATAyAhMUABX2a+zHoIQqvzJ6AAIAFfZrFw0yNTA0MjUwMTA1MzlaMAwwCgYDVR0VBAMKAQEwMgITFAARO+GSthjSwdifRgACABE74RcNMjUwNDI1MDEwNTIzWjAMMAoGA1UdFQQDCgEBMDICExQAETvghZNnAss5vX8AAgARO+AXDTI1MDQyNTAxMDUyM1owDDAKBgNVHRUEAwoBATAyAhMUABcB9XdzTcyzAwmCAAIAFwH1Fw0yNTA0MjQyMzIwNTlaMAwwCgYDVR0VBAMKAQEwMgITFAAXAfR5pY3XvxX+gAACABcB9BcNMjUwNDI0MjMyMDU5WjAMMAoGA1UdFQQDCgEBMDICExQAEx1fuW+nNQKk04YAAgATHV8XDTI1MDQyNDIxMTQyOVowDDAKBgNVHRUEAwoBATAyAhMUABMdXmxoj7Bh+hpYAAIAEx1eFw0yNTA0MjQyMTE0MjlaMAwwCgYDVR0VBAMKAQEwMgITFAAQikMUhp0WtobMtgACABCKQxcNMjUwNDI0MjExMzA3WjAMMAoGA1UdFQQDCgEBMDICExQAEIpCgTQgri8EzaMAAgAQikIXDTI1MDQyNDIxMTMwN1owDDAKBgNVHRUEAwoBATAyAhMUABhsd++HfToDooCBAAIAGGx3Fw0yNTA0MjQyMDUwMTVaMAwwCgYDVR0VBAMKAQEwMgITFAAYbHYduFtwbexnEwACABhsdhcNMjUwNDI0MjA1MDE1WjAMMAoGA1UdFQQDCgEBMDICExQAEsOerENOKHsDWecAAgASw54XDTI1MDQyNDIwNDgxOVowDDAKBgNVHRUEAwoBATAyAhMUABLDnauvKBGe3PD0AAIAEsOdFw0yNTA0MjQyMDQ4MTlaMAwwCgYDVR0VBAMKAQEwMgITFAAWDshBqJSeZ4f5vgACABYOyBcNMjUwNDI0MjA0MDU1WjAMMAoGA1UdFQQDCgEBMDICExQAFg7HSbV/UXYXcKIAAgAWDscXDTI1MDQyNDIwNDA1NVowDDAKBgNVHRUEAwoBATAyAhMUABP2BNS3wMeZ8hwbAAIAE/YEFw0yNTA0MjQxOTQ4NDdaMAwwCgYDVR0VBAMKAQEwMgITFAAT9gM3tfoi9a0DlgACABP2AxcNMjUwNDI0MTk0ODQ3WjAMMAoGA1UdFQQDCgEBMDICExQAGGuH7xULLE1D1E0AAgAYa4cXDTI1MDQyNDE5NDczOFowDDAKBgNVHRUEAwoBATAyAhMUABhrhugT4GohEbnCAAIAGGuGFw0yNTA0MjQxOTQ3MzhaMAwwCgYDVR0VBAMKAQEwMgITFAAS4Z98P0hOAfLm4QACABLhnxcNMjUwNDI0MTkzNzE3WjAMMAoGA1UdFQQDCgEBMDICExQAEuGe+wI3iLrTl+4AAgAS4Z4XDTI1MDQyNDE5MzcxN1owDDAKBgNVHRUEAwoBATAyAhMUABGvxfB8YXMJNHxgAAIAEa/FFw0yNTA0MjQxOTI5MzhaMAwwCgYDVR0VBAMKAQEwMgITFAARr8Nrh+dGaY8GPgACABGvwxcNMjUwNDI0MTkyOTM4WjAMMAoGA1UdFQQDCgEBMDICExQAE9orff08lRbqXxwAAgAT2isXDTI1MDQyNDE5MjU1N1owDDAKBgNVHRUEAwoBATAyAhMUABPaKnaSqLQNudfxAAIAE9oqFw0yNTA0MjQxOTI1NTZaMAwwCgYDVR0VBAMKAQEwMgITFAAUZAzrb7KvzWyq8AACABRkDBcNMjUwNDI0MTkxODE2WjAMMAoGA1UdFQQDCgEBMDICExQAFGQLYrbQYZ29KBgAAgAUZAsXDTI1MDQyNDE5MTgxNlowDDAKBgNVHRUEAwoBATAyAhMUABejYIikf3xS1qMnAAIAF6NgFw0yNTA0MjQxODUxNTVaMAwwCgYDVR0VBAMKAQUwMgITFAARuwgOSPSMvlol1AACABG7CBcNMjUwNDI0MTg0MDU2WjAMMAoGA1UdFQQDCgEFMDICExQAEYaPz0OOmBEfiEMAAgARho8XDTI1MDQyNDE4MjIzMVowDDAKBgNVHRUEAwoBATAyAhMUABGGjsDG/vRwuLB6AAIAEYaOFw0yNTA0MjQxODIyMzFaMAwwCgYDVR0VBAMKAQEwMgITFAAQtYgeFFZTvzxsIwACABC1iBcNMjUwNDI0MTgwMjI5WjAMMAoGA1UdFQQDCgEFMDICExQAFUieWy4B5HDEisIAAgAVSJ4XDTI1MDQyNDE3MTQ0M1owDDAKBgNVHRUEAwoBATAyAhMUABVInbl1m1BrGTnEAAIAFUidFw0yNTA0MjQxNzE0NDJaMAwwCgYDVR0VBAMKAQEwMgITFAAWOKPY0DcoBFrHSQACABY4oxcNMjUwNDI0MTYzNzUxWjAMMAoGA1UdFQQDCgEBMDICExQAFjiiNREcz07ITOIAAgAWOKIXDTI1MDQyNDE2Mzc1MVowDDAKBgNVHRUEAwoBATAyAhMUABdJXhXwfBB4Z7ewAAIAF0leFw0yNTA0MjQxNjA3NDFaMAwwCgYDVR0VBAMKAQEwMgITFAAXSV3iyqaVHoh57QACABdJXRcNMjUwNDI0MTYwNzQxWjAMMAoGA1UdFQQDCgEBMDICExQAEfwMtTZHf7tU6dwAAgAR/AwXDTI1MDQyNDE2MDEwNlowDDAKBgNVHRUEAwoBATAyAhMUABH8CxiuZ9NLR0pGAAIAEfwLFw0yNTA0MjQxNjAxMDVaMAwwCgYDVR0VBAMKAQEwMgITFAAVU/Dmbqkq83+RDgACABVT8BcNMjUwNDI0MTU0NTE5WjAMMAoGA1UdFQQDCgEBMDICExQAFVPve3p9azqTp50AAgAVU+8XDTI1MDQyNDE1NDUxOFowDDAKBgNVHRUEAwoBATAyAhMUABKq0Db69Y1BJJ+MAAIAEqrQFw0yNTA0MjQxNTA1NTlaMAwwCgYDVR0VBAMKAQEwMgITFAASqs/4mtlM0DzD6AACABKqzxcNMjUwNDI0MTUwNTU5WjAMMAoGA1UdFQQDCgEBMDICExQAGGHIiPvk9Wz9E0sAAgAYYcgXDTI1MDQyNDA2MTAwOVowDDAKBgNVHRUEAwoBATAyAhMUABhhx2cSRGPLyLdOAAIAGGHHFw0yNTA0MjQwNjEwMDhaMAwwCgYDVR0VBAMKAQEwMgITFAAVQDMiuu/94woSIwACABVAMxcNMjUwNDI0MDUxMzMxWjAMMAoGA1UdFQQDCgEFMDICExQAF/LZAlVhq3Qdn1MAAgAX8tkXDTI1MDQyNDA0NTAwNFowDDAKBgNVHRUEAwoBBTAyAhMUABctnXd7or6Ta344AAIAFy2dFw0yNTA0MjQwNDA4MTlaMAwwCgYDVR0VBAMKAQEwMgITFAAXLZwX9DYas7fWuAACABctnBcNMjUwNDI0MDQwODE5WjAMMAoGA1UdFQQDCgEBMDICExQAEXCabJPSsEGJy3EAAgARcJoXDTI1MDQyNDA0MDY0MlowDDAKBgNVHRUEAwoBATAyAhMUABFwmVER62luoblWAAIAEXCZFw0yNTA0MjQwNDA2NDJaMAwwCgYDVR0VBAMKAQEwMgITFAAYSshYDH3wLx/BlQACABhKyBcNMjUwNDI0MDEwNzQ1WjAMMAoGA1UdFQQDCgEFMDICExQAEI8tShFaa8Ti8B4AAgAQjy0XDTI1MDQyMzIyNDcxNFowDDAKBgNVHRUEAwoBATAyAhMUABCPLCbXOhhqvATrAAIAEI8sFw0yNTA0MjMyMjQ3MTRaMAwwCgYDVR0VBAMKAQEwMgITFAAVMj6TqieozbrZeQACABUyPhcNMjUwNDIzMjIxMzAxWjAMMAoGA1UdFQQDCgEFMDICExQAE6ydBrh5VXG5qnAAAgATrJ0XDTI1MDQyMzIxNDAyNlowDDAKBgNVHRUEAwoBATAyAhMUABOsnK4PCIayUHBvAAIAE6ycFw0yNTA0MjMyMTQwMjNaMAwwCgYDVR0VBAMKAQEwMgITFAAYYrqYi2Gaa8LQ5QACABhiuhcNMjUwNDIzMjExMTI2WjAMMAoGA1UdFQQDCgEBMDICExQAGGK5njbcOxVwcGMAAgAYYrkXDTI1MDQyMzIxMTEyNlowDDAKBgNVHRUEAwoBATAyAhMUABXAW9LSiynDoQfgAAIAFcBbFw0yNTA0MjMyMDI2MzBaMAwwCgYDVR0VBAMKAQUwMgITFAAQqUNxxOT18z3WGAACABCpQxcNMjUwNDIzMTk1MjU0WjAMMAoGA1UdFQQDCgEBMDICExQAEKlCOom2CqmfFkEAAgAQqUIXDTI1MDQyMzE5NTI1NFowDDAKBgNVHRUEAwoBATAyAhMUABKCwLMTwQCj1YpZAAIAEoLAFw0yNTA0MjMxOTUyNTJaMAwwCgYDVR0VBAMKAQEwMgITFAASgr+JDzS0tB2GOgACABKCvxcNMjUwNDIzMTk1MjUyWjAMMAoGA1UdFQQDCgEBMDICExQAFihdKi6umf85xm8AAgAWKF0XDTI1MDQyMzE4NDMxMVowDDAKBgNVHRUEAwoBATAyAhMUABYoXHpF1XvmPdAJAAIAFihcFw0yNTA0MjMxODQzMTBaMAwwCgYDVR0VBAMKAQEwMgITFAAUBJaEfpyd2e5+mAACABQElhcNMjUwNDIzMTgyNjM0WjAMMAoGA1UdFQQDCgEFMDICExQAEt3p69z4DjQMWzwAAgAS3ekXDTI1MDQyMzE3NDkyMFowDDAKBgNVHRUEAwoBATAyAhMUABLd6LQNot0t6+r1AAIAEt3oFw0yNTA0MjMxNzQ5MjBaMAwwCgYDVR0VBAMKAQEwMgITFAAYZBJb6FM8diDEYAACABhkEhcNMjUwNDIzMTc0ODA4WjAMMAoGA1UdFQQDCgEBMDICExQAGGQRlfkgfayoO5wAAgAYZBEXDTI1MDQyMzE3NDgwOFowDDAKBgNVHRUEAwoBATAyAhMUABZiWCPX3V1EvmnVAAIAFmJYFw0yNTA0MjMxNzQzMTlaMAwwCgYDVR0VBAMKAQEwMgITFAAWYldoiruO8JU9VgACABZiVxcNMjUwNDIzMTc0MzE5WjAMMAoGA1UdFQQDCgEBMDICExQAEGlwn34zVfgL+loAAgAQaXAXDTI1MDQyMzE3Mzc1M1owDDAKBgNVHRUEAwoBATAyAhMUABBpbxqiafIxLHfZAAIAEGlvFw0yNTA0MjMxNzM3NTNaMAwwCgYDVR0VBAMKAQEwMgITFAAYY8yWde3CzdFsiQACABhjzBcNMjUwNDIzMTcyODI3WjAMMAoGA1UdFQQDCgEBMDICExQAGGPLLz5CiIdR5NEAAgAYY8sXDTI1MDQyMzE3MjgyN1owDDAKBgNVHRUEAwoBATAyAhMUABZU/WmpWfq5+fOXAAIAFlT9Fw0yNTA0MjMxNzA0MTZaMAwwCgYDVR0VBAMKAQEwMgITFAAWVPyDaj0mH7eMZgACABZU/BcNMjUwNDIzMTcwNDE2WjAMMAoGA1UdFQQDCgEBMDICExQAGAQjwo4U+3dEsiMAAgAYBCMXDTI1MDQyMzE2NTg0NVowDDAKBgNVHRUEAwoBATAyAhMUABgEIt8GWTIQNJzHAAIAGAQiFw0yNTA0MjMxNjU4NDVaMAwwCgYDVR0VBAMKAQEwMgITFAAV9w1JDjqOAuWoewACABX3DRcNMjUwNDIzMTY1NjUxWjAMMAoGA1UdFQQDCgEFMDICExQAE9e8YHY6qanQyL8AAgAT17wXDTI1MDQyMzE2NDczOFowDDAKBgNVHRUEAwoBBTAyAhMUABY2ZvULmuHyyyHvAAIAFjZmFw0yNTA0MjMxNjQ2MTdaMAwwCgYDVR0VBAMKAQEwMgITFAAWNmW/w9bBOZ0HjQACABY2ZRcNMjUwNDIzMTY0NjE2WjAMMAoGA1UdFQQDCgEBMDICExQAFbbwgScPRVF+TWQAAgAVtvAXDTI1MDQyMzE2MDYyOVowDDAKBgNVHRUEAwoBATAyAhMUABW272Dn9HNMbg5yAAIAFbbvFw0yNTA0MjMxNjA2MjlaMAwwCgYDVR0VBAMKAQEwMgITFAAWbiavRyQ5ZbFlfgACABZuJhcNMjUwNDIzMTU1NTUxWjAMMAoGA1UdFQQDCgEBMDICExQAFm4lwweSLE27bMEAAgAWbiUXDTI1MDQyMzE1NTU1MVowDDAKBgNVHRUEAwoBATAyAhMUABhiMvC5ZdrBXLubAAIAGGIyFw0yNTA0MjMxNTQ5NDVaMAwwCgYDVR0VBAMKAQEwMgITFAAYYjGSVmNvPgUd3QACABhiMRcNMjUwNDIzMTU0OTQ1WjAMMAoGA1UdFQQDCgEBMDICExQAEAif9NBS/DuKMtcAAgAQCJ8XDTI1MDQyMzE1NDgxOVowDDAKBgNVHRUEAwoBATAyAhMUABAInmx3RjjywBLEAAIAEAieFw0yNTA0MjMxNTQ4MTlaMAwwCgYDVR0VBAMKAQEwMgITFAAXSHDo8zeAHJVAIgACABdIcBcNMjUwNDIzMDQzNzMzWjAMMAoGA1UdFQQDCgEFMDICExQAFMyyEQIkMrGzcGwAAgAUzLIXDTI1MDQyMzA0MDQxOFowDDAKBgNVHRUEAwoBATAyAhMUABTMsRtAvON+KjVQAAIAFMyxFw0yNTA0MjMwNDA0MThaMAwwCgYDVR0VBAMKAQEwMgITFAAWNp4kAmTqP4GslgACABY2nhcNMjUwNDIzMDQwNDEzWjAMMAoGA1UdFQQDCgEBMDICExQAFjad5IaLEYl/Eo0AAgAWNp0XDTI1MDQyMzA0MDQxM1owDDAKBgNVHRUEAwoBATAyAhMUABaaSkkvaoDUle1fAAIAFppKFw0yNTA0MjMwMjAwMjlaMAwwCgYDVR0VBAMKAQUwMgITFAARkw0lVL6gCDvI9AACABGTDRcNMjUwNDIyMjI0NjI5WjAMMAoGA1UdFQQDCgEBMDICExQAEZMMto4XGjA1BjkAAgARkwwXDTI1MDQyMjIyNDYyOVowDDAKBgNVHRUEAwoBATAyAhMUABfzIQKAsT0LmSZEAAIAF/MhFw0yNTA0MjIyMjQ2MDhaMAwwCgYDVR0VBAMKAQUwMgITFAATn8P039/hgMz34AACABOfwxcNMjUwNDIyMjE1MzEyWjAMMAoGA1UdFQQDCgEBMDICExQAE5/CsHBzFe2/BfkAAgATn8IXDTI1MDQyMjIxNTMxMlowDDAKBgNVHRUEAwoBATAyAhMUABCRV/jyixeLfR0dAAIAEJFXFw0yNTA0MjIyMTQ4MzRaMAwwCgYDVR0VBAMKAQEwMgITFAAQkVZuJi7nGu31XgACABCRVhcNMjUwNDIyMjE0ODMzWjAMMAoGA1UdFQQDCgEBMDICExQAGF5mc07SCgdXmJIAAgAYXmYXDTI1MDQyMjIwNTUxOFowDDAKBgNVHRUEAwoBATAyAhMUABheZRqWiYCGjlLJAAIAGF5lFw0yNTA0MjIyMDU1MTdaMAwwCgYDVR0VBAMKAQEwMgITFAAS8RM0ZSa4nP8a3wACABLxExcNMjUwNDIyMjA0ODEzWjAMMAoGA1UdFQQDCgEBMDICExQAEvESyhCxRqmcxv4AAgAS8RIXDTI1MDQyMjIwNDgxM1owDDAKBgNVHRUEAwoBATAyAhMUABCAJdH1Az+oUlvkAAIAEIAlFw0yNTA0MjIyMDIxMDFaMAwwCgYDVR0VBAMKAQEwMgITFAAQgCQDblWVyu7y8QACABCAJBcNMjUwNDIyMjAyMTAxWjAMMAoGA1UdFQQDCgEBMDICExQAGF+B0Q6y9+Gk6ZMAAgAYX4EXDTI1MDQyMjIwMTYyOVowDDAKBgNVHRUEAwoBATAyAhMUABhfgK+WTEMgtQiZAAIAGF+AFw0yNTA0MjIyMDE2MjlaMAwwCgYDVR0VBAMKAQEwMgITFAAUdxMUAjYSHK/4cAACABR3ExcNMjUwNDIyMjAwMjIwWjAMMAoGA1UdFQQDCgEBMDICExQAFHcS3bxdprxX3AsAAgAUdxIXDTI1MDQyMjIwMDIyMFowDDAKBgNVHRUEAwoBATAyAhMUABZYsb2Xzw27LC9pAAIAFlixFw0yNTA0MjIxOTQ4MTVaMAwwCgYDVR0VBAMKAQEwMgITFAAWWLATL74/PFZfywACABZYsBcNMjUwNDIyMTk0ODE1WjAMMAoGA1UdFQQDCgEBMDICExQAFJPInzrvFXB2txcAAgAUk8gXDTI1MDQyMjE5NDIyM1owDDAKBgNVHRUEAwoBATAyAhMUABSTx91k4Bdi7Fs3AAIAFJPHFw0yNTA0MjIxOTQyMjNaMAwwCgYDVR0VBAMKAQEwMgITFAARJdPDNpr2KokVogACABEl0xcNMjUwNDIyMTkzMTQxWjAMMAoGA1UdFQQDCgEFMDICExQAEce7sej7yer/JWkAAgARx7sXDTI1MDQyMjE5MTIxOVowDDAKBgNVHRUEAwoBATAyAhMUABHHuq3ceaqM26V7AAIAEce6Fw0yNTA0MjIxOTEyMThaMAwwCgYDVR0VBAMKAQEwMgITFAASHyWZzMBF3/hlngACABIfJRcNMjUwNDIyMTkxMTE0WjAMMAoGA1UdFQQDCgEBMDICExQAEh8k2NAuYCb1BVMAAgASHyQXDTI1MDQyMjE5MTExNFowDDAKBgNVHRUEAwoBATAyAhMUABYhSZFor6OGiKGsAAIAFiFJFw0yNTA0MjIxOTAyNDBaMAwwCgYDVR0VBAMKAQEwMgITFAAWIUj9yzmnlO9TQgACABYhSBcNMjUwNDIyMTkwMjM5WjAMMAoGA1UdFQQDCgEBMDICExQAGF5YEiT5RK3pMdEAAgAYXlgXDTI1MDQyMjE4MzYxNVowDDAKBgNVHRUEAwoBATAyAhMUABheV7GHb3YvWnYkAAIAGF5XFw0yNTA0MjIxODM2MTVaMAwwCgYDVR0VBAMKAQEwMgITFAAWF59qq+V7XZ9LVQACABYXnxcNMjUwNDIyMTcyNDExWjAMMAoGA1UdFQQDCgEBMDICExQAFheeGZl/o8y0fi8AAgAWF54XDTI1MDQyMjE3MjQxMVowDDAKBgNVHRUEAwoBATAyAhMUABQQmqQoCagtrHmRAAIAFBCaFw0yNTA0MjIxNzE4NDlaMAwwCgYDVR0VBAMKAQUwMgITFAAQ+Up3GnKjyfIG0QACABD5ShcNMjUwNDIyMTYyOTM4WjAMMAoGA1UdFQQDCgEBMDICExQAEPlJcnO24NJ24KYAAgAQ+UkXDTI1MDQyMjE2MjkzOFowDDAKBgNVHRUEAwoBATAyAhMUABboQ3vMLXAYir/3AAIAFuhDFw0yNTA0MjIxNjIyNTNaMAwwCgYDVR0VBAMKAQUwMgITFAAX+F63iPefN6sOcgACABf4XhcNMjUwNDIyMTYwNzI3WjAMMAoGA1UdFQQDCgEFMDICExQAFeWEhbqNyu91N40AAgAV5YQXDTI1MDQyMjE2MDcxNFowDDAKBgNVHRUEAwoBATAyAhMUABXlg9cJ9JgYjP6YAAIAFeWDFw0yNTA0MjIxNjA3MTRaMAwwCgYDVR0VBAMKAQEwMgITFAAWYAQkCZVLE8AKhQACABZgBBcNMjUwNDIyMTU1NjA5WjAMMAoGA1UdFQQDCgEBMDICExQAFmADhXVQiTui1S8AAgAWYAMXDTI1MDQyMjE1NTYwOFowDDAKBgNVHRUEAwoBATAyAhMUABIy498hpMwDOZmJAAIAEjLjFw0yNTA0MjIxNTQzMTZaMAwwCgYDVR0VBAMKAQEwMgITFAASMuJTESMWjWjwmQACABIy4hcNMjUwNDIyMTU0MzE2WjAMMAoGA1UdFQQDCgEBMDICExQAE4FMAspBl1PPnAEAAgATgUwXDTI1MDQyMjE1Mjc1M1owDDAKBgNVHRUEAwoBATAyAhMUABOBS2pvfXtiG30GAAIAE4FLFw0yNTA0MjIxNTI3NTJaMAwwCgYDVR0VBAMKAQEwMgITFAAYgmsl8hv8hOy5DwACABiCaxcNMjUwNDMwMDYxMDExWjAMMAoGA1UdFQQDCgEBMDICExQAGIJq1wG7tUz37TEAAgAYgmoXDTI1MDQzMDA2MTAxMVowDDAKBgNVHRUEAwoBATAyAhMUABg6oh/j9xCD9jyhAAIAGDqiFw0yNTA0MzAwNTQyNTNaMAwwCgYDVR0VBAMKAQUwMgITFAAYPSovRwlqlSDSRQACABg9KhcNMjUwNDMwMDQ1MzU1WjAMMAoGA1UdFQQDCgEFMDICExQAEIaJDhNEKmi/DjgAAgAQhokXDTI1MDQzMDA0MDc1MlowDDAKBgNVHRUEAwoBATAyAhMUABCGiDikVJAvmZN4AAIAEIaIFw0yNTA0MzAwNDA3NTJaMAwwCgYDVR0VBAMKAQEwMgITFAAUClfm6VwEIMqXpgACABQKVxcNMjUwNDMwMDQwNzE4WjAMMAoGA1UdFQQDCgEBMDICExQAFApWL7SEg0jTgwcAAgAUClYXDTI1MDQzMDA0MDcxOFowDDAKBgNVHRUEAwoBATAyAhMUABF7Anp1CofiLCDSAAIAEXsCFw0yNTA0MzAwNDA1NDRaMAwwCgYDVR0VBAMKAQEwMgITFAARewEYMf7gs1Rw8gACABF7ARcNMjUwNDMwMDQwNTQ0WjAMMAoGA1UdFQQDCgEBMDICExQAEhh/xN+wN/bVLuYAAgASGH8XDTI1MDQzMDA0MDUxMFowDDAKBgNVHRUEAwoBATAyAhMUABIYfi5kfzg/J6JBAAIAEhh+Fw0yNTA0MzAwNDA1MDlaMAwwCgYDVR0VBAMKAQEwMgITFAAW4T523pxXMdCHvgACABbhPhcNMjUwNDMwMDIwNDEwWjAMMAoGA1UdFQQDCgEFMDICExQAF5f11bydTzJIqCoAAgAXl/UXDTI1MDQyOTIyMzQwNVowDDAKBgNVHRUEAwoBBTAyAhMUABF93CJA3jHYzn7AAAIAEX3cFw0yNTA0MjkyMjMyMDdaMAwwCgYDVR0VBAMKAQEwMgITFAARfdvXTVY8HxPxFQACABF92xcNMjUwNDI5MjIzMjAzWjAMMAoGA1UdFQQDCgEBMDICExQAE7+XpLcyTAXcLcMAAgATv5cXDTI1MDQyOTIyMTEyM1owDDAKBgNVHRUEAwoBATAyAhMUABO/lnkF2Uv3BkYHAAIAE7+WFw0yNTA0MjkyMjExMjNaMAwwCgYDVR0VBAMKAQEwMgITFAAYZKtbz+w4EgbrLgACABhkqxcNMjUwNDI5MjE1NDM4WjAMMAoGA1UdFQQDCgEBMDICExQAGGSqNtGjY6wiQsMAAgAYZKoXDTI1MDQyOTIxNTQzOFowDDAKBgNVHRUEAwoBATAyAhMUABGYkXytNXa5eqqtAAIAEZiRFw0yNTA0MjkyMTEyMThaMAwwCgYDVR0VBAMKAQEwMgITFAARmJCgGp1E4dIuCQACABGYkBcNMjUwNDI5MjExMjE4WjAMMAoGA1UdFQQDCgEBMDICExQAEvztXZdCULbp7jkAAgAS/O0XDTI1MDQyOTIwNDExNlowDDAKBgNVHRUEAwoBATAyAhMUABL87BqMd1pEsWx/AAIAEvzsFw0yNTA0MjkyMDQxMTVaMAwwCgYDVR0VBAMKAQEwMgITFAAXhfFMfLR8dMk13QACABeF8RcNMjUwNDI5MjAzNDA4WjAMMAoGA1UdFQQDCgEBMDICExQAF4XwEuyhZ9jHTSkAAgAXhfAXDTI1MDQyOTIwMzQwOFowDDAKBgNVHRUEAwoBATAyAhMUABTwQDDxjoJSfEMbAAIAFPBAFw0yNTA0MjkyMDEyMDRaMAwwCgYDVR0VBAMKAQEwMgITFAAU8D+Y10cjAWKJ0gACABTwPxcNMjUwNDI5MjAxMjAzWjAMMAoGA1UdFQQDCgEBMDICExQAFk8eYT3OnVVQu1QAAgAWTx4XDTI1MDQyOTIwMDkwMFowDDAKBgNVHRUEAwoBATAyAhMUABZPHcVCZPT8FrAyAAIAFk8dFw0yNTA0MjkyMDA4NTlaMAwwCgYDVR0VBAMKAQEwMgITFAAVqtq6rgZXfy/gOAACABWq2hcNMjUwNDI5MTk1NDA1WjAMMAoGA1UdFQQDCgEBMDICExQAFarZZvxBPBYnspkAAgAVqtkXDTI1MDQyOTE5NTQwNVowDDAKBgNVHRUEAwoBATAyAhMUABGSQduX8mUqm4AdAAIAEZJBFw0yNTA0MjkxOTQ3MDRaMAwwCgYDVR0VBAMKAQEwMgITFAARkkDnrJjQW65DNwACABGSQBcNMjUwNDI5MTk0NzA0WjAMMAoGA1UdFQQDCgEBMDICExQAGIA9us0b1Zsuw3kAAgAYgD0XDTI1MDQyOTE4MjExMVowDDAKBgNVHRUEAwoBATAyAhMUABiAPKOXeAch1ASZAAIAGIA8Fw0yNTA0MjkxODIxMTFaMAwwCgYDVR0VBAMKAQEwMgITFAAR4AEsKLNy212LcwACABHgARcNMjUwNDI5MTgwNTE0WjAMMAoGA1UdFQQDCgEBMDICExQAEeAAQDg3W944CAUAAgAR4AAXDTI1MDQyOTE4MDUxM1owDDAKBgNVHRUEAwoBATAyAhMUABDGNhbnaaK/woQRAAIAEMY2Fw0yNTA0MjkxNzUwNTRaMAwwCgYDVR0VBAMKAQEwMgITFAAQxjWbthaoeDib6QACABDGNRcNMjUwNDI5MTc1MDU0WjAMMAoGA1UdFQQDCgEBMDICExQAGH9vHizW6kJEuHIAAgAYf28XDTI1MDQyOTE3MzAzNFowDDAKBgNVHRUEAwoBATAyAhMUABh/bglbNQH29WwFAAIAGH9uFw0yNTA0MjkxNzMwMzNaMAwwCgYDVR0VBAMKAQEwMgITFAAWlk0yUgKadukoWQACABaWTRcNMjUwNDI5MTcyMDA3WjAMMAoGA1UdFQQDCgEBMDICExQAFpZM38zXZt/VXcYAAgAWlkwXDTI1MDQyOTE3MjAwN1owDDAKBgNVHRUEAwoBATAyAhMUABhdk5C0nGA3uCPVAAIAGF2TFw0yNTA0MjkxNzA1MDBaMAwwCgYDVR0VBAMKAQEwMgITFAAYXZIVadRA96iDwgACABhdkhcNMjUwNDI5MTcwNTAwWjAMMAoGA1UdFQQDCgEBMDICExQAFly0nsRAhKPv5fMAAgAWXLQXDTI1MDQyOTE2NDAyN1owDDAKBgNVHRUEAwoBATAyAhMUABZcs8ZRMAJ0O8x1AAIAFlyzFw0yNTA0MjkxNjQwMjdaMAwwCgYDVR0VBAMKAQEwMgITFAARRPVIUSnupD++qQACABFE9RcNMjUwNDI5MTYzNzQ1WjAMMAoGA1UdFQQDCgEBMDICExQAEUT0jDAeE65QudQAAgARRPQXDTI1MDQyOTE2Mzc0NVowDDAKBgNVHRUEAwoBATAyAhMUABA5swlXh7c9O8QBAAIAEDmzFw0yNTA0MjkxNjEwMTJaMAwwCgYDVR0VBAMKAQEwMgITFAAQObK8ANxo2lmoiQACABA5shcNMjUwNDI5MTYxMDEyWjAMMAoGA1UdFQQDCgEBMDICExQAE0EuByHFpZr6ZuMAAgATQS4XDTI1MDQyOTE1NDMyNlowDDAKBgNVHRUEAwoBATAyAhMUABNBLVPpO8FxXMAYAAIAE0EtFw0yNTA0MjkxNTQzMjZaMAwwCgYDVR0VBAMKAQEwMgITFAAW5LPFfRhNH9S+ygACABbksxcNMjUwNDI5MTU0MzI2WjAMMAoGA1UdFQQDCgEBMDICExQAFuSynwTQqbcWLFcAAgAW5LIXDTI1MDQyOTE1NDMyNlowDDAKBgNVHRUEAwoBATAyAhMUABJh5mvxNb1gtuO3AAIAEmHmFw0yNTA0MjkxNTMxNTRaMAwwCgYDVR0VBAMKAQEwMgITFAASYeUMpFo3vjEsxwACABJh5RcNMjUwNDI5MTUzMTU0WjAMMAoGA1UdFQQDCgEBMDICExQAEeOB+cbLjpC1Xi4AAgAR44EXDTI1MDQyOTE1MTEzMVowDDAKBgNVHRUEAwoBATAyAhMUABHjgHKmxwazTSTjAAIAEeOAFw0yNTA0MjkxNTExMzFaMAwwCgYDVR0VBAMKAQEwMgITFAASfbID1SA8SSVwhQACABJ9shcNMjUwNDI5MTQzMjIxWjAMMAoGA1UdFQQDCgEBMDICExQAEn2xbVPn1+qQQNoAAgASfbEXDTI1MDQyOTE0MzIyMVowDDAKBgNVHRUEAwoBATAyAhMUABaw2AH3eypfOWotAAIAFrDYFw0yNTA0MjkxNDE0MTNaMAwwCgYDVR0VBAMKAQEwMgITFAAWsNcQdAQZbCSeHgACABaw1xcNMjUwNDI5MTQxNDEzWjAMMAoGA1UdFQQDCgEBMDICExQAES792mqqKJvgh5MAAgARLv0XDTI1MDQyOTA1MjMwMlowDDAKBgNVHRUEAwoBBTAyAhMUABYxkZEtyAoWl5OnAAIAFjGRFw0yNTA0MjkwNDA0MzlaMAwwCgYDVR0VBAMKAQEwMgITFAAWMZDe47QvuwjlIAACABYxkBcNMjUwNDI5MDQwNDM5WjAMMAoGA1UdFQQDCgEBMDICExQAFrb42deb8aL5tEEAAgAWtvgXDTI1MDQyOTA0MDQzMFowDDAKBgNVHRUEAwoBATAyAhMUABa29z+x3v8c+LBSAAIAFrb3Fw0yNTA0MjkwNDA0MzBaMAwwCgYDVR0VBAMKAQEwMgITFAASPFsveYvFKoRPsQACABI8WxcNMjUwNDI5MDM1NzQ3WjAMMAoGA1UdFQQDCgEBMDICExQAEjxaoMwMtCIVacoAAgASPFoXDTI1MDQyOTAzNTc0N1owDDAKBgNVHRUEAwoBATAyAhMUABeye0FIxj2Q3RgCAAIAF7J7Fw0yNTA0MjkwMDM4MzNaMAwwCgYDVR0VBAMKAQUwMgITFAAUQ6FUVM+uNI7OlwACABRDoRcNMjUwNDI4MjI0NzQxWjAMMAoGA1UdFQQDCgEBMDICExQAFEOgyaHdO5bcmSgAAgAUQ6AXDTI1MDQyODIyNDc0MFowDDAKBgNVHRUEAwoBATAyAhMUABMdK2eZo31ciR4PAAIAEx0rFw0yNTA0MjgyMjMwMzJaMAwwCgYDVR0VBAMKAQEwMgITFAATHSqCwFeR7QQ+nwACABMdKhcNMjUwNDI4MjIzMDMwWjAMMAoGA1UdFQQDCgEBMDICExQAEZQJC03/lalNqTkAAgARlAkXDTI1MDQyODIyMDY0NlowDDAKBgNVHRUEAwoBATAyAhMUABGUCE8m5m/C+MuUAAIAEZQIFw0yNTA0MjgyMjA2NDZaMAwwCgYDVR0VBAMKAQEwMgITFAAQ6RMQP1RJIAo8IAACABDpExcNMjUwNDI4MjEzMTI5WjAMMAoGA1UdFQQDCgEBMDICExQAEOkSYhk5ShP58aUAAgAQ6RIXDTI1MDQyODIxMzEyOVowDDAKBgNVHRUEAwoBATAyAhMUABHc9Yp8g+jGfKd8AAIAEdz1Fw0yNTA0MjgyMTI2MTBaMAwwCgYDVR0VBAMKAQEwMgITFAAR3PQYqVCZYE3g9AACABHc9BcNMjUwNDI4MjEyNjEwWjAMMAoGA1UdFQQDCgEBMDICExQAFlukleKK88rw5JUAAgAWW6QXDTI1MDQyODIwMzkxNFowDDAKBgNVHRUEAwoBATAyAhMUABZbozfQNJc9RGOeAAIAFlujFw0yNTA0MjgyMDM5MTRaMAwwCgYDVR0VBAMKAQEwMgITFAAWBrprfM8KXf9FHAACABYGuhcNMjUwNDI4MjAxNTU4WjAMMAoGA1UdFQQDCgEBMDICExQAFga5pYpnIWCbkZcAAgAWBrkXDTI1MDQyODIwMTU1OFowDDAKBgNVHRUEAwoBATAyAhMUABAX6/omsnOLAog/AAIAEBfrFw0yNTA0MjgyMDA3NDNaMAwwCgYDVR0VBAMKAQEwMgITFAAQF+pCnbOgzPrH8AACABAX6hcNMjUwNDI4MjAwNzQyWjAMMAoGA1UdFQQDCgEBMDICExQAGDkPiXtGEjPOTAsAAgAYOQ8XDTI1MDQyODIwMDQwMlowDDAKBgNVHRUEAwoBATAyAhMUABg5DuhTl0uhdyTDAAIAGDkOFw0yNTA0MjgyMDAzNTlaMAwwCgYDVR0VBAMKAQEwMgITFAAX8IaexgphbVlZ5gACABfwhhcNMjUwNDI4MTk1NDQ0WjAMMAoGA1UdFQQDCgEFMDICExQAEjWlZLCPPz213YgAAgASNaUXDTI1MDQyODE5NDI0NVowDDAKBgNVHRUEAwoBATAyAhMUABI1pDZM7FBlQ+LgAAIAEjWkFw0yNTA0MjgxOTQyNDVaMAwwCgYDVR0VBAMKAQEwMgITFAAYd8FOYw4UNYDTVAACABh3wRcNMjUwNDI4MTkzOTM2WjAMMAoGA1UdFQQDCgEFMDICExQAEkytOOkPSfLTjawAAgASTK0XDTI1MDQyODE3NTczNVowDDAKBgNVHRUEAwoBATAyAhMUABJMrDmp5Vh5eTpiAAIAEkysFw0yNTA0MjgxNzU3MzVaMAwwCgYDVR0VBAMKAQEwMgITFAAYeCPuJpaonPCmAQACABh4IxcNMjUwNDI4MTc0ODA3WjAMMAoGA1UdFQQDCgEBMDICExQAGHgi0L1P+iWroUQAAgAYeCIXDTI1MDQyODE3NDgwN1owDDAKBgNVHRUEAwoBATAyAhMUABfwSm3L+FlzUvxpAAIAF/BKFw0yNTA0MjgxNzQwMTFaMAwwCgYDVR0VBAMKAQUwMgITFAAYeBOnqn6tnrX0XAACABh4ExcNMjUwNDI4MTczNjA3WjAMMAoGA1UdFQQDCgEBMDICExQAGHgS97D/us1/CnUAAgAYeBIXDTI1MDQyODE3MzYwN1owDDAKBgNVHRUEAwoBATAyAhMUABh328EuSuexLWhlAAIAGHfbFw0yNTA0MjgxNzIyMTFaMAwwCgYDVR0VBAMKAQEwMgITFAAYd9rBV42uI0xb7AACABh32hcNMjUwNDI4MTcyMjEwWjAMMAoGA1UdFQQDCgEBMDICExQAGAzc860whvcgyfUAAgAYDNwXDTI1MDQyODE3MTAyOFowDDAKBgNVHRUEAwoBBTAyAhMUABZdXoHmdp/7neQXAAIAFl1eFw0yNTA0MjgxNjA3NTFaMAwwCgYDVR0VBAMKAQEwMgITFAAWXV0cAKCOCUNAbgACABZdXRcNMjUwNDI4MTYwNzUwWjAMMAoGA1UdFQQDCgEBMDICExQAEhUfs4/3i+mO4yQAAgASFR8XDTI1MDQyODE1NDM1OFowDDAKBgNVHRUEAwoBATAyAhMUABIVHrRtVP59QsJmAAIAEhUeFw0yNTA0MjgxNTQzNTdaMAwwCgYDVR0VBAMKAQEwMgITFAASRw05yucTpgwyfwACABJHDRcNMjUwNDI4MTUyODUwWjAMMAoGA1UdFQQDCgEBMDICExQAEkcMr7EFI+FHzu4AAgASRwwXDTI1MDQyODE1Mjg1MFowDDAKBgNVHRUEAwoBATAyAhMUABYwGl0yddZr5lbaAAIAFjAaFw0yNTA0MjgxNTE4NDVaMAwwCgYDVR0VBAMKAQEwMgITFAAWMBn09KfVOUMBIgACABYwGRcNMjUwNDI4MTUxODQ1WjAMMAoGA1UdFQQDCgEBMDICExQAFLqJCLudoHaU0t4AAgAUuokXDTI1MDQyODE1MTI1NFowDDAKBgNVHRUEAwoBATAyAhMUABS6iFI6bc0G5PYLAAIAFLqIFw0yNTA0MjgxNTEyNTRaMAwwCgYDVR0VBAMKAQEwMgITFAASrS45d5XsS46hQQACABKtLhcNMjUwNDI4MTUwMDMzWjAMMAoGA1UdFQQDCgEBMDICExQAEq0twAfto/2AubQAAgASrS0XDTI1MDQyODE1MDAzM1owDDAKBgNVHRUEAwoBATAyAhMUABY4u4PcKbQw3tGZAAIAFji7Fw0yNTA0MjgxNDU3MTdaMAwwCgYDVR0VBAMKAQEwMgITFAAWOLqTIsJfoL7cuwACABY4uhcNMjUwNDI4MTQ1NzE2WjAMMAoGA1UdFQQDCgEBMDICExQAFxcNYUQiej6wuzIAAgAXFw0XDTI1MDQyODA2MTcyMlowDDAKBgNVHRUEAwoBBTAyAhMUABWbfWypL+9S31O6AAIAFZt9Fw0yNTA0MjgwNDIyNDJaMAwwCgYDVR0VBAMKAQUwMgITFAAS9gFPyW9k5VsFbQACABL2ARcNMjUwNDI3MTkxNzA3WjAMMAoGA1UdFQQDCgEBMDICExQAEvYAM5V+zc8417MAAgAS9gAXDTI1MDQyNzE5MTcwN1owDDAKBgNVHRUEAwoBATAyAhMUABNGcp903QS90OARAAIAE0ZyFw0yNTA0MjcxNDUyNTRaMAwwCgYDVR0VBAMKAQEwMgITFAATRnFKnfMzpMsxiAACABNGcRcNMjUwNDI3MTQ1MjU0WjAMMAoGA1UdFQQDCgEBMDICExQAFVhazHHI8hI/C/QAAgAVWFoXDTI1MDQyNzA0MTQ0MlowDDAKBgNVHRUEAwoBBTAyAhMUABh1ASgJUpYLzK0yAAIAGHUBFw0yNTA0MjcwMDUyMjNaMAwwCgYDVR0VBAMKAQUwMgITFAAVNd7JexAAAnRJYwACABU13hcNMjUwNDI3MDA0NTEzWjAMMAoGA1UdFQQDCgEFMDICExQAFVQbcibrwDwFhZkAAgAVVBsXDTI1MDQyNjIyMTUzOFowDDAKBgNVHRUEAwoBBTAyAhMUABQiI09M5VfnC6H3AAIAFCIjFw0yNTA0MjYxNTEwMThaMAwwCgYDVR0VBAMKAQEwMgITFAAUIiLowgSoabKi5QACABQiIhcNMjUwNDI2MTUxMDE4WjAMMAoGA1UdFQQDCgEBMDICExQAFwxovXbMQSn9fwMAAgAXDGgXDTI1MDQyNjE1MTAxMFowDDAKBgNVHRUEAwoBATAyAhMUABcMZ3fj5VseaU5rAAIAFwxnFw0yNTA0MjYxNTEwMTBaMAwwCgYDVR0VBAMKAQEwMgITFAAQQbBzcd/S8k7edAACABBBsBcNMjUwNDI2MTUwODM5WjAMMAoGA1UdFQQDCgEBMDICExQAEEGvzA4cZAGvkNoAAgAQQa8XDTI1MDQyNjE1MDgzOVowDDAKBgNVHRUEAwoBATAyAhMUABgGUqmykL7rund4AAIAGAZSFw0yNTA0MjYxNDIxMTZaMAwwCgYDVR0VBAMKAQUwMgITFAAUQM3CDtwj9d8jjQACABRAzRcNMjUwNDI2MDIxMjMyWjAMMAoGA1UdFQQDCgEFMDICExQAFEGxZ/10qsWdgj0AAgAUQbEXDTI1MDQyNjAxMDUyNVowDDAKBgNVHRUEAwoBATAyAhMUABRBsAr/Hx17jYBWAAIAFEGwFw0yNTA0MjYwMTA1MjVaMAwwCgYDVR0VBAMKAQEwMgITFAAUdwvKtcSFpDOQcQACABR3CxcNMjUwNDI1MjMwNTMzWjAMMAoGA1UdFQQDCgEBMDICExQAFHcKSMKNxJfMrZYAAgAUdwoXDTI1MDQyNTIzMDUzM1owDDAKBgNVHRUEAwoBATAyAhMUABLHYAgl8ejU7VKrAAIAEsdgFw0yNTA0MjUyMzA0NTFaMAwwCgYDVR0VBAMKAQEwMgITFAASx1/Ffi3ItMix/gACABLHXxcNMjUwNDI1MjMwNDUwWjAMMAoGA1UdFQQDCgEBMDICExQAGB5SBICJ+bJ20HYAAgAYHlIXDTI1MDQyNTIyMjk1MVowDDAKBgNVHRUEAwoBBTAyAhMUABhzOhJVWas0v4IRAAIAGHM6Fw0yNTA0MjUyMTMzMTlaMAwwCgYDVR0VBAMKAQEwMgITFAAYczkl2CurNLQdhQACABhzORcNMjUwNDI1MjEzMzE4WjAMMAoGA1UdFQQDCgEBMDICExQAF4zeRJD+UQbTZC8AAgAXjN4XDTI1MDQyNTIxMTkyMlowDDAKBgNVHRUEAwoBATAyAhMUABeM3VvGlSNpC00pAAIAF4zdFw0yNTA0MjUyMTE5MjFaMAwwCgYDVR0VBAMKAQEwMgITFAAWY+iRzyfe5hm6/gACABZj6BcNMjUwNDI1MjA1NzE4WjAMMAoGA1UdFQQDCgEBMDICExQAFmPnbtlXkgpuBggAAgAWY+cXDTI1MDQyNTIwNTcxOFowDDAKBgNVHRUEAwoBATAyAhMUABDyFIHlevTQM6KEAAIAEPIUFw0yNTA0MjUyMDM0NTNaMAwwCgYDVR0VBAMKAQEwMgITFAAQ8hMZcnNOjGtnYQACABDyExcNMjUwNDI1MjAzNDUzWjAMMAoGA1UdFQQDCgEBMDICExQAFqe2WitfV0KqJGcAAgAWp7YXDTI1MDQyNTIwMDI0MFowDDAKBgNVHRUEAwoBATAyAhMUABantWcUxyHUs1L/AAIAFqe1Fw0yNTA0MjUyMDAyNDBaMAwwCgYDVR0VBAMKAQEwMgITFAAR89aAfoRAjw9ULQACABHz1hcNMjUwNDI1MTk1NDM1WjAMMAoGA1UdFQQDCgEBMDICExQAEfPVQpWcIFnGVE8AAgAR89UXDTI1MDQyNTE5NTQzNVowDDAKBgNVHRUEAwoBATAyAhMUABZNToUVVcTnk+mrAAIAFk1OFw0yNTA0MjUxOTQ3MTRaMAwwCgYDVR0VBAMKAQEwMgITFAAWTU2GTIJ2FGYltAACABZNTRcNMjUwNDI1MTk0NzE0WjAMMAoGA1UdFQQDCgEBMDICExQAFCG4o2zMcS3tga0AAgAUIbgXDTI1MDQyNTE5MzMzM1owDDAKBgNVHRUEAwoBATAyAhMUABQht+lHS8N3QjiIAAIAFCG3Fw0yNTA0MjUxOTMzMzNaMAwwCgYDVR0VBAMKAQEwMgITFAAVLzedsU5fQ8A9nQACABUvNxcNMjUwNDI1MTkzMjQ3WjAMMAoGA1UdFQQDCgEBMDICExQAFS82ELkVlYpeIm4AAgAVLzYXDTI1MDQyNTE5MzI0N1owDDAKBgNVHRUEAwoBATAyAhMUABCLfRJPTrkwzRfPAAIAEIt9Fw0yNTA0MjUxOTExNDlaMAwwCgYDVR0VBAMKAQEwMgITFAAQi3yWaT59e/UxlwACABCLfBcNMjUwNDI1MTkxMTQ5WjAMMAoGA1UdFQQDCgEBMDICExQAEDtaMl7vXQdAIzEAAgAQO1oXDTI1MDQyNTE4NTYyMFowDDAKBgNVHRUEAwoBATAyAhMUABA7WQ+cqtNMvOFoAAIAEDtZFw0yNTA0MjUxODU2MjBaMAwwCgYDVR0VBAMKAQEwMgITFAAWXfhAxd3ttauUGwACABZd+BcNMjUwNDI1MTgzNTM4WjAMMAoGA1UdFQQDCgEBMDICExQAFl33GfelBaLVebsAAgAWXfcXDTI1MDQyNTE4MzUzN1owDDAKBgNVHRUEAwoBATAyAhMUABhxKmFp7s+XiLNyAAIAGHEqFw0yNTA0MjUxODMwMTdaMAwwCgYDVR0VBAMKAQEwMgITFAAYcSkvn5Kl9eVGsgACABhxKRcNMjUwNDI1MTgzMDE1WjAMMAoGA1UdFQQDCgEBMDICExQAGHC+Bg1dpumFqiUAAgAYcL4XDTI1MDQyNTE3NDcwMVowDDAKBgNVHRUEAwoBATAyAhMUABbZlcvFWpqzT3KHAAIAFtmVFw0yNTA1MDUyMDM2MTZaMAwwCgYDVR0VBAMKAQEwMgITFAAW2ZRXv2NhKgHFeQACABbZlBcNMjUwNTA1MjAzNjE2WjAMMAoGA1UdFQQDCgEBMDICExQAFLZcyXCJzDzh1yYAAgAUtlwXDTI1MDUwNTIwMzMxMlowDDAKBgNVHRUEAwoBBTAyAhMUABFb0yHtjrMc2jjKAAIAEVvTFw0yNTA1MDUxOTUxMjBaMAwwCgYDVR0VBAMKAQEwMgITFAARW9KvDDdqZlqaHgACABFb0hcNMjUwNTA1MTk1MTIwWjAMMAoGA1UdFQQDCgEBMDICExQAGFaaN5//+MzNYAYAAgAYVpoXDTI1MDUwNTE4MjQyNlowDDAKBgNVHRUEAwoBATAyAhMUABhWmfHPI3aEvWYDAAIAGFaZFw0yNTA1MDUxODI0MjZaMAwwCgYDVR0VBAMKAQEwMgITFAAS/ucInO3DbZpi2wACABL+5xcNMjUwNTA1MTgwMzQ3WjAMMAoGA1UdFQQDCgEBMDICExQAEv7mosT8jT4+rJ8AAgAS/uYXDTI1MDUwNTE4MDM0N1owDDAKBgNVHRUEAwoBATAyAhMUABCiYxU0tNZrID1JAAIAEKJjFw0yNTA1MDUxODAwNTRaMAwwCgYDVR0VBAMKAQEwMgITFAAQomLO8xV6qxeTHQACABCiYhcNMjUwNTA1MTgwMDU0WjAMMAoGA1UdFQQDCgEBMDICExQAEaH9/1JTKXeZij0AAgARof0XDTI1MDUwNTE3NTkxMVowDDAKBgNVHRUEAwoBATAyAhMUABGh/JXnW4Vn42aJAAIAEaH8Fw0yNTA1MDUxNzU5MTFaMAwwCgYDVR0VBAMKAQEwMgITFAAV113j+7BMALRe/gACABXXXRcNMjUwNTA1MTcyNjI3WjAMMAoGA1UdFQQDCgEFMDICExQAGC1N6gvqQyKpgV0AAgAYLU0XDTI1MDUwNTE2NDQyMVowDDAKBgNVHRUEAwoBBTAyAhMUABbU9AtCBel4UmkpAAIAFtT0Fw0yNTA1MDUxNjA0NTdaMAwwCgYDVR0VBAMKAQUwMgITFAAYkhbqznZpM8jSSwACABiSFhcNMjUwNTA1MTU1MjQzWjAMMAoGA1UdFQQDCgEBMDICExQAGJIVD5Db+bGToVsAAgAYkhUXDTI1MDUwNTE1NTI0MlowDDAKBgNVHRUEAwoBATAyAhMUABdDGxldFIv1oWl0AAIAF0MbFw0yNTA1MDUxNTQ4MTVaMAwwCgYDVR0VBAMKAQEwMgITFAAXQxpn/FHnw9zaBQACABdDGhcNMjUwNTA1MTU0ODE0WjAMMAoGA1UdFQQDCgEBMDICExQAEPpEY84kY+cwuD0AAgAQ+kQXDTI1MDUwNTE1MzEwMlowDDAKBgNVHRUEAwoBATAyAhMUABD6Q316n3JRifljAAIAEPpDFw0yNTA1MDUxNTMxMDFaMAwwCgYDVR0VBAMKAQEwMgITFAAVAYFTA7+piuzS4QACABUBgRcNMjUwNTA0MjM1NTA1WjAMMAoGA1UdFQQDCgEFMDICExQAFwyb0ybegqEM7M8AAgAXDJsXDTI1MDUwNDIzNDcwNVowDDAKBgNVHRUEAwoBBTAyAhMUABSKR7R3XaWQBVnmAAIAFIpHFw0yNTA1MDQxODM2MTlaMAwwCgYDVR0VBAMKAQUwMgITFAAYkR8hqhWos6D+MwACABiRHxcNMjUwNTA0MTYzODAxWjAMMAoGA1UdFQQDCgEBMDICExQAGJEemxhoJF41N+0AAgAYkR4XDTI1MDUwNDE2MzgwMFowDDAKBgNVHRUEAwoBATAyAhMUABSmlic0hFhIbreqAAIAFKaWFw0yNTA1MDQxMjMyNDZaMAwwCgYDVR0VBAMKAQUwMgITFAARvUbYEkgGIAKsQgACABG9RhcNMjUwNTA0MDczNzA1WjAMMAoGA1UdFQQDCgEFMDICExQAGJEKbB1aDS3FPioAAgAYkQoXDTI1MDUwNDA2NTczOVowDDAKBgNVHRUEAwoBBTAyAhMUABiRBXWvRwFJDTrwAAIAGJEFFw0yNTA1MDQwNjU0NDFaMAwwCgYDVR0VBAMKAQUwMgITFAAVv8Rq055Ie3uoSAACABW/xBcNMjUwNTA0MDQwNzU4WjAMMAoGA1UdFQQDCgEBMDICExQAFb/DXTWAp6QFTBkAAgAVv8MXDTI1MDUwNDA0MDc1OFowDDAKBgNVHRUEAwoBATAyAhMUABC7UXQJ9JCe9akdAAIAELtRFw0yNTA1MDQwNDAzMTZaMAwwCgYDVR0VBAMKAQEwMgITFAAQu1CoEfHH5xvweAACABC7UBcNMjUwNTA0MDQwMzE2WjAMMAoGA1UdFQQDCgEBMDICExQAGJA7JhAUnzHlywcAAgAYkDsXDTI1MDUwNDAzMjY0OFowDDAKBgNVHRUEAwoBBTAyAhMUABRRGSWZRI6m7M6tAAIAFFEZFw0yNTA1MDQwMTEzMjZaMAwwCgYDVR0VBAMKAQUwMgITFAAUWq+T2HjQvSgCZQACABRarxcNMjUwNTAzMjMyMjM2WjAMMAoGA1UdFQQDCgEFMDICExQAEspz19ZRbhRwQC0AAgASynMXDTI1MDUwMzIwMDUzM1owDDAKBgNVHRUEAwoBBTAyAhMUABE9n1WaAky9YvxMAAIAET2fFw0yNTA1MDMxNzQ4MTFaMAwwCgYDVR0VBAMKAQEwMgITFAARPZ5UOeKg3ZY5AgACABE9nhcNMjUwNTAzMTc0ODExWjAMMAoGA1UdFQQDCgEBMDICExQAGI/Jt1vfnLEQ2pUAAgAYj8kXDTI1MDUwMzA2MTAwN1owDDAKBgNVHRUEAwoBATAyAhMUABiPyCPSbrlry6oTAAIAGI/IFw0yNTA1MDMwNjEwMDZaMAwwCgYDVR0VBAMKAQEwMgITFAAX29iOyKQIRFqHVwACABfb2BcNMjUwNTAzMDUwMDU5WjAMMAoGA1UdFQQDCgEFMDICExQAEA7PA1x1EA/RZKAAAgAQDs8XDTI1MDUwMzA0MDYyM1owDDAKBgNVHRUEAwoBATAyAhMUABAOzrJZmQ8ojTN1AAIAEA7OFw0yNTA1MDMwNDA2MjNaMAwwCgYDVR0VBAMKAQEwMgITFAAXoZj27ozsnW5gngACABehmBcNMjUwNTAyMjMwOTEzWjAMMAoGA1UdFQQDCgEBMDICExQAF6GXaBFBSNU9MhoAAgAXoZcXDTI1MDUwMjIzMDkxMlowDDAKBgNVHRUEAwoBATAyAhMUABQwaTBD5DZuxKyrAAIAFDBpFw0yNTA1MDIyMjU1MjJaMAwwCgYDVR0VBAMKAQUwMgITFAATNotvW7EH0zewgAACABM2ixcNMjUwNTAyMjIzMzA4WjAMMAoGA1UdFQQDCgEBMDICExQAEzaKZKYQrgyLOQEAAgATNooXDTI1MDUwMjIyMzMwOFowDDAKBgNVHRUEAwoBATAyAhMUABYe6I0K2Gt/CCZ2AAIAFh7oFw0yNTA1MDIyMjI5MTdaMAwwCgYDVR0VBAMKAQEwMgITFAAWHuctdoEzI+EcAAACABYe5xcNMjUwNTAyMjIyOTE3WjAMMAoGA1UdFQQDCgEBMDICExQAFsHZL2YjgawV1aYAAgAWwdkXDTI1MDUwMjIyMjkxNlowDDAKBgNVHRUEAwoBATAyAhMUABbB2NG/nDx2iNvDAAIAFsHYFw0yNTA1MDIyMjI5MTZaMAwwCgYDVR0VBAMKAQEwMgITFAAUGrdYqmDLQaVT/QACABQatxcNMjUwNTAyMjE1MTI4WjAMMAoGA1UdFQQDCgEBMDICExQAFBq23tz+y9SRLtUAAgAUGrYXDTI1MDUwMjIxNTEyOFowDDAKBgNVHRUEAwoBATAyAhMUABRaEL7pr5tm+T7nAAIAFFoQFw0yNTA1MDIyMTQ4MjNaMAwwCgYDVR0VBAMKAQEwMgITFAAUWg/qOqvdXw0IwAACABRaDxcNMjUwNTAyMjE0ODIzWjAMMAoGA1UdFQQDCgEBMDICExQAGI9fbFDwLQ3Z3v0AAgAYj18XDTI1MDUwMjIxMTMyOVowDDAKBgNVHRUEAwoBATAyAhMUABiPXob5Tvi358ufAAIAGI9eFw0yNTA1MDIyMTEzMjlaMAwwCgYDVR0VBAMKAQEwMgITFAAQjcfRbYIT4O2agQACABCNxxcNMjUwNTAyMjA0ODU0WjAMMAoGA1UdFQQDCgEBMDICExQAEI3GvaTrpnVOldwAAgAQjcYXDTI1MDUwMjIwNDg1NFowDDAKBgNVHRUEAwoBATAyAhMUABiFtgaoqnz0Dop6AAIAGIW2Fw0yNTA1MDIyMDQ3NDZaMAwwCgYDVR0VBAMKAQEwMgITFAAYhbUe+xGjIIWMDgACABiFtRcNMjUwNTAyMjA0NzQ2WjAMMAoGA1UdFQQDCgEBMDICExQAGIfi4wM1o//0WC4AAgAYh+IXDTI1MDUwMjIwMzQwOVowDDAKBgNVHRUEAwoBATAyAhMUABiH4et+zNXnTyR9AAIAGIfhFw0yNTA1MDIyMDM0MDlaMAwwCgYDVR0VBAMKAQEwMgITFAAP9iuCYHi4DFZztgACAA/2KxcNMjUwNTAyMTc0MTA2WjAMMAoGA1UdFQQDCgEBMDICExQAD/Yq2yc5jFT107IAAgAP9ioXDTI1MDUwMjE3NDEwNlowDDAKBgNVHRUEAwoBATAyAhMUABFcQ3vZIjG4rhZPAAIAEVxDFw0yNTA1MDIxNjM5NTZaMAwwCgYDVR0VBAMKAQEwMgITFAARXELHD3ApC92n+AACABFcQhcNMjUwNTAyMTYzOTU2WjAMMAoGA1UdFQQDCgEBMDICExQAFylDYXjIY23xXE0AAgAXKUMXDTI1MDUwMjE2MzMyOVowDDAKBgNVHRUEAwoBATAyAhMUABcpQunWm3iFITV8AAIAFylCFw0yNTA1MDIxNjMzMjhaMAwwCgYDVR0VBAMKAQEwMgITFAARCtTEcd15mC0iqAACABEK1BcNMjUwNTAyMTYyODU0WjAMMAoGA1UdFQQDCgEBMDICExQAEQrTrNElnqE5/lEAAgARCtMXDTI1MDUwMjE2Mjg1M1owDDAKBgNVHRUEAwoBATAyAhMUABIn4+BfiqjAWCMGAAIAEifjFw0yNTA1MDIxNTQyMDRaMAwwCgYDVR0VBAMKAQEwMgITFAASJ+IjxLbsfAO+fwACABIn4hcNMjUwNTAyMTU0MjA0WjAMMAoGA1UdFQQDCgEBMDICExQAF+mutnL2Y0BX454AAgAX6a4XDTI1MDUwMjE0MDgwNlowDDAKBgNVHRUEAwoBBTAyAhMUABKPEXjBuGFnA7AxAAIAEo8RFw0yNTA1MDIxMzQzMzRaMAwwCgYDVR0VBAMKAQUwMgITFAAWVq+FfGD/hEzZOQACABZWrxcNMjUwNTAyMDQwMjI1WjAMMAoGA1UdFQQDCgEBMDICExQAFlauGDiEgZZQo7QAAgAWVq4XDTI1MDUwMjA0MDIyNVowDDAKBgNVHRUEAwoBATAyAhMUABTEq8OX3Cet5FzIAAIAFMSrFw0yNTA1MDIwMTA1MjhaMAwwCgYDVR0VBAMKAQEwMgITFAAUxKqSBtcBEjTZ1wACABTEqhcNMjUwNTAyMDEwNTI4WjAMMAoGA1UdFQQDCgEBMDICExQAFhqj6TQkutqxrbIAAgAWGqMXDTI1MDUwMjAxMDUyN1owDDAKBgNVHRUEAwoBATAyAhMUABYaojY68d4VT/d/AAIAFhqiFw0yNTA1MDIwMTA1MjdaMAwwCgYDVR0VBAMKAQEwMgITFAAXDUYC1Wz+5Fb2ggACABcNRhcNMjUwNTAxMjMxNTU1WjAMMAoGA1UdFQQDCgEFMDICExQAFHdwNddWLhEj3IAAAgAUd3AXDTI1MDUwMTIxMTU1OFowDDAKBgNVHRUEAwoBBTAyAhMUABBxl32TK/e7IXKSAAIAEHGXFw0yNTA1MDEyMDAwMDdaMAwwCgYDVR0VBAMKAQEwMgITFAAQcZaWFUf/B1KtJgACABBxlhcNMjUwNTAxMjAwMDA3WjAMMAoGA1UdFQQDCgEBMDICExQAEKBtEiTX7ikIrqcAAgAQoG0XDTI1MDUwMTE3MDAyOVowDDAKBgNVHRUEAwoBATAyAhMUABCgbLdP2JeuXzLiAAIAEKBsFw0yNTA1MDExNzAwMjlaMAwwCgYDVR0VBAMKAQEwMgITFAAXEwIn+aoCpxsxIAACABcTAhcNMjUwNTAxMTY0MDI5WjAMMAoGA1UdFQQDCgEFMDICExQAF1hzF540fn9LcPUAAgAXWHMXDTI1MDUwMTE0MjIxNlowDDAKBgNVHRUEAwoBBTAyAhMUABiKy7zg7tYg55J/AAIAGIrLFw0yNTA1MDEwNjEwMDhaMAwwCgYDVR0VBAMKAQEwMgITFAAYisoPv/kJ+XoeSgACABiKyhcNMjUwNTAxMDYxMDA3WjAMMAoGA1UdFQQDCgEBMDICExQAGIiS4Vet2tsM8jwAAgAYiJIXDTI1MDUwMTA2MTAwN1owDDAKBgNVHRUEAwoBATAyAhMUABiIkSIc3Ugn3GTUAAIAGIiRFw0yNTA1MDEwNjEwMDZaMAwwCgYDVR0VBAMKAQEwMgITFAASj1Cm2SUuVtFLXQACABKPUBcNMjUwNTAxMDQwNjEzWjAMMAoGA1UdFQQDCgEBMDICExQAEo9PG/xWuU+8rpMAAgASj08XDTI1MDUwMTA0MDYxM1owDDAKBgNVHRUEAwoBATAyAhMUABHziAtAkbBGztQMAAIAEfOIFw0yNTA1MDEwNDA0NTNaMAwwCgYDVR0VBAMKAQEwMgITFAAR84fpcy9krKqAAwACABHzhxcNMjUwNTAxMDQwNDUzWjAMMAoGA1UdFQQDCgEBMDICExQAEdpDZXCT0CkkDpsAAgAR2kMXDTI1MDUwMTA0MDQ0NVowDDAKBgNVHRUEAwoBATAyAhMUABHaQhU9UP9PUT2fAAIAEdpCFw0yNTA1MDEwNDA0NDVaMAwwCgYDVR0VBAMKAQEwMgITFAAWZeJwaf91drfIcgACABZl4hcNMjUwNTAxMDEyODIyWjAMMAoGA1UdFQQDCgEBMDICExQAFmXhd+kM8w4bjVwAAgAWZeEXDTI1MDUwMTAxMjgyMlowDDAKBgNVHRUEAwoBATAyAhMUABZcuXtcNr7JQYvhAAIAFly5Fw0yNTA1MDEwMDQ2MzdaMAwwCgYDVR0VBAMKAQUwMgITFAAUZA73c8PmyL4V1AACABRkDhcNMjUwNDMwMjM1ODIxWjAMMAoGA1UdFQQDCgEBMDICExQAFGQNqi9bSTlChjgAAgAUZA0XDTI1MDQzMDIzNTgyMFowDDAKBgNVHRUEAwoBATAyAhMUABRDfdjex2GtP5fYAAIAFEN9Fw0yNTA0MzAyMzIwMzBaMAwwCgYDVR0VBAMKAQEwMgITFAAUQ3whOjzPixXLqAACABRDfBcNMjUwNDMwMjMyMDMwWjAMMAoGA1UdFQQDCgEBMDICExQAFCO4METhBlDUuD8AAgAUI7gXDTI1MDQzMDIzMDUyNFowDDAKBgNVHRUEAwoBATAyAhMUABQjtxqT2JgoUg8MAAIAFCO3Fw0yNTA0MzAyMzA1MjNaMAwwCgYDVR0VBAMKAQEwMgITFAAQ4w/bfV6EfnCSugACABDjDxcNMjUwNDMwMjMwNDQ3WjAMMAoGA1UdFQQDCgEBMDICExQAEOMOvaevjXdmyYoAAgAQ4w4XDTI1MDQzMDIzMDQ0N1owDDAKBgNVHRUEAwoBATAyAhMUABO/eGZIXkANq3AHAAIAE794Fw0yNTA0MzAyMzAwNDlaMAwwCgYDVR0VBAMKAQUwMgITFAAWX1Zziv6v7X6JnAACABZfVhcNMjUwNDMwMjI0ODE3WjAMMAoGA1UdFQQDCgEBMDICExQAFl9Vrb4LRp6KUUgAAgAWX1UXDTI1MDQzMDIyNDgxN1owDDAKBgNVHRUEAwoBATAyAhMUABhs2aeO/TSjPTo2AAIAGGzZFw0yNTA0MzAyMjQ2MDlaMAwwCgYDVR0VBAMKAQEwMgITFAAYbNgbKIR1/eE7CAACABhs2BcNMjUwNDMwMjI0NjA5WjAMMAoGA1UdFQQDCgEBMDICExQAFs3UJYJLEKwxE+IAAgAWzdQXDTI1MDQzMDIyMTM1NFowDDAKBgNVHRUEAwoBATAyAhMUABbN0+hjuLSTj7LGAAIAFs3TFw0yNTA0MzAyMjEzNTRaMAwwCgYDVR0VBAMKAQEwMgITFAATXL5ZkSUsp2L27wACABNcvhcNMjUwNDMwMjIwNTUyWjAMMAoGA1UdFQQDCgEBMDICExQAE1y9sz3ftKLUkvsAAgATXL0XDTI1MDQzMDIyMDU1MVowDDAKBgNVHRUEAwoBATAyAhMUABiKUXENlhZUpK69AAIAGIpRFw0yNTA0MzAyMjAwMDJaMAwwCgYDVR0VBAMKAQEwMgITFAAYilDpTnPT3fp9DQACABiKUBcNMjUwNDMwMjIwMDAxWjAMMAoGA1UdFQQDCgEBMDICExQAFnkdtiyIi2udBBkAAgAWeR0XDTI1MDQzMDIxMjgwMlowDDAKBgNVHRUEAwoBATAyAhMUABZ5HPnO6FPYV/CSAAIAFnkcFw0yNTA0MzAyMTI4MDJaMAwwCgYDVR0VBAMKAQEwMgITFAAWO91tUejnQMDh7AACABY73RcNMjUwNDMwMjA1MzM4WjAMMAoGA1UdFQQDCgEBMDICExQAFjvcYY0mMtWbLX8AAgAWO9wXDTI1MDQzMDIwNTMzOFowDDAKBgNVHRUEAwoBATAyAhMUABZdbxEvhxvXpExGAAIAFl1vFw0yNTA0MzAyMDQ3NTVaMAwwCgYDVR0VBAMKAQUwMgITFAATi7woEL1/jjptmQACABOLvBcNMjUwNDMwMjAzMzI0WjAMMAoGA1UdFQQDCgEBMDICExQAE4u7C85rwFNrIqEAAgATi7sXDTI1MDQzMDIwMzMyM1owDDAKBgNVHRUEAwoBATAyAhMUABQHQfIQa4mtBFVlAAIAFAdBFw0yNTA0MzAyMDI0MzBaMAwwCgYDVR0VBAMKAQEwMgITFAAUB0AeIgu6B8lV2AACABQHQBcNMjUwNDMwMjAyNDI5WjAMMAoGA1UdFQQDCgEBMDICExQAGCTpeNBk1IZ6HJkAAgAYJOkXDTI1MDQzMDE5NTczOVowDDAKBgNVHRUEAwoBATAyAhMUABgk6KyZesB41DZ0AAIAGCToFw0yNTA0MzAxOTU3MzlaMAwwCgYDVR0VBAMKAQEwMgITFAAXNSCCfuAT5I4UsAACABc1IBcNMjUwNDMwMTk0ODM0WjAMMAoGA1UdFQQDCgEFMDICExQAFOLaQCk/+9ts44gAAgAU4toXDTI1MDQzMDE5MzgyOVowDDAKBgNVHRUEAwoBATAyAhMUABTi2eXHiqKez6mHAAIAFOLZFw0yNTA0MzAxOTM4MjlaMAwwCgYDVR0VBAMKAQEwMgITFAAUhkpBlOhXtW+BTgACABSGShcNMjUwNDMwMTkzNDE0WjAMMAoGA1UdFQQDCgEFMDICExQAEad9AXWYUOgo3jYAAgARp30XDTI1MDQzMDE5MDIyM1owDDAKBgNVHRUEAwoBATAyAhMUABGnfNRBatvQD7tZAAIAEad8Fw0yNTA0MzAxOTAyMjNaMAwwCgYDVR0VBAMKAQEwMgITFAAVHkj1XrJF3GjnBQACABUeSBcNMjUwNDMwMTkwMjIyWjAMMAoGA1UdFQQDCgEBMDICExQAFR5HIUIjFfIe5UAAAgAVHkcXDTI1MDQzMDE5MDIyMlowDDAKBgNVHRUEAwoBATAyAhMUABaIUA1QRlSE+PRnAAIAFohQFw0yNTA0MzAxODA3MDhaMAwwCgYDVR0VBAMKAQEwMgITFAAWiE/ZYB5FfHJscgACABaITxcNMjUwNDMwMTgwNzA4WjAMMAoGA1UdFQQDCgEBMDICExQAF1KcUO85IK0hJmMAAgAXUpwXDTI1MDQzMDE3MjczMFowDDAKBgNVHRUEAwoBATAyAhMUABdSmxH9h2qe/P4RAAIAF1KbFw0yNTA0MzAxNzI3MzBaMAwwCgYDVR0VBAMKAQEwMgITFAATxqXDthAg0+hs+wACABPGpRcNMjUwNDMwMTcwODU1WjAMMAoGA1UdFQQDCgEBMDICExQAE8akJKMqMFlmL+AAAgATxqQXDTI1MDQzMDE3MDg1NVowDDAKBgNVHRUEAwoBATAyAhMUABcDjxgsRkfikg63AAIAFwOPFw0yNTA0MzAxNzA2NDVaMAwwCgYDVR0VBAMKAQEwMgITFAAXA46amcAf0ZrW7QACABcDjhcNMjUwNDMwMTcwNjQ0WjAMMAoGA1UdFQQDCgEBMDICExQAGIWyupTqkkfkk2MAAgAYhbIXDTI1MDQzMDE2MjQ1NFowDDAKBgNVHRUEAwoBATAyAhMUABiFsX12OEzTkWSzAAIAGIWxFw0yNTA0MzAxNjI0NTRaMAwwCgYDVR0VBAMKAQEwMgITFAAWKLYq1TWZ0Pi4/gACABYothcNMjUwNDMwMTYxNjA3WjAMMAoGA1UdFQQDCgEBMDICExQAFii1kGdPBUbq7i0AAgAWKLUXDTI1MDQzMDE2MTYwN1owDDAKBgNVHRUEAwoBATAyAhMUABhyvp14Rbu2Fv7yAAIAGHK+Fw0yNTA0MzAxNTU4MzJaMAwwCgYDVR0VBAMKAQEwMgITFAAYcr29PZF2I3U8lwACABhyvRcNMjUwNDMwMTU1ODMyWjAMMAoGA1UdFQQDCgEBMDICExQAGIQCejLDd3nMGYsAAgAYhAIXDTI1MDQzMDE1NTMxMVowDDAKBgNVHRUEAwoBATAyAhMUABiEAcOhIyQW+hOKAAIAGIQBFw0yNTA0MzAxNTUzMTFaMAwwCgYDVR0VBAMKAQEwMgITFAAUpykQ5KA3g3SjDwACABSnKRcNMjUwNDMwMTUyMDQwWjAMMAoGA1UdFQQDCgEBMDICExQAFKcoJ/Myreikj30AAgAUpygXDTI1MDQzMDE1MjA0MFowDDAKBgNVHRUEAwoBATAyAhMUABengR3gaetU/2SGAAIAF6eBFw0yNTA0MzAxNTA4MzJaMAwwCgYDVR0VBAMKAQEwMgITFAAXp4Ay+M+xfn2buAACABengBcNMjUwNDMwMTUwODMyWjAMMAoGA1UdFQQDCgEBMDICExQAEaUFv0pt5ppbS9YAAgARpQUXDTI1MDQzMDE1MDEzMVowDDAKBgNVHRUEAwoBATAyAhMUABGlBM+Y5Rx0mSpsAAIAEaUEFw0yNTA0MzAxNTAxMzBaMAwwCgYDVR0VBAMKAQEwMgITFAAWKvNPBqNzSFQXfwACABYq8xcNMjUwNDMwMTQxMzA2WjAMMAoGA1UdFQQDCgEBMDICExQAFiry4/bu1KJCkSAAAgAWKvIXDTI1MDQzMDE0MTMwNlowDDAKBgNVHRUEAwoBATAyAhMUABh8i4zF2WmLuQVzAAIAGHyLFw0yNTA0MzAxMzU5MjNaMAwwCgYDVR0VBAMKAQEwMgITFAAYfIpSyG6xt5JN2gACABh8ihcNMjUwNDMwMTM1OTIzWjAMMAoGA1UdFQQDCgEBMDICExQAEK2wPsTm6KWk6WQAAgAQrbAXDTI1MDUxMjE5MTIwM1owDDAKBgNVHRUEAwoBATAyAhMUABaRg2SEvxoMDahYAAIAFpGDFw0yNTA1MTIxNzQ4MDhaMAwwCgYDVR0VBAMKAQEwMgITFAAWkYJ+84qi2o1A/gACABaRghcNMjUwNTEyMTc0ODA4WjAMMAoGA1UdFQQDCgEBMDICExQAEFJWGviZyOeKnUUAAgAQUlYXDTI1MDUxMjE2NDcwMlowDDAKBgNVHRUEAwoBATAyAhMUABBSVVXghz6RoCnjAAIAEFJVFw0yNTA1MTIxNjQ3MDFaMAwwCgYDVR0VBAMKAQEwMgITFAARgFC+TrDZ/NxCdwACABGAUBcNMjUwNTEyMTYwNzIwWjAMMAoGA1UdFQQDCgEBMDICExQAEYBPzMSUoJVT4jIAAgARgE8XDTI1MDUxMjE2MDcyMFowDDAKBgNVHRUEAwoBATAyAhMUABGZjXYY6W/ZALbpAAIAEZmNFw0yNTA1MTIxNjA3MjBaMAwwCgYDVR0VBAMKAQEwMgITFAARmYyXdheQWPQSmwACABGZjBcNMjUwNTEyMTYwNzE5WjAMMAoGA1UdFQQDCgEBMDICExQAGEHlYD8IoQPBRYcAAgAYQeUXDTI1MDUxMjE1NDMyMFowDDAKBgNVHRUEAwoBATAyAhMUABhB5DKsLZs7tn4KAAIAGEHkFw0yNTA1MTIxNTQzMjBaMAwwCgYDVR0VBAMKAQEwMgITFAAXXTWqxURv+QM8DQACABddNRcNMjUwNTEyMDQwMzM4WjAMMAoGA1UdFQQDCgEBMDICExQAF100SBpmVopmNAQAAgAXXTQXDTI1MDUxMjA0MDMzOFowDDAKBgNVHRUEAwoBATAyAhMUABJ7QmP1qUhFyaptAAIAEntCFw0yNTA1MTEwNDAzMjdaMAwwCgYDVR0VBAMKAQEwMgITFAASe0GpNWYWNfBiTQACABJ7QRcNMjUwNTExMDQwMzI3WjAMMAoGA1UdFQQDCgEBMDICExQAGKodH4ekR5xggyYAAgAYqh0XDTI1MDUxMTAxMTExN1owDDAKBgNVHRUEAwoBBTAyAhMUABh5uKMQ5Tsp2ThUAAIAGHm4Fw0yNTA1MTAyMjUwMjdaMAwwCgYDVR0VBAMKAQUwMgITFAAWPpGDYdNy5MZZUAACABY+kRcNMjUwNTEwMjE1NDAzWjAMMAoGA1UdFQQDCgEFMDICExQAECZWXumCSFMR0S4AAgAQJlYXDTI1MDUxMDE3MTYyNVowDDAKBgNVHRUEAwoBATAyAhMUABAmVSinW5KyuzybAAIAECZVFw0yNTA1MTAxNzE2MjVaMAwwCgYDVR0VBAMKAQEwMgITFAASLIeVo27tiJ4OsQACABIshxcNMjUwNTA5MjEzMTI0WjAMMAoGA1UdFQQDCgEBMDICExQAEiyGzaGfaz/oCyEAAgASLIYXDTI1MDUwOTIxMzEyNFowDDAKBgNVHRUEAwoBATAyAhMUABioBXWMkBttWPz+AAIAGKgFFw0yNTA1MDkyMDA4MjJaMAwwCgYDVR0VBAMKAQEwMgITFAAYqAQ9FFgJQ0YngAACABioBBcNMjUwNTA5MjAwODIyWjAMMAoGA1UdFQQDCgEBMDICExQAGGtzGPlcrcl+Fs4AAgAYa3MXDTI1MDUwOTE5MzgyOVowDDAKBgNVHRUEAwoBATAyAhMUABhrcq7ShRmn0TcYAAIAGGtyFw0yNTA1MDkxOTM4MjlaMAwwCgYDVR0VBAMKAQEwMgITFAAWFpNpmgg5PVfWhwACABYWkxcNMjUwNTA5MTg0MDM3WjAMMAoGA1UdFQQDCgEBMDICExQAFhaSVshZ1tASoGAAAgAWFpIXDTI1MDUwOTE4NDAzN1owDDAKBgNVHRUEAwoBATAyAhMUABbFTUKnlKAnLoUAAAIAFsVNFw0yNTA1MDkxNzQyNDlaMAwwCgYDVR0VBAMKAQEwMgITFAAWxUxyTzER2nlZ6gACABbFTBcNMjUwNTA5MTc0MjQ5WjAMMAoGA1UdFQQDCgEBMDICExQAGKcDJxDvfh7QduAAAgAYpwMXDTI1MDUwOTE3NDEyMVowDDAKBgNVHRUEAwoBATAyAhMUABinArwnG+p/7rhfAAIAGKcCFw0yNTA1MDkxNzQxMjBaMAwwCgYDVR0VBAMKAQEwMgITFAAQudECf1lKb0tXXwACABC50RcNMjUwNTA5MTcyNjAwWjAMMAoGA1UdFQQDCgEBMDICExQAELnQV2To/9A4Lp8AAgAQudAXDTI1MDUwOTE3MjYwMFowDDAKBgNVHRUEAwoBATAyAhMUABYymQHi2cE4+bVzAAIAFjKZFw0yNTA1MDkxNzE3MDNaMAwwCgYDVR0VBAMKAQEwMgITFAAWMpjbgJZXkFymKAACABYymBcNMjUwNTA5MTcxNzAzWjAMMAoGA1UdFQQDCgEBMDICExQAFuW6bmgg1GTTafIAAgAW5boXDTI1MDUwOTE2NDExNFowDDAKBgNVHRUEAwoBATAyAhMUABbluRw70NiraY1SAAIAFuW5Fw0yNTA1MDkxNjQxMTRaMAwwCgYDVR0VBAMKAQEwMgITFAAV9fAehxB4ktK6fgACABX18BcNMjUwNTA5MTYzODQyWjAMMAoGA1UdFQQDCgEBMDICExQAFfXvpBV6kaDDJ6MAAgAV9e8XDTI1MDUwOTE2Mzg0MlowDDAKBgNVHRUEAwoBATAyAhMUABTEdSUR7H518ST4AAIAFMR1Fw0yNTA1MDkxNjA4NDNaMAwwCgYDVR0VBAMKAQEwMgITFAAUxHRKwJ2lrYw8rwACABTEdBcNMjUwNTA5MTYwODQyWjAMMAoGA1UdFQQDCgEBMDICExQAEo84IwRH93qW07wAAgASjzgXDTI1MDUwOTE2MDU1MlowDDAKBgNVHRUEAwoBATAyAhMUABKPN02O4cM/KVTkAAIAEo83Fw0yNTA1MDkxNjA1NTJaMAwwCgYDVR0VBAMKAQEwMgITFAAWDZjUYZAykczRSwACABYNmBcNMjUwNTA5MTYwMDI1WjAMMAoGA1UdFQQDCgEBMDICExQAFg2XxgTu+QbeXMIAAgAWDZcXDTI1MDUwOTE2MDAyNFowDDAKBgNVHRUEAwoBATAyAhMUABilQXaoClj508fvAAIAGKVBFw0yNTA1MDkxNTA0MzRaMAwwCgYDVR0VBAMKAQEwMgITFAAYpUDsNQnz0U1/lgACABilQBcNMjUwNTA5MTUwNDM0WjAMMAoGA1UdFQQDCgEBMDICExQAFPpoC/52Wt5OuGcAAgAU+mgXDTI1MDUwOTE0NDg0MVowDDAKBgNVHRUEAwoBATAyAhMUABT6Z0MkDkiyRjTcAAIAFPpnFw0yNTA1MDkxNDQ4NDFaMAwwCgYDVR0VBAMKAQEwMgITFAAXQfn4VKf+gUxhFgACABdB+RcNMjUwNTA5MDQwNzE3WjAMMAoGA1UdFQQDCgEBMDICExQAF0H4+DzuY87I3M4AAgAXQfgXDTI1MDUwOTA0MDcxN1owDDAKBgNVHRUEAwoBATAyAhMUABhBGQPJSqrxrZgeAAIAGEEZFw0yNTA1MDgyMzMyMDhaMAwwCgYDVR0VBAMKAQEwMgITFAAYQRhA4sFbKTM8MAACABhBGBcNMjUwNTA4MjMzMjA4WjAMMAoGA1UdFQQDCgEBMDICExQAF+IOPcH64azSEYoAAgAX4g4XDTI1MDUwODIyNTMzMFowDDAKBgNVHRUEAwoBBTAyAhMUABf/oQSdNtuWsg6lAAIAF/+hFw0yNTA1MDgyMTIyNTRaMAwwCgYDVR0VBAMKAQEwMgITFAAX/6DuqVJKRgwCVwACABf/oBcNMjUwNTA4MjEyMjU0WjAMMAoGA1UdFQQDCgEBMDICExQAEusZWmdp8Iv1ENsAAgAS6xkXDTI1MDUwODIwNDgxMVowDDAKBgNVHRUEAwoBATAyAhMUABLrGHqKikC7ixZcAAIAEusYFw0yNTA1MDgyMDQ4MTFaMAwwCgYDVR0VBAMKAQEwMgITFAAYoiKxkLx5O4Cc3wACABiiIhcNMjUwNTA4MTc0NzI0WjAMMAoGA1UdFQQDCgEBMDICExQAGKIhVN3ChOkWK7AAAgAYoiEXDTI1MDUwODE3NDcyM1owDDAKBgNVHRUEAwoBATAyAhMUABVc/vtpZsZNcqSqAAIAFVz+Fw0yNTA1MDgxNzQzMjdaMAwwCgYDVR0VBAMKAQUwMgITFAAYoM/9lI0Z7fpaEgACABigzxcNMjUwNTA4MTY0NzUwWjAMMAoGA1UdFQQDCgEBMDICExQAGKDOz5yGG0KJfQAAAgAYoM4XDTI1MDUwODE2NDc1MFowDDAKBgNVHRUEAwoBATAyAhMUABWYgXm9x25rvol1AAIAFZiBFw0yNTA1MDgxNjQ2NThaMAwwCgYDVR0VBAMKAQEwMgITFAAVmIBqcxcfgHk9nAACABWYgBcNMjUwNTA4MTY0NjU4WjAMMAoGA1UdFQQDCgEBMDICExQAFeBO5PzdAGXFvxYAAgAV4E4XDTI1MDUwODE2MzQwNVowDDAKBgNVHRUEAwoBATAyAhMUABXgTbg+LVq9HUA0AAIAFeBNFw0yNTA1MDgxNjM0MDRaMAwwCgYDVR0VBAMKAQEwMgITFAAUNi3/JtpoPU98EgACABQ2LRcNMjUwNTA4MTUzNTM3WjAMMAoGA1UdFQQDCgEFMDICExQAFwL94UEAwQ+meiUAAgAXAv0XDTI1MDUwODE0NTEyMVowDDAKBgNVHRUEAwoBATAyAhMUABcC/OUTz9+KEQdjAAIAFwL8Fw0yNTA1MDgxNDUxMjFaMAwwCgYDVR0VBAMKAQEwMgITFAAQQ0g/3kYK+HhLHgACABBDSBcNMjUwNTA4MTQwNTE2WjAMMAoGA1UdFQQDCgEBMDICExQAEENHoKR6ErRIaawAAgAQQ0cXDTI1MDUwODE0MDUxNlowDDAKBgNVHRUEAwoBATAyAhMUABWlYgWCcBVb0tg8AAIAFaViFw0yNTA1MDgwNDA2MDBaMAwwCgYDVR0VBAMKAQEwMgITFAAVpWFQYxzK09ya9wACABWlYRcNMjUwNTA4MDQwNjAwWjAMMAoGA1UdFQQDCgEBMDICExQAGC4gEF8aCwJILH0AAgAYLiAXDTI1MDUwODA0MDQ0OVowDDAKBgNVHRUEAwoBATAyAhMUABguHy7SHTneEizFAAIAGC4fFw0yNTA1MDgwNDA0NDlaMAwwCgYDVR0VBAMKAQEwMgITFAAWpxgmVEgdLgWigwACABanGBcNMjUwNTA4MDQwNDM2WjAMMAoGA1UdFQQDCgEBMDICExQAFqcXioRmWLxSZ60AAgAWpxcXDTI1MDUwODA0MDQzNlowDDAKBgNVHRUEAwoBATAyAhMUABhlDG51ZsDP0FZFAAIAGGUMFw0yNTA1MDgwMzQ3NDJaMAwwCgYDVR0VBAMKAQUwMgITFAAP82ihTQL9GbZvXQACAA/zaBcNMjUwNTA4MDMxOTE1WjAMMAoGA1UdFQQDCgEFMDICExQAEwBonl0GM1OzK4gAAgATAGgXDTI1MDUwODAwMjMxMlowDDAKBgNVHRUEAwoBBTAyAhMUABTunT5krA8uZo7iAAIAFO6dFw0yNTA1MDcyMzIzNTVaMAwwCgYDVR0VBAMKAQUwMgITFAAYRXRv+vIjmTAwNgACABhFdBcNMjUwNTA3MjI0MzQ1WjAMMAoGA1UdFQQDCgEBMDICExQAGEVzeh6JFg8f47wAAgAYRXMXDTI1MDUwNzIyNDM0NVowDDAKBgNVHRUEAwoBATAyAhMUABOJnIgnGCR3pFOuAAIAE4mcFw0yNTA1MDcyMjEyMjZaMAwwCgYDVR0VBAMKAQEwMgITFAATiZtz3i2yXA3tWgACABOJmxcNMjUwNTA3MjIxMjI2WjAMMAoGA1UdFQQDCgEBMDICExQAD+t9ZquXYeh+aEMAAgAP630XDTI1MDUwNzIyMTAzNlowDDAKBgNVHRUEAwoBATAyAhMUAA/rfNuhVWLG9VEaAAIAD+t8Fw0yNTA1MDcyMjEwMzZaMAwwCgYDVR0VBAMKAQEwMgITFAASFp5BVXxlf2IoqAACABIWnhcNMjUwNTA3MjIwNDAwWjAMMAoGA1UdFQQDCgEFMDICExQAEkivkEK6acqnFFEAAgASSK8XDTI1MDUwNzIyMDA1MlowDDAKBgNVHRUEAwoBATAyAhMUABJIro3O7R2etVe3AAIAEkiuFw0yNTA1MDcyMjAwNTJaMAwwCgYDVR0VBAMKAQEwMgITFAAUxIJhrSI0jjzVRgACABTEghcNMjUwNTA3MjEzNjA4WjAMMAoGA1UdFQQDCgEFMDICExQAFXkEndt6yjl8Z10AAgAVeQQXDTI1MDUwNzIxMzMxNFowDDAKBgNVHRUEAwoBATAyAhMUABV5A1muSraqkO+BAAIAFXkDFw0yNTA1MDcyMTMzMTNaMAwwCgYDVR0VBAMKAQEwMgITFAAWBmYjacJPiwTnpgACABYGZhcNMjUwNTA3MTk1NDI5WjAMMAoGA1UdFQQDCgEBMDICExQAFgZl6mQbfCFKYi0AAgAWBmUXDTI1MDUwNzE5NTQyOVowDDAKBgNVHRUEAwoBATAyAhMUABP21GDkDi+29SOgAAIAE/bUFw0yNTA1MDcxOTQyMDJaMAwwCgYDVR0VBAMKAQEwMgITFAAT9tPvHPa+XqRlYAACABP20xcNMjUwNTA3MTk0MjAyWjAMMAoGA1UdFQQDCgEBMDICExQAFKzDQPBFn1fVeQgAAgAUrMMXDTI1MDUwNzE5MzYxNVowDDAKBgNVHRUEAwoBATAyAhMUABSswnFvlAR6SQY+AAIAFKzCFw0yNTA1MDcxOTM2MTVaMAwwCgYDVR0VBAMKAQEwMgITFAAWYOxfIp4QEhdM1gACABZg7BcNMjUwNTA3MTc1NzI3WjAMMAoGA1UdFQQDCgEBMDICExQAFmDr2kzmnB7ybnsAAgAWYOsXDTI1MDUwNzE3NTcyN1owDDAKBgNVHRUEAwoBATAyAhMUABFlsCAZTcxH8+FUAAIAEWWwFw0yNTA1MDcxNzIxMDRaMAwwCgYDVR0VBAMKAQEwMgITFAARZa+hqL7C51gMKQACABFlrxcNMjUwNTA3MTcyMTA0WjAMMAoGA1UdFQQDCgEBMDICExQAFqTsAj5OdBfUAloAAgAWpOwXDTI1MDUwNzE3MDkxN1owDDAKBgNVHRUEAwoBATAyAhMUABak61p8JGDQdCHKAAIAFqTrFw0yNTA1MDcxNzA5MTdaMAwwCgYDVR0VBAMKAQEwMgITFAAQ12/yQ4okibpMowACABDXbxcNMjUwNTA3MTYyMzAwWjAMMAoGA1UdFQQDCgEBMDICExQAENduAX5LeE7fFcwAAgAQ124XDTI1MDUwNzE2MjMwMFowDDAKBgNVHRUEAwoBATAyAhMUABRRo/aeQPliYUoVAAIAFFGjFw0yNTA1MDcxNjE4NDZaMAwwCgYDVR0VBAMKAQUwMgITFAARSA6EefT8vigdQwACABFIDhcNMjUwNTA3MTYxODMwWjAMMAoGA1UdFQQDCgEBMDICExQAEUgNHwIX7s9XZvEAAgARSA0XDTI1MDUwNzE2MTgzMFowDDAKBgNVHRUEAwoBATAyAhMUABHBh8eSjPfbGV6MAAIAEcGHFw0yNTA1MDcxNjEwMjdaMAwwCgYDVR0VBAMKAQEwMgITFAARwYYNOKIITRGOlgACABHBhhcNMjUwNTA3MTYxMDI3WjAMMAoGA1UdFQQDCgEBMDICExQAEGbmQhkxFmxNLscAAgAQZuYXDTI1MDUwNzE1NTUxMFowDDAKBgNVHRUEAwoBATAyAhMUABBm5cEU/dYG558SAAIAEGblFw0yNTA1MDcxNTU1MTBaMAwwCgYDVR0VBAMKAQEwMgITFAAYW0eS6BqIWn2UAQACABhbRxcNMjUwNTA3MTQwNzMwWjAMMAoGA1UdFQQDCgEFMDICExQAFsgGYtL8DxcrubAAAgAWyAYXDTI1MDUwNzAzMTM1M1owDDAKBgNVHRUEAwoBBTAyAhMUABRRXu/Dk05Jjq9GAAIAFFFeFw0yNTA1MDcwMTA1MzNaMAwwCgYDVR0VBAMKAQEwMgITFAAUUV0BYSHptq1oTgACABRRXRcNMjUwNTA3MDEwNTMzWjAMMAoGA1UdFQQDCgEBMDICExQAESNpnRQrq76GHFwAAgARI2kXDTI1MDUwNzAwMDkxMVowDDAKBgNVHRUEAwoBBTAyAhMUABiaLUjQxpkRl8rXAAIAGJotFw0yNTA1MDYyMTQ4MDZaMAwwCgYDVR0VBAMKAQEwMgITFAAYmixxnnsItENRpgACABiaLBcNMjUwNTA2MjE0ODA2WjAMMAoGA1UdFQQDCgEBMDICExQAGB+sgsiLmYgdTU8AAgAYH6wXDTI1MDUwNjIxMzMwN1owDDAKBgNVHRUEAwoBATAyAhMUABgfqxZdwVYxnFI1AAIAGB+rFw0yNTA1MDYyMTMzMDdaMAwwCgYDVR0VBAMKAQEwMgITFAAQgot8ke1f4JcpEQACABCCixcNMjUwNTA2MjExMzU4WjAMMAoGA1UdFQQDCgEBMDICExQAEIKK69d6fHunGxIAAgAQgooXDTI1MDUwNjIxMTM1OFowDDAKBgNVHRUEAwoBATAyAhMUABTkC6uZC9B1HXZ2AAIAFOQLFw0yNTA1MDYyMTAxNTdaMAwwCgYDVR0VBAMKAQEwMgITFAAU5Aq97xnHyu8M9gACABTkChcNMjUwNTA2MjEwMTU3WjAMMAoGA1UdFQQDCgEBMDICExQAFNNuwq+kLZQuMBgAAgAU024XDTI1MDUwNjIwMTcxNlowDDAKBgNVHRUEAwoBBTAyAhMUAA+sSwR4nJHrCJjcAAIAD6xLFw0yNTA1MDYxOTM3MjVaMAwwCgYDVR0VBAMKAQUwMgITFAAU4hCeWW5jBTnqiAACABTiEBcNMjUwNTA2MTkyNjE4WjAMMAoGA1UdFQQDCgEBMDICExQAFOIPZWEb7/2jtYUAAgAU4g8XDTI1MDUwNjE5MjYxOFowDDAKBgNVHRUEAwoBATAyAhMUABhpfv/tXC9f3wQ/AAIAGGl+Fw0yNTA1MDYxOTI0NDdaMAwwCgYDVR0VBAMKAQEwMgITFAAYaX26WjvymimpGgACABhpfRcNMjUwNTA2MTkyNDQ2WjAMMAoGA1UdFQQDCgEBMDICExQAFnU7paNen/hm9pwAAgAWdTsXDTI1MDUwNjE5MTUwOFowDDAKBgNVHRUEAwoBATAyAhMUABZ1Ohla2NOgRihkAAIAFnU6Fw0yNTA1MDYxOTE1MDhaMAwwCgYDVR0VBAMKAQEwMgITFAAWfPD6VbIZZziuJgACABZ88BcNMjUwNTA2MTkxMTM4WjAMMAoGA1UdFQQDCgEBMDICExQAFnzvSksqJWtpAccAAgAWfO8XDTI1MDUwNjE5MTEzOFowDDAKBgNVHRUEAwoBATAyAhMUABiYmVNPv2TQkZ1QAAIAGJiZFw0yNTA1MDYxOTA1MDVaMAwwCgYDVR0VBAMKAQEwMgITFAAYmJh20YY9YxfQHgACABiYmBcNMjUwNTA2MTkwNTA1WjAMMAoGA1UdFQQDCgEBMDICExQAEhth74GHi59uvy8AAgASG2EXDTI1MDUwNjE5MDAxOVowDDAKBgNVHRUEAwoBATAyAhMUABIbYMejeW886sMPAAIAEhtgFw0yNTA1MDYxOTAwMTlaMAwwCgYDVR0VBAMKAQEwMgITFAAQ6XdMv/nNgGmoBAACABDpdxcNMjUwNTA2MTcyNzU0WjAMMAoGA1UdFQQDCgEBMDICExQAEOl2ofi5SA5e+5MAAgAQ6XYXDTI1MDUwNjE3Mjc1NFowDDAKBgNVHRUEAwoBATAyAhMUABQCFcij9J1HcchaAAIAFAIVFw0yNTA1MDYxNzAxNDFaMAwwCgYDVR0VBAMKAQEwMgITFAAUAhTjl1rn/rRxHwACABQCFBcNMjUwNTA2MTcwMTQxWjAMMAoGA1UdFQQDCgEBMDICExQAFqzu+S6DSAWH780AAgAWrO4XDTI1MDUwNjE1NTczOVowDDAKBgNVHRUEAwoBATAyAhMUABas7VhYt/Vm99sIAAIAFqztFw0yNTA1MDYxNTU3MzlaMAwwCgYDVR0VBAMKAQEwMgITFAAWQrDppRjk6bZxCgACABZCsBcNMjUwNTA2MTU0NDI2WjAMMAoGA1UdFQQDCgEFMDICExQAGJX4R6CwGmt1JBEAAgAYlfgXDTI1MDUwNjE0NTAxOFowDDAKBgNVHRUEAwoBATAyAhMUABiV90MTmd91Sc8TAAIAGJX3Fw0yNTA1MDYxNDUwMThaMAwwCgYDVR0VBAMKAQEwMgITFAAPlQfKqRTFeKa0uwACAA+VBxcNMjUwNTA2MTQxNDMwWjAMMAoGA1UdFQQDCgEBMDICExQAD5UGD2l+YYGySxAAAgAPlQYXDTI1MDUwNjE0MTQyOVowDDAKBgNVHRUEAwoBATAyAhMUABcqY4KpZQ1x/YfoAAIAFypjFw0yNTA1MDYxMzUwMjhaMAwwCgYDVR0VBAMKAQEwMgITFAAXKmK+3dOwJn7OUwACABcqYhcNMjUwNTA2MTM1MDI4WjAMMAoGA1UdFQQDCgEBMDICExQAGCjnMSEcWMnQIHMAAgAYKOcXDTI1MDUwNjEzMDcwOVowDDAKBgNVHRUEAwoBBTAyAhMUABiUdxpGGyFup9QyAAIAGJR3Fw0yNTA1MDYwNjEwMDhaMAwwCgYDVR0VBAMKAQEwMgITFAAYlHYNX8luyFlYIwACABiUdhcNMjUwNTA2MDYxMDA3WjAMMAoGA1UdFQQDCgEBMDICExQAFDjd+jp0Y1WJsSwAAgAUON0XDTI1MDUwNjA1MzMyMVowDDAKBgNVHRUEAwoBBTAyAhMUABX2XCTSnXvFfWDUAAIAFfZcFw0yNTA1MDUyMjExMTNaMAwwCgYDVR0VBAMKAQEwMgITFAAV9ltDi/TlJyAELQACABX2WxcNMjUwNTA1MjIxMTEzWjAMMAoGA1UdFQQDCgEBMDICExQAGCicYWXhLhNnTJYAAgAYKJwXDTI1MDUwNTIyMDAxMlowDDAKBgNVHRUEAwoBBTAyAhMUABCO41Y/uGfRtIW+AAIAEI7jFw0yNTA1MDUyMTA1MTBaMAwwCgYDVR0VBAMKAQEwMgITFAAQjuL5zRAN7vSdlAACABCO4hcNMjUwNTA1MjEwNTEwWjAMMAoGA1UdFQQDCgEBMDICExQAF1S7gUTmbZL8T/wAAgAXVLsXDTI1MDUwNTIwNDQ0NFowDDAKBgNVHRUEAwoBBTAyAhMUABPCCVVc2efin4g/AAIAE8IJFw0yNTA1MDUyMDQwMzFaMAwwCgYDVR0VBAMKAQEwMgITFAATwgjhekRnR4iT+AACABPCCBcNMjUwNTA1MjA0MDMxWjAMMAoGA1UdFQQDCgEBMDICExQAFkDUX/eiPVmTSMgAAgAWQNQXDTI1MDUwNTIwNDAzMVowDDAKBgNVHRUEAwoBATAyAhMUABZA0+hi8vsDPUTLAAIAFkDTFw0yNTA1MDUyMDQwMzFaMAwwCgYDVR0VBAMKAQEwMgITFAAS2wjp0fULpfpxEQACABLbCBcNMjUwNTE5MDM0NTIyWjAMMAoGA1UdFQQDCgEBMDICExQAFXs0o6oSLPDmPh0AAgAVezQXDTI1MDUxODA1MTc1MlowDDAKBgNVHRUEAwoBBTAyAhMUABOS9kZ1uAi1Tuf6AAIAE5L2Fw0yNTA1MTgwNDAzMDhaMAwwCgYDVR0VBAMKAQEwMgITFAATkvUAcAQYGFHJkwACABOS9RcNMjUwNTE4MDQwMzA4WjAMMAoGA1UdFQQDCgEBMDICExQAF82ELpzPBX+FkOoAAgAXzYQXDTI1MDUxODA0MDI1OFowDDAKBgNVHRUEAwoBATAyAhMUABfNg8UeHZmIzhwqAAIAF82DFw0yNTA1MTgwNDAyNTdaMAwwCgYDVR0VBAMKAQEwMgITFAAV8wdq9Zukz4xM6wACABXzBxcNMjUwNTE4MDM0MzIxWjAMMAoGA1UdFQQDCgEFMDICExQAEXxwncbOwgZdZlkAAgARfHAXDTI1MDUxNzE4MjU0NFowDDAKBgNVHRUEAwoBATAyAhMUABF8bzY3c5uIcpSqAAIAEXxvFw0yNTA1MTcxODI1NDRaMAwwCgYDVR0VBAMKAQEwMgITFAAYw3YvfceGYNDbZwACABjDdhcNMjUwNTE3MTUwNDE3WjAMMAoGA1UdFQQDCgEBMDICExQAGMN1bPTn2E4pgvcAAgAYw3UXDTI1MDUxNzE1MDQxNlowDDAKBgNVHRUEAwoBATAyAhMUABW7IqwHeIObybMHAAIAFbsiFw0yNTA1MTcwNDI5NTRaMAwwCgYDVR0VBAMKAQEwMgITFAAVuyFdQNoR8YDtKwACABW7IRcNMjUwNTE3MDQyOTU0WjAMMAoGA1UdFQQDCgEBMDICExQAFYSx+l8ZXAklLvgAAgAVhLEXDTI1MDUxNzA0MTY0OFowDDAKBgNVHRUEAwoBBTAyAhMUABQXzdZPcZkCbz1CAAIAFBfNFw0yNTA1MTcwNDEzNDFaMAwwCgYDVR0VBAMKAQEwMgITFAAUF8zytEU5QtR15wACABQXzBcNMjUwNTE3MDQxMzQxWjAMMAoGA1UdFQQDCgEBMDICExQAEf/uOdVQfxGVZSUAAgAR/+4XDTI1MDUxNzA0MTMyM1owDDAKBgNVHRUEAwoBATAyAhMUABH/7bn6tLabQ6AzAAIAEf/tFw0yNTA1MTcwNDEzMjNaMAwwCgYDVR0VBAMKAQEwMgITFAAXzgodekugFP8IAgACABfOChcNMjUwNTE3MDEyOTE5WjAMMAoGA1UdFQQDCgEFMDICExQAGGHVTnAOpmy5BNQAAgAYYdUXDTI1MDUxNjIzNTU0NFowDDAKBgNVHRUEAwoBBTAyAhMUABFl9W9xZeByX9DnAAIAEWX1Fw0yNTA1MTYyMzE2MjlaMAwwCgYDVR0VBAMKAQUwMgITFAAUeo77PMBoG4tzewACABR6jhcNMjUwNTE2MjIwNDAzWjAMMAoGA1UdFQQDCgEBMDICExQAFHqNVRroXdPssEcAAgAUeo0XDTI1MDUxNjIyMDQwMlowDDAKBgNVHRUEAwoBATAyAhMUABGDiiLfGxuQKHRPAAIAEYOKFw0yNTA1MTYyMTE0NDZaMAwwCgYDVR0VBAMKAQUwMgITFAAXypbAqGVAmxWsrwACABfKlhcNMjUwNTE2MTk0NDU1WjAMMAoGA1UdFQQDCgEBMDICExQAF8qVjTDKSygKidoAAgAXypUXDTI1MDUxNjE5NDQ1NVowDDAKBgNVHRUEAwoBATAyAhMUABLjDwypX5QxatwnAAIAEuMPFw0yNTA1MTYxNzM4NDJaMAwwCgYDVR0VBAMKAQEwMgITFAAS4w5fZg0VBf1moAACABLjDhcNMjUwNTE2MTczODQyWjAMMAoGA1UdFQQDCgEBMDICExQAFSIahVqVT5Sno0wAAgAVIhoXDTI1MDUxNjE3Mjc1NlowDDAKBgNVHRUEAwoBATAyAhMUABUiGXE2p1UajQkPAAIAFSIZFw0yNTA1MTYxNzI3NTVaMAwwCgYDVR0VBAMKAQEwMgITFAAUFRs5z8Srud96MQACABQVGxcNMjUwNTE2MTY0NTU1WjAMMAoGA1UdFQQDCgEBMDICExQAFBUaj5OHwQAr8hMAAgAUFRoXDTI1MDUxNjE2NDU1NVowDDAKBgNVHRUEAwoBATAyAhMUABMBK36OwLTuQ4JsAAIAEwErFw0yNTA1MTYxNjM5MjZaMAwwCgYDVR0VBAMKAQEwMgITFAATASpiUDiu1MEjUwACABMBKhcNMjUwNTE2MTYzOTI2WjAMMAoGA1UdFQQDCgEBMDICExQAE3w0k+DiOfgN+14AAgATfDQXDTI1MDUxNjE1NDcxNVowDDAKBgNVHRUEAwoBATAyAhMUABN8M1F9VEj87wKbAAIAE3wzFw0yNTA1MTYxNTQ3MTRaMAwwCgYDVR0VBAMKAQEwMgITFAAYvxv0tfIR8E7h+AACABi/GxcNMjUwNTE2MTUxNDQxWjAMMAoGA1UdFQQDCgEFMDICExQAGK4Bmx29IEsy1MMAAgAYrgEXDTI1MDUxNjE1MTEwM1owDDAKBgNVHRUEAwoBBTAyAhMUABiuYj5ytDEpWpj3AAIAGK5iFw0yNTA1MTYxNDI2MTlaMAwwCgYDVR0VBAMKAQUwMgITFAAXfMVcgrwPI94Y+wACABd8xRcNMjUwNTE2MDQwODExWjAMMAoGA1UdFQQDCgEBMDICExQAF3zECvms5jdo0AIAAgAXfMQXDTI1MDUxNjA0MDgxMVowDDAKBgNVHRUEAwoBATAyAhMUABb2N7QRQpXSeCdMAAIAFvY3Fw0yNTA1MTYwMzUzMTRaMAwwCgYDVR0VBAMKAQUwMgITFAARAeT6ahWRxftvrwACABEB5BcNMjUwNTE2MDE1MDMxWjAMMAoGA1UdFQQDCgEBMDICExQAEQHi6rY5R4H9XAMAAgARAeIXDTI1MDUxNjAxNTAzMVowDDAKBgNVHRUEAwoBATAyAhMUABgSkF9MVB7iYZcQAAIAGBKQFw0yNTA1MTYwMTAzMDhaMAwwCgYDVR0VBAMKAQUwMgITFAAYvnZ2WG359201CwACABi+dhcNMjUwNTE1MjIxNjQzWjAMMAoGA1UdFQQDCgEBMDICExQAGL51cKnHv9SfcbsAAgAYvnUXDTI1MDUxNTIyMTY0M1owDDAKBgNVHRUEAwoBATAyAhMUABi+RH0fsHej3uTPAAIAGL5EFw0yNTA1MTUyMjAzNTBaMAwwCgYDVR0VBAMKAQEwMgITFAAYvkP74qRi8RETbgACABi+QxcNMjUwNTE1MjIwMzUwWjAMMAoGA1UdFQQDCgEBMDICExQAEpG8x/nexEMWaGoAAgASkbwXDTI1MDUxNTIxNDE1NVowDDAKBgNVHRUEAwoBATAyAhMUABKRu8pwEjBSX6qeAAIAEpG7Fw0yNTA1MTUyMTQxNTJaMAwwCgYDVR0VBAMKAQEwMgITFAAV3Jcba8wiqan3uQACABXclxcNMjUwNTE1MjEwNDMyWjAMMAoGA1UdFQQDCgEFMDICExQAEuGlUfTfN1I2VT4AAgAS4aUXDTI1MDUxNTIwNDkwNVowDDAKBgNVHRUEAwoBATAyAhMUABLhpML8yNpiywJUAAIAEuGkFw0yNTA1MTUyMDQ5MDRaMAwwCgYDVR0VBAMKAQEwMgITFAAXz5/c7v5SZpIShQACABfPnxcNMjUwNTE1MjAyNzQ1WjAMMAoGA1UdFQQDCgEBMDICExQAF8+emBefQUqaThQAAgAXz54XDTI1MDUxNTIwMjc0NVowDDAKBgNVHRUEAwoBATAyAhMUABAzwAuH6iJx/PrgAAIAEDPAFw0yNTA1MTUxODQyNTdaMAwwCgYDVR0VBAMKAQEwMgITFAAQM7/TfTRp8F3YTQACABAzvxcNMjUwNTE1MTg0MjU2WjAMMAoGA1UdFQQDCgEBMDICExQAEJY/d1NU4JLYXZEAAgAQlj8XDTI1MDUxNTE3NTE0OFowDDAKBgNVHRUEAwoBATAyAhMUABCWPjRjS1ZNiz1zAAIAEJY+Fw0yNTA1MTUxNzUxNDdaMAwwCgYDVR0VBAMKAQEwMgITFAAQc82DvZr0PU0edgACABBzzRcNMjUwNTE1MTcxNjAzWjAMMAoGA1UdFQQDCgEBMDICExQAEHPMWc/xc4a/9WYAAgAQc8wXDTI1MDUxNTE3MTYwMlowDDAKBgNVHRUEAwoBATAyAhMUABOnX2xNOixlCfcOAAIAE6dfFw0yNTA1MTUxNzEzMTZaMAwwCgYDVR0VBAMKAQEwMgITFAATp15sIEL97JmVdgACABOnXhcNMjUwNTE1MTcxMzE2WjAMMAoGA1UdFQQDCgEBMDICExQAFcMcSraHNvCsP/UAAgAVwxwXDTI1MDUxNTE2NTgyMFowDDAKBgNVHRUEAwoBATAyAhMUABXDG/rUx4gPtEkSAAIAFcMbFw0yNTA1MTUxNjU4MjBaMAwwCgYDVR0VBAMKAQEwMgITFAAXLeh200mvgwjUOgACABct6BcNMjUwNTE1MTY0MDI4WjAMMAoGA1UdFQQDCgEBMDICExQAFy3n4mfCqAFsEokAAgAXLecXDTI1MDUxNTE2NDAyOFowDDAKBgNVHRUEAwoBATAyAhMUABdG6QWX6YA3jBrYAAIAF0bpFw0yNTA1MTUxNjQwMjhaMAwwCgYDVR0VBAMKAQEwMgITFAAXRuim9MLi+j3OmwACABdG6BcNMjUwNTE1MTY0MDI4WjAMMAoGA1UdFQQDCgEBMDICExQAFMhDVbChuxUl7Z0AAgAUyEMXDTI1MDUxNTE2MDc0NFowDDAKBgNVHRUEAwoBATAyAhMUABTIQgyHdKBW//KLAAIAFMhCFw0yNTA1MTUxNjA3NDRaMAwwCgYDVR0VBAMKAQEwMgITFAAYtDuiRTR5GxhTNgACABi0OxcNMjUwNTE1MTYwMzMyWjAMMAoGA1UdFQQDCgEFMDICExQAGLQ6YZq8sxOFjFIAAgAYtDoXDTI1MDUxNTE1NTUzOFowDDAKBgNVHRUEAwoBBTAyAhMUAA+23LS+T3PXYl8xAAIAD7bcFw0yNTA1MTUwNDA4MDRaMAwwCgYDVR0VBAMKAQEwMgITFAAPttv6pXzy8wLfyQACAA+22xcNMjUwNTE1MDQwODA0WjAMMAoGA1UdFQQDCgEBMDICExQAFbsSsbW8HhcYtcMAAgAVuxIXDTI1MDUxNTA0MDc0N1owDDAKBgNVHRUEAwoBATAyAhMUABW7EcMOngDwMYNUAAIAFbsRFw0yNTA1MTUwNDA3NDdaMAwwCgYDVR0VBAMKAQEwMgITFAATEm/fqXPplMmi1QACABMSbxcNMjUwNTE1MDQwNzM0WjAMMAoGA1UdFQQDCgEBMDICExQAExJuHO354MMF2vEAAgATEm4XDTI1MDUxNTA0MDczM1owDDAKBgNVHRUEAwoBATAyAhMUABcT8UIwWqwTiWVrAAIAFxPxFw0yNTA1MTUwNDA3MDVaMAwwCgYDVR0VBAMKAQEwMgITFAAXE/AgyQVX/9hJrQACABcT8BcNMjUwNTE1MDQwNzA1WjAMMAoGA1UdFQQDCgEBMDICExQAE8ttNABEbbdHLIoAAgATy20XDTI1MDUxNTA0MDY1MFowDDAKBgNVHRUEAwoBATAyAhMUABPLbEdimp0swynIAAIAE8tsFw0yNTA1MTUwNDA2NTBaMAwwCgYDVR0VBAMKAQEwMgITFAAYGhLU1nrexX5QjQACABgaEhcNMjUwNTE1MDQwNjQ1WjAMMAoGA1UdFQQDCgEBMDICExQAGBoRMj+TCrIbf2gAAgAYGhEXDTI1MDUxNTA0MDY0NVowDDAKBgNVHRUEAwoBATAyAhMUABVOb/LUrHWCONtSAAIAFU5vFw0yNTA1MTUwNDA2NDVaMAwwCgYDVR0VBAMKAQEwMgITFAAVTm5ItIUf7REfawACABVObhcNMjUwNTE1MDQwNjQ1WjAMMAoGA1UdFQQDCgEBMDICExQAEZUNO0qrfJ3rgZ8AAgARlQ0XDTI1MDUxNTA0MDYyNFowDDAKBgNVHRUEAwoBATAyAhMUABGVDPOaqdOhVLsrAAIAEZUMFw0yNTA1MTUwNDA2MjRaMAwwCgYDVR0VBAMKAQEwMgITFAAQq30tuWfZVyTCYAACABCrfRcNMjUwNTE1MDQwNTUyWjAMMAoGA1UdFQQDCgEBMDICExQAEKt8R4Z75sT/13QAAgAQq3wXDTI1MDUxNTA0MDU1MlowDDAKBgNVHRUEAwoBATAyAhMUABGviVsbTjwSQFCJAAIAEa+JFw0yNTA1MTUwNDA1MDZaMAwwCgYDVR0VBAMKAQEwMgITFAARr4jqiEe+ygfLKAACABGviBcNMjUwNTE1MDQwNTA2WjAMMAoGA1UdFQQDCgEBMDICExQAE1cCo4qBgsCx5gsAAgATVwIXDTI1MDUxNTAwNDQxNFowDDAKBgNVHRUEAwoBATAyAhMUABNXAQco3p8MYivmAAIAE1cBFw0yNTA1MTUwMDQ0MTNaMAwwCgYDVR0VBAMKAQEwMgITFAAXRTSC/e2h380ufgACABdFNBcNMjUwNTE0MjIzODIwWjAMMAoGA1UdFQQDCgEFMDICExQAFjvH2fvEhXoZ56IAAgAWO8cXDTI1MDUxNDIyMDYzNlowDDAKBgNVHRUEAwoBATAyAhMUABY7xt+aVHB/zV3mAAIAFjvGFw0yNTA1MTQyMjA2MzZaMAwwCgYDVR0VBAMKAQEwMgITFAAUWoEGXmM6o3hnOgACABRagRcNMjUwNTE0MjE0NTA4WjAMMAoGA1UdFQQDCgEFMDICExQAF7JcZ5XLKlql8dsAAgAXslwXDTI1MDUxNDE5MjY1NFowDDAKBgNVHRUEAwoBATAyAhMUABeyWyK5ru1ILUPzAAIAF7JbFw0yNTA1MTQxOTI2NTRaMAwwCgYDVR0VBAMKAQEwMgITFAAXgzGBT3OhrgpW6gACABeDMRcNMjUwNTE0MTkwMzQxWjAMMAoGA1UdFQQDCgEBMDICExQAF4MwMw/WS9muVtgAAgAXgzAXDTI1MDUxNDE5MDM0MVowDDAKBgNVHRUEAwoBATAyAhMUABXrwwffB1ixoJahAAIAFevDFw0yNTA1MTQxNzU0MDhaMAwwCgYDVR0VBAMKAQEwMgITFAAV68J5frR7hMDJAQACABXrwhcNMjUwNTE0MTc1NDA2WjAMMAoGA1UdFQQDCgEBMDICExQAEgbyF1hPDhijTRkAAgASBvIXDTI1MDUxNDE3NTAxNlowDDAKBgNVHRUEAwoBATAyAhMUABIG8a+hMdUi489LAAIAEgbxFw0yNTA1MTQxNzUwMTZaMAwwCgYDVR0VBAMKAQEwMgITFAARkvBaw83AZkWTiAACABGS8BcNMjUwNTE0MTcwOTQ3WjAMMAoGA1UdFQQDCgEBMDICExQAEZLuL/rkw+/kPKYAAgARku4XDTI1MDUxNDE3MDk0N1owDDAKBgNVHRUEAwoBATAyAhMUABFjmwv7OyoWdeu/AAIAEWObFw0yNTA1MTQxNjQxNTFaMAwwCgYDVR0VBAMKAQEwMgITFAARY5q7itjC6V8LrAACABFjmhcNMjUwNTE0MTY0MTUxWjAMMAoGA1UdFQQDCgEBMDICExQAESnQAD1wRIZMY+AAAgARKdAXDTI1MDUxNDE2MDAxM1owDDAKBgNVHRUEAwoBATAyAhMUABEpz5TA2RpIM/G4AAIAESnPFw0yNTA1MTQxNjAwMTNaMAwwCgYDVR0VBAMKAQEwMgITFAAYay1Xju1DthwksQACABhrLRcNMjUwNTE0MTU1MTU1WjAMMAoGA1UdFQQDCgEBMDICExQAGGss2+RCACDU+icAAgAYaywXDTI1MDUxNDE1NTE1NVowDDAKBgNVHRUEAwoBATAyAhMUABPs8Jq6laQ/WaM/AAIAE+zwFw0yNTA1MTQxNTMxNDNaMAwwCgYDVR0VBAMKAQEwMgITFAAT7O/A0+pQ8VOEdgACABPs7xcNMjUwNTE0MTUzMTQyWjAMMAoGA1UdFQQDCgEBMDICExQAGDVXnFiMuwuaA9oAAgAYNVcXDTI1MDUxNDE1Mjk1MlowDDAKBgNVHRUEAwoBATAyAhMUABg1Vr/n+2fCIhb9AAIAGDVWFw0yNTA1MTQxNTI5NTJaMAwwCgYDVR0VBAMKAQEwMgITFAAWqKlLFZ/3FUhlNQACABaoqRcNMjUwNTE0MDQwNjE0WjAMMAoGA1UdFQQDCgEBMDICExQAFqio3WpbiKXGBAwAAgAWqKgXDTI1MDUxNDA0MDYxNFowDDAKBgNVHRUEAwoBATAyAhMUABipetNF5asO3qexAAIAGKl6Fw0yNTA1MTMyMjQ1NTZaMAwwCgYDVR0VBAMKAQUwMgITFAAYrmRgSSoKBIeJkAACABiuZBcNMjUwNTEzMjI0MDUwWjAMMAoGA1UdFQQDCgEFMDICExQAGK8fjrIOKI1skTcAAgAYrx8XDTI1MDUxMzIxNTExNVowDDAKBgNVHRUEAwoBATAyAhMUABivHvjYXfay6yY2AAIAGK8eFw0yNTA1MTMyMTUxMTRaMAwwCgYDVR0VBAMKAQEwMgITFAAYZKx9qEOjzPvDcwACABhkrBcNMjUwNTEzMjEwNjAxWjAMMAoGA1UdFQQDCgEFMDICExQAFMF2/AZdoej/likAAgAUwXYXDTI1MDUxMzIwNTEyNFowDDAKBgNVHRUEAwoBATAyAhMUABTBdZXWSsSQsU8XAAIAFMF1Fw0yNTA1MTMyMDUxMjRaMAwwCgYDVR0VBAMKAQEwMgITFAARESpvVX1asKz/hQACABERKhcNMjUwNTEzMjAyNjI0WjAMMAoGA1UdFQQDCgEBMDICExQAEREpfivI1d3pFP4AAgARESkXDTI1MDUxMzIwMjYyM1owDDAKBgNVHRUEAwoBATAyAhMUABKAEIOd2OW+ssylAAIAEoAQFw0yNTA1MTMxOTE4MThaMAwwCgYDVR0VBAMKAQEwMgITFAASgA+jKQZFbAxSXQACABKADxcNMjUwNTEzMTkxODE3WjAMMAoGA1UdFQQDCgEBMDICExQAGLIQTAmwq0TQNWAAAgAYshAXDTI1MDUxMzE4Mzk1NlowDDAKBgNVHRUEAwoBATAyAhMUABiyDyeeJYepFjY8AAIAGLIPFw0yNTA1MTMxODM5NTVaMAwwCgYDVR0VBAMKAQEwMgITFAASO9mVe8xe31SbkwACABI72RcNMjUwNTEzMTgxMTM1WjAMMAoGA1UdFQQDCgEBMDICExQAEjvY4TTXGv9PCGEAAgASO9gXDTI1MDUxMzE4MTEzNVowDDAKBgNVHRUEAwoBATAyAhMUABhoDl7mrQeChRc3AAIAGGgOFw0yNTA1MTMxNzQ3NThaMAwwCgYDVR0VBAMKAQEwMgITFAAYaA0wR4eX/tTxlwACABhoDRcNMjUwNTEzMTc0NzU4WjAMMAoGA1UdFQQDCgEBMDICExQAE5xL07zSl1QSgTAAAgATnEsXDTI1MDUxMzE3NDAxMlowDDAKBgNVHRUEAwoBATAyAhMUABOcSlqOtWc9sJEaAAIAE5xKFw0yNTA1MTMxNzQwMTFaMAwwCgYDVR0VBAMKAQEwMgITFAARgC6v7gs0Z7wzYgACABGALhcNMjUwNTEzMTczODI3WjAMMAoGA1UdFQQDCgEBMDICExQAEYAtReToXmSsClwAAgARgC0XDTI1MDUxMzE3MzgyN1owDDAKBgNVHRUEAwoBATAyAhMUABZVWz5tqTCy+Mm8AAIAFlVbFw0yNTA1MTMxNzM0NTdaMAwwCgYDVR0VBAMKAQEwMgITFAAWVVqdra6w4h16igACABZVWhcNMjUwNTEzMTczNDU3WjAMMAoGA1UdFQQDCgEBMDICExQAD7TOhooeAI300PoAAgAPtM4XDTI1MDUxMzE3MDY1NlowDDAKBgNVHRUEAwoBATAyAhMUAA+0zdld6zzNbTfvAAIAD7TNFw0yNTA1MTMxNzA2NTZaMAwwCgYDVR0VBAMKAQEwMgITFAAXFc+n+mkAoKMjxwACABcVzxcNMjUwNTEzMTYzMzU5WjAMMAoGA1UdFQQDCgEBMDICExQAFxXO+NeSzFfV3KoAAgAXFc4XDTI1MDUxMzE2MzM1OVowDDAKBgNVHRUEAwoBATAyAhMUABh6MzIX9yKaGhDvAAIAGHozFw0yNTA1MTMxNjExMzhaMAwwCgYDVR0VBAMKAQUwMgITFAAS9de1tjUpF60TpwACABL11xcNMjUwNTEzMTYwMzA4WjAMMAoGA1UdFQQDCgEBMDICExQAEvXW8TMXJNABTMUAAgAS9dYXDTI1MDUxMzE2MDMwOFowDDAKBgNVHRUEAwoBATAyAhMUABiffUxxrct7MrG1AAIAGJ99Fw0yNTA1MTMxNDAwMDlaMAwwCgYDVR0VBAMKAQUwMgITFAAP5aB2kcYqmVNSMAACAA/loBcNMjUwNTEzMDYyOTQ5WjAMMAoGA1UdFQQDCgEFMDICExQAFizhdDQ6LcHSzm4AAgAWLOEXDTI1MDUxMzA0MTA0MFowDDAKBgNVHRUEAwoBATAyAhMUABYs4G+Eq3WlNxbNAAIAFizgFw0yNTA1MTMwNDEwNDBaMAwwCgYDVR0VBAMKAQEwMgITFAAS2V23zSI25ebPywACABLZXRcNMjUwNTEzMDQxMDIwWjAMMAoGA1UdFQQDCgEBMDICExQAEtlc8EkSM1kiGQIAAgAS2VwXDTI1MDUxMzA0MTAxOVowDDAKBgNVHRUEAwoBATAyAhMUABUn0/NPuM2zWrwiAAIAFSfTFw0yNTA1MTMwNDEwMTFaMAwwCgYDVR0VBAMKAQEwMgITFAAVJ9JxUwhq0KxeGwACABUn0hcNMjUwNTEzMDQxMDEwWjAMMAoGA1UdFQQDCgEBMDICExQAFb4ZsxID4JCaGw0AAgAVvhkXDTI1MDUxMjIzMDczNlowDDAKBgNVHRUEAwoBATAyAhMUABW+GI0Wlx4htLwHAAIAFb4YFw0yNTA1MTIyMzA3MzZaMAwwCgYDVR0VBAMKAQEwMgITFAAQYiwdg1MC2BUovgACABBiLBcNMjUwNTEyMjI1NzQzWjAMMAoGA1UdFQQDCgEBMDICExQAEGIrlykOzBbbr9AAAgAQYisXDTI1MDUxMjIyNTc0M1owDDAKBgNVHRUEAwoBATAyAhMUABhccuONXyMpr9RFAAIAGFxyFw0yNTA1MTIyMDI4NDdaMAwwCgYDVR0VBAMKAQUwMgITFAAWbsMZCU8lwufw8AACABZuwxcNMjUwNTEyMTk1ODExWjAMMAoGA1UdFQQDCgEBMDICExQAFm7Co9e4vCumroEAAgAWbsIXDTI1MDUxMjE5NTgxMVowDDAKBgNVHRUEAwoBATAyAhMUABBsv+8vKjp/m0pgAAIAEGy/Fw0yNTA1MTIxOTEyMDRaMAwwCgYDVR0VBAMKAQEwMgITFAAQbL5XLi/apB682gACABBsvhcNMjUwNTEyMTkxMjA0WjAMMAoGA1UdFQQDCgEBMDICExQAEK2x2eD4Q3Z43I4AAgAQrbEXDTI1MDUxMjE5MTIwM1owDDAKBgNVHRUEAwoBATAyAhMUABFaW2MX+5pr8Ub2AAIAEVpbFw0yNTA1MjMxNTQ3MzZaMAwwCgYDVR0VBAMKAQEwMgITFAARWlhi4TcEF7eXfgACABFaWBcNMjUwNTIzMTU0NzM1WjAMMAoGA1UdFQQDCgEBMDICExQAEMDSw5GhqaLE7igAAgAQwNIXDTI1MDUyMzE1NDA1N1owDDAKBgNVHRUEAwoBATAyAhMUABDA0VE9Gp9s3oUQAAIAEMDRFw0yNTA1MjMxNTQwNTdaMAwwCgYDVR0VBAMKAQEwMgITFAASk/BmWuT1eNxoAwACABKT8BcNMjUwNTIzMTUwNjE2WjAMMAoGA1UdFQQDCgEBMDICExQAEpPvLmaHc1dK8+kAAgASk+8XDTI1MDUyMzE1MDYxNlowDDAKBgNVHRUEAwoBATAyAhMUABJCuzISQbGPBMZGAAIAEkK7Fw0yNTA1MjMxNDUyMzdaMAwwCgYDVR0VBAMKAQEwMgITFAASQrqmsXLlA+fDYAACABJCuhcNMjUwNTIzMTQ1MjM3WjAMMAoGA1UdFQQDCgEBMDICExQAFdlvFlnNgan6YJgAAgAV2W8XDTI1MDUyMzEzMTA1N1owDDAKBgNVHRUEAwoBBTAyAhMUABbL2v36967U756HAAIAFsvaFw0yNTA1MjMwNzExMThaMAwwCgYDVR0VBAMKAQUwMgITFAAY1+HZ1OZ2v0inHwACABjX4RcNMjUwNTIzMDMyNDM1WjAMMAoGA1UdFQQDCgEFMDICExQAEFoLhYUzojWyWakAAgAQWgsXDTI1MDUyMzAyMzUyOVowDDAKBgNVHRUEAwoBBTAyAhMUABWDKhMdWUCe9CLtAAIAFYMqFw0yNTA1MjIyMzM3NDhaMAwwCgYDVR0VBAMKAQUwMgITFAAY18iY0znPE+Ly0wACABjXyBcNMjUwNTIyMjIwMzA3WjAMMAoGA1UdFQQDCgEBMDICExQAGNfHiWlsOoyS0bMAAgAY18cXDTI1MDUyMjIyMDMwNlowDDAKBgNVHRUEAwoBATAyAhMUABjGWKabAH80gogdAAIAGMZYFw0yNTA1MjIyMjAyNTBaMAwwCgYDVR0VBAMKAQUwMgITFAASqGHoK6VWCCpjpwACABKoYRcNMjUwNTIyMjEyMzA3WjAMMAoGA1UdFQQDCgEFMDICExQAEkGaAa+sENB0KCEAAgASQZoXDTI1MDUyMjIxMjAzMVowDDAKBgNVHRUEAwoBBTAyAhMUABQ1A/lXtPhILBnyAAIAFDUDFw0yNTA1MjIxOTMxMzhaMAwwCgYDVR0VBAMKAQUwMgITFAAXaCeAWgYhQ3pr/gACABdoJxcNMjUwNTIyMTkyNTA0WjAMMAoGA1UdFQQDCgEBMDICExQAF2gm+x22SXKsnCsAAgAXaCYXDTI1MDUyMjE5MjUwM1owDDAKBgNVHRUEAwoBATAyAhMUABXNVoQIfkVzEUwCAAIAFc1WFw0yNTA1MjIxODIxNDdaMAwwCgYDVR0VBAMKAQEwMgITFAAVzVWQeiXuGfalvwACABXNVRcNMjUwNTIyMTgyMTQ3WjAMMAoGA1UdFQQDCgEBMDICExQAEB7dLtLXtTQCLgsAAgAQHt0XDTI1MDUyMjE2MTMwNlowDDAKBgNVHRUEAwoBATAyAhMUABAe3I5fECXWwDzUAAIAEB7cFw0yNTA1MjIxNjEzMDZaMAwwCgYDVR0VBAMKAQEwMgITFAAWn7RtIsdRLopETQACABaftBcNMjUwNTIyMTU0NzQ0WjAMMAoGA1UdFQQDCgEBMDICExQAFp+zyMAwF4ov8UIAAgAWn7MXDTI1MDUyMjE1NDc0NFowDDAKBgNVHRUEAwoBATAyAhMUABCFre+yQmq4CR0RAAIAEIWtFw0yNTA1MjIxNTMzMTZaMAwwCgYDVR0VBAMKAQEwMgITFAAQhaxQXg1AWf+4DAACABCFrBcNMjUwNTIyMTUzMzE2WjAMMAoGA1UdFQQDCgEBMDICExQAFlQnDrqoED8YcKIAAgAWVCcXDTI1MDUyMjE0MDkyOFowDDAKBgNVHRUEAwoBATAyAhMUABZUJifoXcEszglOAAIAFlQmFw0yNTA1MjIxNDA5MjdaMAwwCgYDVR0VBAMKAQEwMgITFAAVtF7QWCs/RurMWQACABW0XhcNMjUwNTIyMTMwNjEwWjAMMAoGA1UdFQQDCgEFMDICExQAFFFci3P0MveM+28AAgAUUVwXDTI1MDUyMjA0MDMzMlowDDAKBgNVHRUEAwoBATAyAhMUABRRW7Mjfgq35UB4AAIAFFFbFw0yNTA1MjIwNDAzMzJaMAwwCgYDVR0VBAMKAQEwMgITFAAWd3UdfqucEWwZqQACABZ3dRcNMjUwNTIyMDM1MzQwWjAMMAoGA1UdFQQDCgEFMDICExQAETTyHPA/5rsrDPEAAgARNPIXDTI1MDUyMjAyMzY0OVowDDAKBgNVHRUEAwoBBTAyAhMUABjETdqkYy+AxgUdAAIAGMRNFw0yNTA1MjIwMjM2MjlaMAwwCgYDVR0VBAMKAQUwMgITFAAShuC7YOBkdjuerAACABKG4BcNMjUwNTIxMjMwODIyWjAMMAoGA1UdFQQDCgEBMDICExQAEobfFE2dEvkytzIAAgASht8XDTI1MDUyMTIzMDgyMlowDDAKBgNVHRUEAwoBATAyAhMUABFDQaoXq2l4D1CbAAIAEUNBFw0yNTA1MjEyMjU5MThaMAwwCgYDVR0VBAMKAQEwMgITFAARQ0DT7dw0mUkY6AACABFDQBcNMjUwNTIxMjI1OTE4WjAMMAoGA1UdFQQDCgEBMDICExQAGIlbrgIfJn9AuFMAAgAYiVsXDTI1MDUyMTIyNTM0M1owDDAKBgNVHRUEAwoBBTAyAhMUABFRzcC1CQEiuJaSAAIAEVHNFw0yNTA1MjEyMTA2MTlaMAwwCgYDVR0VBAMKAQEwMgITFAARUcwrSK4kCQ8CgQACABFRzBcNMjUwNTIxMjEwNjE5WjAMMAoGA1UdFQQDCgEBMDICExQAFjG0XnebCay1pR0AAgAWMbQXDTI1MDUyMTIwMzUzMFowDDAKBgNVHRUEAwoBBTAyAhMUABJolsct93MLaNSyAAIAEmiWFw0yNTA1MjEyMDI2MTJaMAwwCgYDVR0VBAMKAQEwMgITFAASaJXCDGAINPLFUQACABJolRcNMjUwNTIxMjAyNjEyWjAMMAoGA1UdFQQDCgEBMDICExQAFCTc3DFlv+pp0t0AAgAUJNwXDTI1MDUyMTE5NDkxOVowDDAKBgNVHRUEAwoBATAyAhMUABQk2z58OLL57LSOAAIAFCTbFw0yNTA1MjExOTQ5MThaMAwwCgYDVR0VBAMKAQEwMgITFAAUaOt/Q/2O6/vYlAACABRo6xcNMjUwNTIxMTg1MDA5WjAMMAoGA1UdFQQDCgEBMDICExQAFGjqXoyIkRTJuhcAAgAUaOoXDTI1MDUyMTE4NTAwOVowDDAKBgNVHRUEAwoBATAyAhMUAA/7tZXSYarv74PmAAIAD/u1Fw0yNTA1MjExODMxMjBaMAwwCgYDVR0VBAMKAQEwMgITFAAP+7Q4olO/F0pHdQACAA/7tBcNMjUwNTIxMTgzMTIwWjAMMAoGA1UdFQQDCgEBMDICExQAGAUvvjkjqCsQ7ksAAgAYBS8XDTI1MDUyMTE4MDgyOFowDDAKBgNVHRUEAwoBBTAyAhMUABBfWrBylH7nh20xAAIAEF9aFw0yNTA1MjExNzE0MzZaMAwwCgYDVR0VBAMKAQEwMgITFAAQX1mHZWYafZc7RgACABBfWRcNMjUwNTIxMTcxNDM2WjAMMAoGA1UdFQQDCgEBMDICExQAEaODYKv3sMnbWEkAAgARo4MXDTI1MDUyMTE2MjYzNVowDDAKBgNVHRUEAwoBATAyAhMUABGjgoPDjea9ACXJAAIAEaOCFw0yNTA1MjExNjI2MzVaMAwwCgYDVR0VBAMKAQEwMgITFAAS3cXUsjFLPdSrFgACABLdxRcNMjUwNTIxMTYyMTQyWjAMMAoGA1UdFQQDCgEBMDICExQAEt3EUx+k18z2/p0AAgAS3cQXDTI1MDUyMTE2MjE0MlowDDAKBgNVHRUEAwoBATAyAhMUABjG8jk2R46X/0A2AAIAGMbyFw0yNTA1MjExNjA0NDhaMAwwCgYDVR0VBAMKAQEwMgITFAAYxvGNhSO1kzvPGwACABjG8RcNMjUwNTIxMTYwNDQ4WjAMMAoGA1UdFQQDCgEBMDICExQAFXYi54sy7AL4xNsAAgAVdiIXDTI1MDUyMTE2MDE1MFowDDAKBgNVHRUEAwoBATAyAhMUABV2IVRsn43wbHtIAAIAFXYhFw0yNTA1MjExNjAxNTBaMAwwCgYDVR0VBAMKAQEwMgITFAAXHhDQiewam6Ad+QACABceEBcNMjUwNTIxMTU1MjM5WjAMMAoGA1UdFQQDCgEFMDICExQAE04KFk//Q0niTWgAAgATTgoXDTI1MDUyMTE1NDQyNlowDDAKBgNVHRUEAwoBATAyAhMUABNOCZ167WKxck8TAAIAE04JFw0yNTA1MjExNTQ0MjZaMAwwCgYDVR0VBAMKAQEwMgITFAAQ+PBcd3L7z8z7mgACABD48BcNMjUwNTIxMTU0MjU5WjAMMAoGA1UdFQQDCgEBMDICExQAEPjvV9+Zp0ISZogAAgAQ+O8XDTI1MDUyMTE1NDI1OVowDDAKBgNVHRUEAwoBATAyAhMUABQNb3Po2lMalSHFAAIAFA1vFw0yNTA1MjExNTM1MDlaMAwwCgYDVR0VBAMKAQEwMgITFAAUDW5lbd8/nN2YVwACABQNbhcNMjUwNTIxMTUzNTA5WjAMMAoGA1UdFQQDCgEBMDICExQAGM6ldA3U+3aAJwEAAgAYzqUXDTI1MDUyMTE1MzA1MlowDDAKBgNVHRUEAwoBATAyAhMUABjOpOMrzKd8emZqAAIAGM6kFw0yNTA1MjExNTMwNTJaMAwwCgYDVR0VBAMKAQEwMgITFAAWJU6hFc9VnNy1vgACABYlThcNMjUwNTIxMTUyOTE0WjAMMAoGA1UdFQQDCgEBMDICExQAFiVNNLeggXQliIsAAgAWJU0XDTI1MDUyMTE1MjkxNFowDDAKBgNVHRUEAwoBATAyAhMUABEomAkJgdmOXAVaAAIAESiYFw0yNTA1MjExNTI0NTZaMAwwCgYDVR0VBAMKAQEwMgITFAARKJcln9Z+4ktn/QACABEolxcNMjUwNTIxMTUyNDU2WjAMMAoGA1UdFQQDCgEBMDICExQAF+Q/s/IKxv9Pax8AAgAX5D8XDTI1MDUyMTE1MTcyMFowDDAKBgNVHRUEAwoBATAyAhMUABfkPk93Wt+x6iJ6AAIAF+Q+Fw0yNTA1MjExNTE3MjBaMAwwCgYDVR0VBAMKAQEwMgITFAAYzEtpjLhk7e3kKwACABjMSxcNMjUwNTIxMDYxMDEwWjAMMAoGA1UdFQQDCgEBMDICExQAGMxKI/IiJCYn8jIAAgAYzEoXDTI1MDUyMTA2MTAxMFowDDAKBgNVHRUEAwoBATAyAhMUABjLOXVeraZRzie2AAIAGMs5Fw0yNTA1MjEwNjEwMDlaMAwwCgYDVR0VBAMKAQEwMgITFAAYyzjdMkrMQ+Ww+AACABjLOBcNMjUwNTIxMDYxMDA5WjAMMAoGA1UdFQQDCgEBMDICExQAGMp1mv8p1XXKSrUAAgAYynUXDTI1MDUyMTA2MTAwN1owDDAKBgNVHRUEAwoBATAyAhMUABjKdHJbaFWeztHpAAIAGMp0Fw0yNTA1MjEwNjEwMDZaMAwwCgYDVR0VBAMKAQEwMgITFAATiIbt78+WL1+wigACABOIhhcNMjUwNTIxMDQwNTAxWjAMMAoGA1UdFQQDCgEBMDICExQAE4iFP7dTMvggcewAAgATiIUXDTI1MDUyMTA0MDUwMVowDDAKBgNVHRUEAwoBATAyAhMUABEErvrhzOUPOlRfAAIAEQSuFw0yNTA1MjEwNDA0NDNaMAwwCgYDVR0VBAMKAQEwMgITFAARBK0L255b0x1yDQACABEErRcNMjUwNTIxMDQwNDQzWjAMMAoGA1UdFQQDCgEBMDICExQAGM3hFaozJPTWXjIAAgAYzeEXDTI1MDUyMDIzMjExOFowDDAKBgNVHRUEAwoBBTAyAhMUABikUPqh5jOaF+UqAAIAGKRQFw0yNTA1MjAyMjI3MjVaMAwwCgYDVR0VBAMKAQEwMgITFAAYpE+EKy9GzuZ1KQACABikTxcNMjUwNTIwMjIyNzI1WjAMMAoGA1UdFQQDCgEBMDICExQAE5pvKo9vXw47ZqMAAgATmm8XDTI1MDUyMDIwMjUzMlowDDAKBgNVHRUEAwoBBTAyAhMUABCVr2wYGw6ahn6IAAIAEJWvFw0yNTA1MjAyMDIyMThaMAwwCgYDVR0VBAMKAQEwMgITFAAQla4KC4NB/3iSEgACABCVrhcNMjUwNTIwMjAyMjE4WjAMMAoGA1UdFQQDCgEBMDICExQAEnBmzdiDtiPgizkAAgAScGYXDTI1MDUyMDE5MjQzNlowDDAKBgNVHRUEAwoBATAyAhMUABJwZSzn5UGtDVw3AAIAEnBlFw0yNTA1MjAxOTI0MzZaMAwwCgYDVR0VBAMKAQEwMgITFAAYy72/EEaMwmvthgACABjLvRcNMjUwNTIwMTkxNjA2WjAMMAoGA1UdFQQDCgEBMDICExQAGMu8AK8/x1jXIJIAAgAYy7wXDTI1MDUyMDE5MTYwNlowDDAKBgNVHRUEAwoBATAyAhMUABHeCyNKQajYn7SYAAIAEd4LFw0yNTA1MjAxOTA5MTFaMAwwCgYDVR0VBAMKAQEwMgITFAAR3gqMyr7HPZ7pswACABHeChcNMjUwNTIwMTkwOTExWjAMMAoGA1UdFQQDCgEBMDICExQAFBaJoyGh5hbEAOsAAgAUFokXDTI1MDUyMDE4NDMwOFowDDAKBgNVHRUEAwoBATAyAhMUABQWiOBnaTli30LlAAIAFBaIFw0yNTA1MjAxODQzMDhaMAwwCgYDVR0VBAMKAQEwMgITFAAWkP38IWp6PZY+YwACABaQ/RcNMjUwNTIwMTgzMDEwWjAMMAoGA1UdFQQDCgEBMDICExQAFpD8B8iDEu5Sko8AAgAWkPwXDTI1MDUyMDE4MzAxMFowDDAKBgNVHRUEAwoBATAyAhMUABIgz6Db54BK6u4PAAIAEiDPFw0yNTA1MjAxNzM3MTVaMAwwCgYDVR0VBAMKAQEwMgITFAASIM4PSYCJ97MtyAACABIgzhcNMjUwNTIwMTczNzE1WjAMMAoGA1UdFQQDCgEBMDICExQAD5ZJM418oqLUyawAAgAPlkkXDTI1MDUyMDE3MDEwOVowDDAKBgNVHRUEAwoBATAyAhMUAA+WSJRYm2DpeosvAAIAD5ZIFw0yNTA1MjAxNzAxMDlaMAwwCgYDVR0VBAMKAQEwMgITFAAPuepISdMx+CB9NAACAA+56hcNMjUwNTIwMTYxMzQzWjAMMAoGA1UdFQQDCgEBMDICExQAD7npKqSA/+rZO64AAgAPuekXDTI1MDUyMDE2MTM0MlowDDAKBgNVHRUEAwoBATAyAhMUABcpKk7qtjM83ouTAAIAFykqFw0yNTA1MjAxNjA4MzZaMAwwCgYDVR0VBAMKAQUwMgITFAAYyaY/IEboSeYu/gACABjJphcNMjUwNTIwMTYwMTQxWjAMMAoGA1UdFQQDCgEBMDICExQAGMmlBTGLuHOHWn4AAgAYyaUXDTI1MDUyMDE2MDE0MVowDDAKBgNVHRUEAwoBATAyAhMUABC/ao+f1w8BDQBXAAIAEL9qFw0yNTA1MjAxNTUxNDhaMAwwCgYDVR0VBAMKAQEwMgITFAAQv2kfHdH7+pV4dAACABC/aRcNMjUwNTIwMTU1MTQ4WjAMMAoGA1UdFQQDCgEBMDICExQAE/lczAvMyI+sao4AAgAT+VwXDTI1MDUyMDE1NDIzNFowDDAKBgNVHRUEAwoBATAyAhMUABP5WyF24J+PcGPOAAIAE/lbFw0yNTA1MjAxNTQyMzRaMAwwCgYDVR0VBAMKAQEwMgITFAAVuTmQSoVqoKSYpwACABW5ORcNMjUwNTIwMTUxMTQ4WjAMMAoGA1UdFQQDCgEBMDICExQAFbk4qvxajF4qbcsAAgAVuTgXDTI1MDUyMDE1MTE0OFowDDAKBgNVHRUEAwoBATAyAhMUABRjDvl/oFcB9L4sAAIAFGMOFw0yNTA1MjAxNTEwNTlaMAwwCgYDVR0VBAMKAQEwMgITFAAUYw3zu+e9ioH14wACABRjDRcNMjUwNTIwMTUxMDU4WjAMMAoGA1UdFQQDCgEBMDICExQAFV6buOwsPSX9TTUAAgAVXpsXDTI1MDUyMDE0NTIwMVowDDAKBgNVHRUEAwoBBTAyAhMUABI5QH08OuD6LxTnAAIAEjlAFw0yNTA1MjAxMzI4MTlaMAwwCgYDVR0VBAMKAQUwMgITFAAYxpgc6i51PVq45wACABjGmBcNMjUwNTIwMDYxMDA2WjAMMAoGA1UdFQQDCgEBMDICExQAGMaXx/czmpZhCkoAAgAYxpcXDTI1MDUyMDA2MTAwNlowDDAKBgNVHRUEAwoBATAyAhMUABad5zyX/YgZb/OXAAIAFp3nFw0yNTA1MjAwMjAwNDJaMAwwCgYDVR0VBAMKAQEwMgITFAAWnebAslN2rerMggACABad5hcNMjUwNTIwMDIwMDQyWjAMMAoGA1UdFQQDCgEBMDICExQAFBMeyFcO/6xawgYAAgAUEx4XDTI1MDUyMDAxMjIxOFowDDAKBgNVHRUEAwoBBTAyAhMUABchu043jp9SlhyKAAIAFyG7Fw0yNTA1MjAwMTIwMzZaMAwwCgYDVR0VBAMKAQUwMgITFAAVq9bvUxcrKM4J5gACABWr1hcNMjUwNTE5MjIyOTU1WjAMMAoGA1UdFQQDCgEFMDICExQAGMf2tjuBFom9+JgAAgAYx/YXDTI1MDUxOTIxNTE1NlowDDAKBgNVHRUEAwoBATAyAhMUABjH9T5TmdukhtizAAIAGMf1Fw0yNTA1MTkyMTUxNTZaMAwwCgYDVR0VBAMKAQEwMgITFAAXajs5a89PJQvRJgACABdqOxcNMjUwNTE5MjEzMjM1WjAMMAoGA1UdFQQDCgEFMDICExQAGMdPUKRUWpfjE5wAAgAYx08XDTI1MDUxOTIxMTY1M1owDDAKBgNVHRUEAwoBBTAyAhMUABXIenaN5Qz7tlutAAIAFch6Fw0yNTA1MTkyMDUyMjNaMAwwCgYDVR0VBAMKAQUwMgITFAAYHzPdQMfgO0LA1wACABgfMxcNMjUwNTE5MjA0MDM4WjAMMAoGA1UdFQQDCgEFMDICExQAGMaJn1OroSBn4dMAAgAYxokXDTI1MDUxOTIwMjE0NVowDDAKBgNVHRUEAwoBBTAyAhMUABFGJ6zty2ZM8hUtAAIAEUYnFw0yNTA1MTkxOTI1MDlaMAwwCgYDVR0VBAMKAQEwMgITFAARRia5EPgs/PgevAACABFGJhcNMjUwNTE5MTkyNTA5WjAMMAoGA1UdFQQDCgEBMDICExQAFulpuptjDxJBHtEAAgAW6WkXDTI1MDUxOTE5MjE0OFowDDAKBgNVHRUEAwoBATAyAhMUABbpaGkCLt+UfNykAAIAFuloFw0yNTA1MTkxOTIxNDhaMAwwCgYDVR0VBAMKAQEwMgITFAAPsohY4xgk7Rde1wACAA+yiBcNMjUwNTE5MTkwNDUyWjAMMAoGA1UdFQQDCgEBMDICExQAD7KHpnConzEUDrQAAgAPsocXDTI1MDUxOTE5MDQ1MlowDDAKBgNVHRUEAwoBATAyAhMUABVIfhvK0LimGxWeAAIAFUh+Fw0yNTA1MTkxODQ2NTRaMAwwCgYDVR0VBAMKAQEwMgITFAAVSH0KR1TPEnEWzQACABVIfRcNMjUwNTE5MTg0NjU0WjAMMAoGA1UdFQQDCgEBMDICExQAGB1cjvbV/OnO6ZEAAgAYHVwXDTI1MDUxOTE4MjkzNFowDDAKBgNVHRUEAwoBBTAyAhMUABhKqUu41wD1xK5BAAIAGEqpFw0yNTA1MTkxODA2NDJaMAwwCgYDVR0VBAMKAQUwMgITFAAYxIZfhk74UJ/LTwACABjEhhcNMjUwNTE5MTgwNTI4WjAMMAoGA1UdFQQDCgEFMDICExQAEOVFeliTJ7PDdyUAAgAQ5UUXDTI1MDUxOTE3NTczMlowDDAKBgNVHRUEAwoBATAyAhMUABDlRMSeo3Rmcmf4AAIAEOVEFw0yNTA1MTkxNzU3MzJaMAwwCgYDVR0VBAMKAQEwMgITFAAXQAJtKcWT4hNPKgACABdAAhcNMjUwNTE5MTc0NjE5WjAMMAoGA1UdFQQDCgEFMDICExQAFWC3FTmZV8WMlIUAAgAVYLcXDTI1MDUxOTE3MjIxNFowDDAKBgNVHRUEAwoBATAyAhMUABVgtrfVQdeUE6cWAAIAFWC2Fw0yNTA1MTkxNzIyMTRaMAwwCgYDVR0VBAMKAQEwMgITFAAV7d/dUYTXjyDBNAACABXt3xcNMjUwNTE5MTcyMjE0WjAMMAoGA1UdFQQDCgEBMDICExQAFe3eGds/62OAHW0AAgAV7d4XDTI1MDUxOTE3MjIxNFowDDAKBgNVHRUEAwoBATAyAhMUABi3vxmuuLS1MvdfAAIAGLe/Fw0yNTA1MTkxNzIxMDVaMAwwCgYDVR0VBAMKAQEwMgITFAAYt769947PkPyoygACABi3vhcNMjUwNTE5MTcyMTA1WjAMMAoGA1UdFQQDCgEBMDICExQAFb4iwGdwHdlFjloAAgAVviIXDTI1MDUxOTE3MTYxNVowDDAKBgNVHRUEAwoBATAyAhMUABW+IWql7WJonLRnAAIAFb4hFw0yNTA1MTkxNzE2MTVaMAwwCgYDVR0VBAMKAQEwMgITFAAYxaG9wxrAs0eXvwACABjFoRcNMjUwNTE5MTcxNDMyWjAMMAoGA1UdFQQDCgEBMDICExQAGMWgnm89fIaXhCkAAgAYxaAXDTI1MDUxOTE3MTQyOVowDDAKBgNVHRUEAwoBATAyAhMUABh1HSJeXAz+ezKlAAIAGHUdFw0yNTA1MTkxNzAxMTVaMAwwCgYDVR0VBAMKAQUwMgITFAASSokiSdu/OmVXOgACABJKiRcNMjUwNTE5MTYxODA2WjAMMAoGA1UdFQQDCgEBMDICExQAEkqIRS+CL0Fv5XoAAgASSogXDTI1MDUxOTE2MTgwNlowDDAKBgNVHRUEAwoBATAyAhMUAA/kcdcc9/YUmOCcAAIAD+RxFw0yNTA1MTkxNDE4MzFaMAwwCgYDVR0VBAMKAQEwMgITFAAP5HDdaYFtsQDX1wACAA/kcBcNMjUwNTE5MTQxODMxWjAMMAoGA1UdFQQDCgEBMDICExQAEgsNND3D9m/JSKcAAgASCw0XDTI1MDUxOTEzNTkwM1owDDAKBgNVHRUEAwoBATAyAhMUABILDJxNzJTKnuzMAAIAEgsMFw0yNTA1MTkxMzU5MDFaMAwwCgYDVR0VBAMKAQEwMgITFAAS2wk6oOlPEDgBlQACABLbCRcNMjUwNTE5MDM0NTIyWjAMMAoGA1UdFQQDCgEBMDICExQAGBa2eQtvpHR7920AAgAYFrYXDTI1MDUyODE4NDA1NlowDDAKBgNVHRUEAwoBATAyAhMUABgWtYXOEY4MU6SxAAIAGBa1Fw0yNTA1MjgxODQwNTZaMAwwCgYDVR0VBAMKAQEwMgITFAATfVgGagzVCMvhXwACABN9WBcNMjUwNTI4MTgzMjI4WjAMMAoGA1UdFQQDCgEBMDICExQAE31X/vWVxX165K8AAgATfVcXDTI1MDUyODE4MzIyOFowDDAKBgNVHRUEAwoBATAyAhMUABfCaIgf/w5c7mUxAAIAF8JoFw0yNTA1MjgxODAyMTBaMAwwCgYDVR0VBAMKAQEwMgITFAAXwmdGhHDTbnQTDgACABfCZxcNMjUwNTI4MTgwMjEwWjAMMAoGA1UdFQQDCgEBMDICExQAFftk4DisqBFI7qgAAgAV+2QXDTI1MDUyODE3NDkyM1owDDAKBgNVHRUEAwoBATAyAhMUABX7YxzKvWmgwu7wAAIAFftjFw0yNTA1MjgxNzQ5MjNaMAwwCgYDVR0VBAMKAQEwMgITFAAP5tlEDjkob5mY2QACAA/m2RcNMjUwNTI4MTczMzU4WjAMMAoGA1UdFQQDCgEBMDICExQAD+bYsExw1+o9ZuAAAgAP5tgXDTI1MDUyODE3MzM1OFowDDAKBgNVHRUEAwoBATAyAhMUABa8bjMMWAu0bju9AAIAFrxuFw0yNTA1MjgxNzMwMjJaMAwwCgYDVR0VBAMKAQEwMgITFAAWvG1D785yhmCRUAACABa8bRcNMjUwNTI4MTczMDIxWjAMMAoGA1UdFQQDCgEBMDICExQAENWziWZGvzZOMyoAAgAQ1bMXDTI1MDUyODE3Mjk0NFowDDAKBgNVHRUEAwoBATAyAhMUABDVsjljYb7f8XH7AAIAENWyFw0yNTA1MjgxNzI5NDRaMAwwCgYDVR0VBAMKAQEwMgITFAAWOts8K+SuLqMNngACABY62xcNMjUwNTI4MTcwMDI2WjAMMAoGA1UdFQQDCgEFMDICExQAFalKUVk551iYkXcAAgAVqUoXDTI1MDUyODE2NDYxMFowDDAKBgNVHRUEAwoBATAyAhMUABWpSbwkCTE8yJ+/AAIAFalJFw0yNTA1MjgxNjQ2MTBaMAwwCgYDVR0VBAMKAQEwMgITFAAQgdVZ4bQJs4snmgACABCB1RcNMjUwNTI4MTYzNjAxWjAMMAoGA1UdFQQDCgEBMDICExQAEIHUXwnWnUz5Nr8AAgAQgdQXDTI1MDUyODE2MzYwMFowDDAKBgNVHRUEAwoBATAyAhMUABC4M41ycNHYDX/gAAIAELgzFw0yNTA1MjgxNTQxMDNaMAwwCgYDVR0VBAMKAQEwMgITFAAQuDJVgR+j8EXcfgACABC4MhcNMjUwNTI4MTU0MTAyWjAMMAoGA1UdFQQDCgEBMDICExQAFI0o4ZqkQponyxEAAgAUjSgXDTI1MDUyODA0MDQ1OFowDDAKBgNVHRUEAwoBATAyAhMUABSNJ04wrD+ay+kdAAIAFI0nFw0yNTA1MjgwNDA0NThaMAwwCgYDVR0VBAMKAQEwMgITFAAUKbxyMZEk/Pt5ZwACABQpvBcNMjUwNTI4MDQwMzQyWjAMMAoGA1UdFQQDCgEBMDICExQAFCm7n0unPWBcEGEAAgAUKbsXDTI1MDUyODA0MDM0MlowDDAKBgNVHRUEAwoBATAyAhMUABYK5cg+pIFzjJBLAAIAFgrlFw0yNTA1MjgwMjA2NTZaMAwwCgYDVR0VBAMKAQUwMgITFAAT/z2MrXUtMT9dGAACABP/PRcNMjUwNTI4MDEzNjQ5WjAMMAoGA1UdFQQDCgEFMDICExQAFbsI9mHMQMDepqUAAgAVuwgXDTI1MDUyNzIzNDMyM1owDDAKBgNVHRUEAwoBATAyAhMUABW7B4GBtmnINSUfAAIAFbsHFw0yNTA1MjcyMzQzMjNaMAwwCgYDVR0VBAMKAQEwMgITFAAR5IrZcqBuJgCkpgACABHkihcNMjUwNTI3MjMwMzIzWjAMMAoGA1UdFQQDCgEFMDICExQAGOTReABNsVZW68cAAgAY5NEXDTI1MDUyNzIyMDkyNVowDDAKBgNVHRUEAwoBBTAyAhMUABEzJvza0cH3IJJxAAIAETMmFw0yNTA1MjcyMTUxMjVaMAwwCgYDVR0VBAMKAQUwMgITFAAQ3Q+CEBDtSAOMmAACABDdDxcNMjUwNTI3MjEzNDUxWjAMMAoGA1UdFQQDCgEBMDICExQAEN0ON9sduURCQG0AAgAQ3Q4XDTI1MDUyNzIxMzQ1MVowDDAKBgNVHRUEAwoBATAyAhMUABjlZbd9mxkNU/TMAAIAGOVlFw0yNTA1MjcyMDE3MzlaMAwwCgYDVR0VBAMKAQUwMgITFAAXwvrdTil+t4u2MgACABfC+hcNMjUwNTI3MjAxMDM3WjAMMAoGA1UdFQQDCgEBMDICExQAF8L5ycOw4hXHHy0AAgAXwvkXDTI1MDUyNzIwMTAzNlowDDAKBgNVHRUEAwoBATAyAhMUABXXtUlPMMflNz7dAAIAFde1Fw0yNTA1MjcxOTQzMDZaMAwwCgYDVR0VBAMKAQUwMgITFAAWn6gQ6ghSTWToJQACABafqBcNMjUwNTI3MTkyNTA4WjAMMAoGA1UdFQQDCgEBMDICExQAFp+nI98qim5E6Y0AAgAWn6cXDTI1MDUyNzE5MjUwOFowDDAKBgNVHRUEAwoBATAyAhMUABKg8My8XdUtOJjRAAIAEqDwFw0yNTA1MjcxOTIzMTNaMAwwCgYDVR0VBAMKAQEwMgITFAASoO9EQgPU4ginGQACABKg7xcNMjUwNTI3MTkyMzEzWjAMMAoGA1UdFQQDCgEBMDICExQAGNNRMapFZ1S6dyIAAgAY01EXDTI1MDUyNzE4NTEyM1owDDAKBgNVHRUEAwoBBTAyAhMUABjlYDJNbqwYOQzsAAIAGOVgFw0yNTA1MjcxODQ4NDlaMAwwCgYDVR0VBAMKAQEwMgITFAAY5V8EYUJEZhKc8AACABjlXxcNMjUwNTI3MTg0ODQ5WjAMMAoGA1UdFQQDCgEBMDICExQAGNnSKrkHtx0H3loAAgAY2dIXDTI1MDUyNzE4MzkzN1owDDAKBgNVHRUEAwoBBTAyAhMUABXXQndwSbmubrsYAAIAFddCFw0yNTA1MjcxODM4MzNaMAwwCgYDVR0VBAMKAQEwMgITFAAV10F1Jg1Gl2z8iAACABXXQRcNMjUwNTI3MTgzODMzWjAMMAoGA1UdFQQDCgEBMDICExQAECfRPMnRT5IXnXIAAgAQJ9EXDTI1MDUyNzE4MDcxOFowDDAKBgNVHRUEAwoBBTAyAhMUABDah5TkyVx6UdDvAAIAENqHFw0yNTA1MjcxNzQwNThaMAwwCgYDVR0VBAMKAQEwMgITFAAQ2oZoA2LiEKb3egACABDahhcNMjUwNTI3MTc0MDU4WjAMMAoGA1UdFQQDCgEBMDICExQAElZEVFAq6pq9HesAAgASVkQXDTI1MDUyNzE3NDA1OFowDDAKBgNVHRUEAwoBATAyAhMUABJWQ37yxOfZoX3KAAIAElZDFw0yNTA1MjcxNzQwNThaMAwwCgYDVR0VBAMKAQEwMgITFAAY5NSPgGUd8TUvkwACABjk1BcNMjUwNTI3MTczNjA4WjAMMAoGA1UdFQQDCgEBMDICExQAGOTTPWx4J7ployMAAgAY5NMXDTI1MDUyNzE3MzYwOFowDDAKBgNVHRUEAwoBATAyAhMUABMPAbZNHC6nFI+bAAIAEw8BFw0yNTA1MjcxNzMzNTdaMAwwCgYDVR0VBAMKAQEwMgITFAATDwDayn4ScA1tTwACABMPABcNMjUwNTI3MTczMzU3WjAMMAoGA1UdFQQDCgEBMDICExQAGN2AEnggsPwfjGQAAgAY3YAXDTI1MDUyNzE3MTM1NlowDDAKBgNVHRUEAwoBBTAyAhMUABPGkw9dHUGu/W/rAAIAE8aTFw0yNTA1MjcxNzA4NTZaMAwwCgYDVR0VBAMKAQEwMgITFAATxpI274IIZZBoYAACABPGkhcNMjUwNTI3MTcwODU2WjAMMAoGA1UdFQQDCgEBMDICExQAEgAid/5tewvLTtAAAgASACIXDTI1MDUyNzE3MDMxNFowDDAKBgNVHRUEAwoBATAyAhMUABIAIRoBf8u8nz6VAAIAEgAhFw0yNTA1MjcxNzAzMTRaMAwwCgYDVR0VBAMKAQEwMgITFAAVjhKSLFX92Ju20wACABWOEhcNMjUwNTI3MTY1NTM5WjAMMAoGA1UdFQQDCgEBMDICExQAFY4RZEnQnCfFXF8AAgAVjhEXDTI1MDUyNzE2NTUzOVowDDAKBgNVHRUEAwoBATAyAhMUABJ3KOBMf7SRgdjlAAIAEncoFw0yNTA1MjcxNjM1NDNaMAwwCgYDVR0VBAMKAQEwMgITFAASdyd9lwWveEc16AACABJ3JxcNMjUwNTI3MTYzNTQzWjAMMAoGA1UdFQQDCgEBMDICExQAGEbsLJA045/WxqEAAgAYRuwXDTI1MDUyNzE2MTI0MVowDDAKBgNVHRUEAwoBATAyAhMUABhG6ySYowffqQuZAAIAGEbrFw0yNTA1MjcxNjEyNDFaMAwwCgYDVR0VBAMKAQEwMgITFAATl1aBr7jv1fCQBQACABOXVhcNMjUwNTI3MTYwMTQyWjAMMAoGA1UdFQQDCgEBMDICExQAE5dVCCBHWapLD08AAgATl1UXDTI1MDUyNzE2MDE0MlowDDAKBgNVHRUEAwoBATAyAhMUABjjHaPd3QKT2ZmXAAIAGOMdFw0yNTA1MjcxNTQ2MDFaMAwwCgYDVR0VBAMKAQEwMgITFAAY4xxeUWXwVuS8NwACABjjHBcNMjUwNTI3MTU0NjAxWjAMMAoGA1UdFQQDCgEBMDICExQAGOLvgHGcUGZeLAcAAgAY4u8XDTI1MDUyNzE1Mjc0M1owDDAKBgNVHRUEAwoBATAyAhMUABji7upFzirytk9ZAAIAGOLuFw0yNTA1MjcxNTI3NDNaMAwwCgYDVR0VBAMKAQEwMgITFAAQDynKcEzN9N0SrAACABAPKRcNMjUwNTI3MTUxNTQxWjAMMAoGA1UdFQQDCgEBMDICExQAEA8oIq62q6FQHqUAAgAQDygXDTI1MDUyNzE1MTU0MFowDDAKBgNVHRUEAwoBATAyAhMUABZk8p+pOt1/npkiAAIAFmTyFw0yNTA1MjcxMzU2MDdaMAwwCgYDVR0VBAMKAQUwMgITFAAY3llqaHHM1Dd7CQACABjeWRcNMjUwNTI3MDYxMDA3WjAMMAoGA1UdFQQDCgEBMDICExQAGN5YAXH5CQx5vKoAAgAY3lgXDTI1MDUyNzA2MTAwNlowDDAKBgNVHRUEAwoBATAyAhMUABjgW/Dh1J78DcrbAAIAGOBbFw0yNTA1MjcwMTI5MjRaMAwwCgYDVR0VBAMKAQUwMgITFAAYGbbJEdkRXaMKPAACABgZthcNMjUwNTI2MjA1MDE0WjAMMAoGA1UdFQQDCgEBMDICExQAGBm1HzsNjYPrxGcAAgAYGbUXDTI1MDUyNjIwNTAxNFowDDAKBgNVHRUEAwoBATAyAhMUABYmZGDV2ikxlCkiAAIAFiZkFw0yNTA1MjYyMDM2MjVaMAwwCgYDVR0VBAMKAQEwMgITFAAWJmMI7FLdMIbTbgACABYmYxcNMjUwNTI2MjAzNjI1WjAMMAoGA1UdFQQDCgEBMDICExQAFp/wLT/cDveBUMsAAgAWn/AXDTI1MDUyNjIwMTUwNlowDDAKBgNVHRUEAwoBATAyAhMUABaf79I668s77SLSAAIAFp/vFw0yNTA1MjYyMDE1MDRaMAwwCgYDVR0VBAMKAQEwMgITFAAV0QIZU013kqYtcwACABXRAhcNMjUwNTI2MTk0OTQ5WjAMMAoGA1UdFQQDCgEFMDICExQAFEXyrB+YVGGbVX4AAgAURfIXDTI1MDUyNjE5MzUxMlowDDAKBgNVHRUEAwoBBTAyAhMUABJVUv7oE/w4/se3AAIAElVSFw0yNTA1MjYxOTE4NTdaMAwwCgYDVR0VBAMKAQEwMgITFAASVVFiGTCNUqbipQACABJVURcNMjUwNTI2MTkxODU3WjAMMAoGA1UdFQQDCgEBMDICExQAGOClTxrHJpqf9O0AAgAY4KUXDTI1MDUyNjE5MTIyMlowDDAKBgNVHRUEAwoBATAyAhMUABjgpPm/tmkICps9AAIAGOCkFw0yNTA1MjYxOTEyMjJaMAwwCgYDVR0VBAMKAQEwMgITFAAWhZMc/NXMChrbUgACABaFkxcNMjUwNTI2MTkwODIyWjAMMAoGA1UdFQQDCgEFMDICExQAGMOXuYYimDsJEawAAgAYw5cXDTI1MDUyNjE3MDcxNFowDDAKBgNVHRUEAwoBBTAyAhMUABYP3TAw3LuwDINyAAIAFg/dFw0yNTA1MjYxNzA2NTJaMAwwCgYDVR0VBAMKAQUwMgITFAAYDNUDoAxN3PaAlAACABgM1RcNMjUwNTI2MTYyNzEyWjAMMAoGA1UdFQQDCgEBMDICExQAGAzUMuzCLJj3ytwAAgAYDNQXDTI1MDUyNjE2MjcxMVowDDAKBgNVHRUEAwoBATAyAhMUABdL94VUNVilEMZnAAIAF0v3Fw0yNTA1MjYxNjEzMjVaMAwwCgYDVR0VBAMKAQUwMgITFAAPt1wXVQsPHOrPDwACAA+3XBcNMjUwNTI2MTU0MjA2WjAMMAoGA1UdFQQDCgEBMDICExQAD7dbtTcJcFzZmjQAAgAPt1sXDTI1MDUyNjE1NDIwNlowDDAKBgNVHRUEAwoBATAyAhMUABAHDXf9Q3entsQhAAIAEAcNFw0yNTA1MjYxNTM1MjJaMAwwCgYDVR0VBAMKAQEwMgITFAAQBwxF1gPfY2e7QgACABAHDBcNMjUwNTI2MTUzNTIyWjAMMAoGA1UdFQQDCgEBMDICExQAFssgh6c9nqQDhAgAAgAWyyAXDTI1MDUyNjE1MzIzM1owDDAKBgNVHRUEAwoBATAyAhMUABbLH/FkiZAMOmpGAAIAFssfFw0yNTA1MjYxNTMyMzNaMAwwCgYDVR0VBAMKAQEwMgITFAAX+gChCBZWr08nGQACABf6ABcNMjUwNTI2MTUwOTQ5WjAMMAoGA1UdFQQDCgEFMDICExQAF69TBAln6DchUWUAAgAXr1MXDTI1MDUyNjE1MDkzM1owDDAKBgNVHRUEAwoBBTAyAhMUABc3sUeyawauYGwHAAIAFzexFw0yNTA1MjYxNDUyMzVaMAwwCgYDVR0VBAMKAQEwMgITFAAXN7BOuzxDNRsWoAACABc3sBcNMjUwNTI2MTQ1MjM1WjAMMAoGA1UdFQQDCgEBMDICExQAEVtZBW/CB2zu8uMAAgARW1kXDTI1MDUyNjE0MjEyNVowDDAKBgNVHRUEAwoBATAyAhMUABFbWFZ0cM4gy60jAAIAEVtYFw0yNTA1MjYxNDIxMjVaMAwwCgYDVR0VBAMKAQEwMgITFAAURuTNGh4TCLyTbwACABRG5BcNMjUwNTI2MDQzMDE5WjAMMAoGA1UdFQQDCgEFMDICExQAFcGk5iFbMvaMp7sAAgAVwaQXDTI1MDUyNjA0MDYwNFowDDAKBgNVHRUEAwoBATAyAhMUABXBo5fk+81JQAJNAAIAFcGjFw0yNTA1MjYwNDA2MDRaMAwwCgYDVR0VBAMKAQEwMgITFAAV3aB6TtlHUphBKgACABXdoBcNMjUwNTI2MDQwNTIxWjAMMAoGA1UdFQQDCgEBMDICExQAFd2fMVAcXjqZ3aEAAgAV3Z8XDTI1MDUyNjA0MDUyMVowDDAKBgNVHRUEAwoBATAyAhMUABRyhwkNo2EKsg/hAAIAFHKHFw0yNTA1MjYwMzE0MjNaMAwwCgYDVR0VBAMKAQUwMgITFAATL3XWtIRFnS2kAQACABMvdRcNMjUwNTI1MjMyMjA1WjAMMAoGA1UdFQQDCgEBMDICExQAEy90uG7C3OFzvAIAAgATL3QXDTI1MDUyNTIzMjIwNVowDDAKBgNVHRUEAwoBATAyAhMUABQnjV7H8VcaYj3fAAIAFCeNFw0yNTA1MjUyMjU0MjBaMAwwCgYDVR0VBAMKAQUwMgITFAAP4Wh8QTdkYmZsEgACAA/haBcNMjUwNTI1MjAzMTM3WjAMMAoGA1UdFQQDCgEFMDICExQAFDZFOJgwP8kuPuUAAgAUNkUXDTI1MDUyNTE5NTgwN1owDDAKBgNVHRUEAwoBBTAyAhMUABYS8kXQs5tvn7G3AAIAFhLyFw0yNTA1MjUxNDMzMzJaMAwwCgYDVR0VBAMKAQUwMgITFAAY3Y76F8D8tl0ojQACABjdjhcNMjUwNTI1MTMxMTQ3WjAMMAoGA1UdFQQDCgEFMDICExQAGM6QYD7MNR5Q5gYAAgAYzpAXDTI1MDUyNTAzMTcyNVowDDAKBgNVHRUEAwoBBTAyAhMUABhf9uUbqgnjeInLAAIAGF/2Fw0yNTA1MjUwMTAwNDZaMAwwCgYDVR0VBAMKAQUwMgITFAAXMyNidRaikDuaBgACABczIxcNMjUwNTI0MjM1NTQ2WjAMMAoGA1UdFQQDCgEFMDICExQAEXdBBJuMIpK/QPEAAgARd0EXDTI1MDUyNDIzMjIzOVowDDAKBgNVHRUEAwoBBTAyAhMUABcKrIb/UPj4uTnUAAIAFwqsFw0yNTA1MjQyMTM4NDZaMAwwCgYDVR0VBAMKAQUwMgITFAAY2rOvAoEo7WMCoQACABjasxcNMjUwNTI0MjA1OTI0WjAMMAoGA1UdFQQDCgEFMDICExQAFVELwhdPm6NOYfQAAgAVUQsXDTI1MDUyNDIwNTA1NFowDDAKBgNVHRUEAwoBATAyAhMUABVRCl20i5DAvl1qAAIAFVEKFw0yNTA1MjQyMDUwNTRaMAwwCgYDVR0VBAMKAQEwMgITFAAWqiqcWPvCSPQ1UwACABaqKhcNMjUwNTI0MTk0MzA0WjAMMAoGA1UdFQQDCgEFMDICExQAGJqqeDkK+CrEE0wAAgAYmqoXDTI1MDUyNDE5MDUyN1owDDAKBgNVHRUEAwoBBTAyAhMUABjdXbhDQ9l7g/aEAAIAGN1dFw0yNTA1MjQxODE1MzZaMAwwCgYDVR0VBAMKAQEwMgITFAAY3Vw0o78mjt2Z8QACABjdXBcNMjUwNTI0MTgxNTM1WjAMMAoGA1UdFQQDCgEBMDICExQAFzT79u1nS6fVrs0AAgAXNPsXDTI1MDUyNDE4MDUyNFowDDAKBgNVHRUEAwoBATAyAhMUABc0+kIrD6UlQkzNAAIAFzT6Fw0yNTA1MjQxODA1MjRaMAwwCgYDVR0VBAMKAQEwMgITFAAUMgf0XIzdF0qoowACABQyBxcNMjUwNTI0MTc1MzE5WjAMMAoGA1UdFQQDCgEFMDICExQAFTh04H9hRXCYR/MAAgAVOHQXDTI1MDUyNDE2NDYyNFowDDAKBgNVHRUEAwoBBTAyAhMUABQTEP2pRHXJUPMKAAIAFBMQFw0yNTA1MjQxNTQ1MjJaMAwwCgYDVR0VBAMKAQUwMgITFAAYqPpKBQ8nydqxzAACABio+hcNMjUwNTI0MDQyODEwWjAMMAoGA1UdFQQDCgEFMDICExQAFp5xERtUIkDq8SUAAgAWnnEXDTI1MDUyNDA0MDk1NFowDDAKBgNVHRUEAwoBATAyAhMUABaecD5v5qf8ZoKXAAIAFp5wFw0yNTA1MjQwNDA5NTRaMAwwCgYDVR0VBAMKAQEwMgITFAASIHnCmJRz3lVV9AACABIgeRcNMjUwNTI0MDQwOTE1WjAMMAoGA1UdFQQDCgEBMDICExQAEiB4w7yWvFK0tRIAAgASIHgXDTI1MDUyNDA0MDkxNVowDDAKBgNVHRUEAwoBATAyAhMUABgJgLt1+iH4OicWAAIAGAmAFw0yNTA1MjQwNDAzNTlaMAwwCgYDVR0VBAMKAQUwMgITFAAYScUNIjI5QKWvGQACABhJxRcNMjUwNTI0MDMyNTAzWjAMMAoGA1UdFQQDCgEFMDICExQAGNgxnAwc6xO7E64AAgAY2DEXDTI1MDUyNDAwMDA0MFowDDAKBgNVHRUEAwoBBTAyAhMUABQcnOiVVrQ/KrFzAAIAFBycFw0yNTA1MjMyMjU5MjVaMAwwCgYDVR0VBAMKAQUwMgITFAAUH34uJlMLYH4zsQACABQffhcNMjUwNTIzMjIxMTQzWjAMMAoGA1UdFQQDCgEBMDICExQAFB99NXu5QDTgWzMAAgAUH30XDTI1MDUyMzIyMTE0M1owDDAKBgNVHRUEAwoBATAyAhMUABCAj9SYdLmvQPnGAAIAEICPFw0yNTA1MjMyMDIxMTNaMAwwCgYDVR0VBAMKAQEwMgITFAAQgI6exDW3GaTvnwACABCAjhcNMjUwNTIzMjAyMTEzWjAMMAoGA1UdFQQDCgEBMDICExQAF8MgUPJGnU5INScAAgAXwyAXDTI1MDUyMzIwMTAzNVowDDAKBgNVHRUEAwoBATAyAhMUABfDHx0QhXKKzv21AAIAF8MfFw0yNTA1MjMyMDEwMzVaMAwwCgYDVR0VBAMKAQEwMgITFAAWxPicdGGPSd+IsQACABbE+BcNMjUwNTIzMTkwNzA3WjAMMAoGA1UdFQQDCgEFMDICExQAFQ1j8PaF8r9QwXEAAgAVDWMXDTI1MDUyMzE4MjkyMlowDDAKBgNVHRUEAwoBATAyAhMUABUNYg6IViFM71RLAAIAFQ1iFw0yNTA1MjMxODI5MjJaMAwwCgYDVR0VBAMKAQEwMgITFAATZIDeu888blppTgACABNkgBcNMjUwNTIzMTc1NTIyWjAMMAoGA1UdFQQDCgEBMDICExQAE2R/oXm6WStBAvcAAgATZH8XDTI1MDUyMzE3NTUyMlowDDAKBgNVHRUEAwoBATAyAhMUABAJbkQ+tS9aA69rAAIAEAluFw0yNTA1MjMxNzQxNDJaMAwwCgYDVR0VBAMKAQEwMgITFAAQCW2VvBChmteXRQACABAJbRcNMjUwNTIzMTc0MTQyWjAMMAoGA1UdFQQDCgEBMDICExQAGNoSd6ubQZk2oBQAAgAY2hIXDTI1MDUyMzE3MDcyM1owDDAKBgNVHRUEAwoBATAyAhMUABjaEedBRF9ebNeZAAIAGNoRFw0yNTA1MjMxNzA3MjNaMAwwCgYDVR0VBAMKAQEwMgITFAAYLflKNINphCo7swACABgt+RcNMjUwNTIzMTY1NjQ1WjAMMAoGA1UdFQQDCgEFMDICExQAFzCk1hhdOuwdiOgAAgAXMKQXDTI1MDUyMzE2MzI0OFowDDAKBgNVHRUEAwoBATAyAhMUABcwo1wfX+VHlPmkAAIAFzCjFw0yNTA1MjMxNjMyNDhaMAwwCgYDVR0VBAMKAQEwMgITFAATOa6xM6oJnEA4uwACABM5rhcNMjUwNTIzMTYyOTA1WjAMMAoGA1UdFQQDCgEBMDICExQAEzmtBvbfka4V9aUAAgATOa0XDTI1MDUyMzE2MjkwNVowDDAKBgNVHRUEAwoBATAyAhMUABSgySszWR2BvX5oAAIAFKDJFw0yNTA1MjMxNjE4NTRaMAwwCgYDVR0VBAMKAQUwMgITFAASCANVoELGH29DgAACABIIAxcNMjUwNjAzMDQwNzExWjAMMAoGA1UdFQQDCgEBMDICExQAE9d3J9l+Jej6sskAAgAT13cXDTI1MDYwMzA0MDcwN1owDDAKBgNVHRUEAwoBATAyAhMUABPXdqs7s9GT6UVAAAIAE9d2Fw0yNTA2MDMwNDA3MDdaMAwwCgYDVR0VBAMKAQEwMgITFAAWVc32U2QHJnGz/QACABZVzRcNMjUwNjAzMDQwNjQ5WjAMMAoGA1UdFQQDCgEBMDICExQAFlXMrIs+4Zj2DFUAAgAWVcwXDTI1MDYwMzA0MDY0OVowDDAKBgNVHRUEAwoBATAyAhMUABBgc8xta9y0IES1AAIAEGBzFw0yNTA2MDMwMjM1NDFaMAwwCgYDVR0VBAMKAQUwMgITFAAY9VQ9KEHVaZ8LcAACABj1VBcNMjUwNjAyMjM0MzI2WjAMMAoGA1UdFQQDCgEFMDICExQAGPmXE9VzR923KU4AAgAY+ZcXDTI1MDYwMjIzMDYwNFowDDAKBgNVHRUEAwoBBTAyAhMUABbT1UzUOokeViiNAAIAFtPVFw0yNTA2MDIyMzAzMTNaMAwwCgYDVR0VBAMKAQUwMgITFAAUyUTgBcS95QdHGQACABTJRBcNMjUwNjAyMjI0NDExWjAMMAoGA1UdFQQDCgEBMDICExQAFMlDrkh0meNzbjsAAgAUyUMXDTI1MDYwMjIyNDQxMVowDDAKBgNVHRUEAwoBATAyAhMUABgWpgub+8WrrRPqAAIAGBamFw0yNTA2MDIyMjM0NDVaMAwwCgYDVR0VBAMKAQEwMgITFAAYFqXt+Ns/IjxwvQACABgWpRcNMjUwNjAyMjIzNDQ1WjAMMAoGA1UdFQQDCgEBMDICExQAEGwxFbH7fZ+icsMAAgAQbDEXDTI1MDYwMjIxNDIwM1owDDAKBgNVHRUEAwoBATAyAhMUABBsMGdk3GDFaAwFAAIAEGwwFw0yNTA2MDIyMTQyMDNaMAwwCgYDVR0VBAMKAQEwMgITFAAQkXRqI35qRgLMKQACABCRdBcNMjUwNjAyMjAyNTE4WjAMMAoGA1UdFQQDCgEFMDICExQAE4d8Gu+3MlYQ1ZYAAgATh3wXDTI1MDYwMjIwMDExOFowDDAKBgNVHRUEAwoBATAyAhMUABOHewy80IeL2b+XAAIAE4d7Fw0yNTA2MDIyMDAxMThaMAwwCgYDVR0VBAMKAQEwMgITFAAQHp0cQ9F/SbjGeAACABAenRcNMjUwNjAyMTkwODIzWjAMMAoGA1UdFQQDCgEBMDICExQAEB6cnJMtiXSiDAQAAgAQHpwXDTI1MDYwMjE5MDgyM1owDDAKBgNVHRUEAwoBATAyAhMUABVssCYNiH2EJzjPAAIAFWywFw0yNTA2MDIxODUwNDRaMAwwCgYDVR0VBAMKAQEwMgITFAAVbK9EGmsWfGvJBgACABVsrxcNMjUwNjAyMTg1MDQzWjAMMAoGA1UdFQQDCgEBMDICExQAGFYCb0iSQ62er5UAAgAYVgIXDTI1MDYwMjE4MTMyN1owDDAKBgNVHRUEAwoBBTAyAhMUAA+WqdnRsxL0gnkLAAIAD5apFw0yNTA2MDIxNzQ5MjBaMAwwCgYDVR0VBAMKAQEwMgITFAAPlqiK6n0SXWFD2QACAA+WqBcNMjUwNjAyMTc0OTIwWjAMMAoGA1UdFQQDCgEBMDICExQAE3qEtQjrHUwNAdwAAgATeoQXDTI1MDYwMjE3MTg0MlowDDAKBgNVHRUEAwoBATAyAhMUABN6g3oQCtKvOzrhAAIAE3qDFw0yNTA2MDIxNzE4NDJaMAwwCgYDVR0VBAMKAQEwMgITFAAQiZ/myTQUDeXaPwACABCJnxcNMjUwNjAyMTY1NzQ5WjAMMAoGA1UdFQQDCgEBMDICExQAEIme7SazBCwkqE4AAgAQiZ4XDTI1MDYwMjE2NTc0OVowDDAKBgNVHRUEAwoBATAyAhMUABjKq2Jmcb9pw3X3AAIAGMqrFw0yNTA2MDIxNjU2NTVaMAwwCgYDVR0VBAMKAQEwMgITFAAYyqpeUaP5xjI3EAACABjKqhcNMjUwNjAyMTY1NjU1WjAMMAoGA1UdFQQDCgEBMDICExQAGPa460P4zzXdrMgAAgAY9rgXDTI1MDYwMjE2Mzg1NlowDDAKBgNVHRUEAwoBATAyAhMUABj2typbFHPCrbv2AAIAGPa3Fw0yNTA2MDIxNjM4NTVaMAwwCgYDVR0VBAMKAQEwMgITFAATX4S8MlO0DCzvxAACABNfhBcNMjUwNjAyMTYyOTM1WjAMMAoGA1UdFQQDCgEBMDICExQAE1+DzRD6n8mDfRQAAgATX4MXDTI1MDYwMjE2MjkzNVowDDAKBgNVHRUEAwoBATAyAhMUABXZaaabuQYRU7SmAAIAFdlpFw0yNTA2MDIxNjA1MzZaMAwwCgYDVR0VBAMKAQUwMgITFAAV9tYSX8D5pHTvIwACABX21hcNMjUwNjAyMTYwNDQxWjAMMAoGA1UdFQQDCgEFMDICExQAFT1qY1kAyxC1Zv8AAgAVPWoXDTI1MDYwMjE1Mjc1MlowDDAKBgNVHRUEAwoBATAyAhMUABU9aeTkeDX0IUGLAAIAFT1pFw0yNTA2MDIxNTI3NTJaMAwwCgYDVR0VBAMKAQEwMgITFAAX3B9Th8Y0TcN7DQACABfcHxcNMjUwNjAyMTMyNDE5WjAMMAoGA1UdFQQDCgEFMDICExQAET4SdpU2RoUZHoAAAgARPhIXDTI1MDYwMjA0NTQ0OVowDDAKBgNVHRUEAwoBBTAyAhMUABbROjhg4VFWgu9pAAIAFtE6Fw0yNTA2MDIwNDA0MzFaMAwwCgYDVR0VBAMKAQEwMgITFAAW0TkDqcgsUXvTRQACABbRORcNMjUwNjAyMDQwNDMwWjAMMAoGA1UdFQQDCgEBMDICExQAEvRAHr8E52jvUz0AAgAS9EAXDTI1MDYwMjAzMTA0MVowDDAKBgNVHRUEAwoBBTAyAhMUABTmG1qqtc59MQxrAAIAFOYbFw0yNTA2MDIwMTM0MTJaMAwwCgYDVR0VBAMKAQUwMgITFAAY3SQRJtqFBjOBywACABjdJBcNMjUwNjAyMDExOTIxWjAMMAoGA1UdFQQDCgEFMDICExQAFw3N/urWyeKwzsIAAgAXDc0XDTI1MDYwMjAwMzkwM1owDDAKBgNVHRUEAwoBBTAyAhMUABMnyFHMBHZc7ghaAAIAEyfIFw0yNTA2MDEyMzQxMDNaMAwwCgYDVR0VBAMKAQUwMgITFAAQfMw5hleLdv1L3wACABB8zBcNMjUwNjAxMjI1MTI4WjAMMAoGA1UdFQQDCgEFMDICExQAGAUGhwR2pSyUA/YAAgAYBQYXDTI1MDYwMTIyMjIzNlowDDAKBgNVHRUEAwoBBTAyAhMUABgbXZY/yQY3Wz0hAAIAGBtdFw0yNTA2MDEyMDUzMDZaMAwwCgYDVR0VBAMKAQUwMgITFAAU1I2vHVsMcaOfiQACABTUjRcNMjUwNjAxMTUzODA3WjAMMAoGA1UdFQQDCgEFMDICExQAGPUiN8SsSJRD+soAAgAY9SIXDTI1MDYwMTE1MDcxN1owDDAKBgNVHRUEAwoBBTAyAhMUABXkW9yVBDx8bz9tAAIAFeRbFw0yNTA2MDExNDIzMzVaMAwwCgYDVR0VBAMKAQUwMgITFAAYpfhdUxztZqAK8QACABil+BcNMjUwNjAxMDUwMTA2WjAMMAoGA1UdFQQDCgEFMDICExQAFpw3fVkxtg9ZGaQAAgAWnDcXDTI1MDYwMTAzMDE0NFowDDAKBgNVHRUEAwoBBTAyAhMUABbAJ0DfRBKM4szMAAIAFsAnFw0yNTA2MDEwMjU5MTNaMAwwCgYDVR0VBAMKAQUwMgITFAAW/4tgnIhxcueyEwACABb/ixcNMjUwNjAxMDI0OTQwWjAMMAoGA1UdFQQDCgEFMDICExQAEsU04+n0195be3YAAgASxTQXDTI1MDUzMTE1MTMwMFowDDAKBgNVHRUEAwoBATAyAhMUABLFM3sTXwp5y8LyAAIAEsUzFw0yNTA1MzExNTEzMDBaMAwwCgYDVR0VBAMKAQEwMgITFAAUEDlXVuhDcdOl1gACABQQORcNMjUwNTMxMTQzNzQwWjAMMAoGA1UdFQQDCgEBMDICExQAFBA4vF3Vd6IBpB8AAgAUEDgXDTI1MDUzMTE0Mzc0MFowDDAKBgNVHRUEAwoBATAyAhMUABjwliw5NqTfCaUDAAIAGPCWFw0yNTA1MzEwNjEwMDlaMAwwCgYDVR0VBAMKAQEwMgITFAAY8JU+ebXmOjMGggACABjwlRcNMjUwNTMxMDYxMDA3WjAMMAoGA1UdFQQDCgEBMDICExQAF0tAW1sOdp27vOIAAgAXS0AXDTI1MDUzMTA0MjUyM1owDDAKBgNVHRUEAwoBATAyAhMUABdLP6AzVmwdFjmnAAIAF0s/Fw0yNTA1MzEwNDI1MjNaMAwwCgYDVR0VBAMKAQEwMgITFAAWg6+mnYVcLU24TAACABaDrxcNMjUwNTMxMDQyNDA2WjAMMAoGA1UdFQQDCgEBMDICExQAFoOuHt7lGbJ2hyoAAgAWg64XDTI1MDUzMTA0MjQwNVowDDAKBgNVHRUEAwoBATAyAhMUABHVbcPrQV+slsY+AAIAEdVtFw0yNTA1MzEwNDIyNTJaMAwwCgYDVR0VBAMKAQEwMgITFAAR1WwqWWC5MhPwSQACABHVbBcNMjUwNTMxMDQyMjUyWjAMMAoGA1UdFQQDCgEBMDICExQAFz7JW5Nb/dF+iukAAgAXPskXDTI1MDUzMTAxMjcxN1owDDAKBgNVHRUEAwoBBTAyAhMUABA3R5DCQ9kWOo/CAAIAEDdHFw0yNTA1MzEwMTEzMTNaMAwwCgYDVR0VBAMKAQUwMgITFAATrv99I/BAyPrQ9AACABOu/xcNMjUwNTMxMDEwNTI3WjAMMAoGA1UdFQQDCgEBMDICExQAE67+igoR6G9eeuUAAgATrv4XDTI1MDUzMTAxMDUyNlowDDAKBgNVHRUEAwoBATAyAhMUABj0RWFUVVV+FKJaAAIAGPRFFw0yNTA1MzAyMjM2NDJaMAwwCgYDVR0VBAMKAQEwMgITFAAY9EQa1zXXF95qngACABj0RBcNMjUwNTMwMjIzNjQxWjAMMAoGA1UdFQQDCgEBMDICExQAEnFa2Ye2XGHgwKcAAgAScVoXDTI1MDUzMDIxMjIxNFowDDAKBgNVHRUEAwoBATAyAhMUABJxWc6DBmeGvYRFAAIAEnFZFw0yNTA1MzAyMTIyMTRaMAwwCgYDVR0VBAMKAQEwMgITFAAY86vrOU6HqjGv2AACABjzqxcNMjUwNTMwMjA1OTE1WjAMMAoGA1UdFQQDCgEBMDICExQAGPOq8q2NmOmxpdkAAgAY86oXDTI1MDUzMDIwNTkxNVowDDAKBgNVHRUEAwoBATAyAhMUABjwazwT4aC6IGA/AAIAGPBrFw0yNTA1MzAyMDUxMDhaMAwwCgYDVR0VBAMKAQUwMgITFAATrvcrvA9uq51C7QACABOu9xcNMjUwNTMwMjA1MDA0WjAMMAoGA1UdFQQDCgEBMDICExQAE672xhnbqjk37KAAAgATrvYXDTI1MDUzMDIwNTAwNFowDDAKBgNVHRUEAwoBATAyAhMUAA/ZGwj3afiWZcwEAAIAD9kbFw0yNTA1MzAyMDI4MjlaMAwwCgYDVR0VBAMKAQEwMgITFAAP2RqEjO6TibhyNQACAA/ZGhcNMjUwNTMwMjAyODI5WjAMMAoGA1UdFQQDCgEBMDICExQAGPLCcV6jnVFYBHcAAgAY8sIXDTI1MDUzMDIwMjYwNFowDDAKBgNVHRUEAwoBATAyAhMUABjywb7Miu8MK8ArAAIAGPLBFw0yNTA1MzAyMDI2MDRaMAwwCgYDVR0VBAMKAQEwMgITFAAPtICqeO1o3TAKeAACAA+0gBcNMjUwNTMwMjAwNzMxWjAMMAoGA1UdFQQDCgEBMDICExQAD7R/oW0FHXw/Z/gAAgAPtH8XDTI1MDUzMDIwMDczMVowDDAKBgNVHRUEAwoBATAyAhMUABbJNRf3rKesOaHGAAIAFsk1Fw0yNTA1MzAxODQ5NTBaMAwwCgYDVR0VBAMKAQEwMgITFAAWyTTGMs/k4BX3gwACABbJNBcNMjUwNTMwMTg0OTUwWjAMMAoGA1UdFQQDCgEBMDICExQAFuT1zEfy2bSAtMkAAgAW5PUXDTI1MDUzMDE3NTIyMlowDDAKBgNVHRUEAwoBATAyAhMUABbk9HyxakfO5ge2AAIAFuT0Fw0yNTA1MzAxNzUyMjJaMAwwCgYDVR0VBAMKAQEwMgITFAASxFZwDTq2hiLlhAACABLEVhcNMjUwNTMwMTYzNzU5WjAMMAoGA1UdFQQDCgEBMDICExQAEsRVG8N5d1jac2QAAgASxFUXDTI1MDUzMDE2Mzc1OVowDDAKBgNVHRUEAwoBATAyAhMUABijgk71icMql6CZAAIAGKOCFw0yNTA1MzAxNjI2NTRaMAwwCgYDVR0VBAMKAQEwMgITFAAYo4ERLBGDh1xKhQACABijgRcNMjUwNTMwMTYyNjU0WjAMMAoGA1UdFQQDCgEBMDICExQAEwpnRFRyKbCDvjAAAgATCmcXDTI1MDUzMDE1MTIyNlowDDAKBgNVHRUEAwoBATAyAhMUABMKZrBQjBtSqfz9AAIAEwpmFw0yNTA1MzAxNTEyMjZaMAwwCgYDVR0VBAMKAQEwMgITFAAUke6vs9FvPAPERgACABSR7hcNMjUwNTMwMTUxMjI2WjAMMAoGA1UdFQQDCgEBMDICExQAFJHtB8hHZtWClNcAAgAUke0XDTI1MDUzMDE1MTIyNVowDDAKBgNVHRUEAwoBATAyAhMUABjwmiUbBWLQx+SEAAIAGPCaFw0yNTA1MzAxNDQ0MjRaMAwwCgYDVR0VBAMKAQEwMgITFAAY8JmpiWCqyIZzUQACABjwmRcNMjUwNTMwMTQ0NDI0WjAMMAoGA1UdFQQDCgEBMDICExQAFha/TJjyUPG6l+kAAgAWFr8XDTI1MDUzMDEzNDQ0N1owDDAKBgNVHRUEAwoBATAyAhMUABYWvuRgpmE9VBOeAAIAFha+Fw0yNTA1MzAxMzQ0NDdaMAwwCgYDVR0VBAMKAQEwMgITFAAUo3gDjl9W0vVrQAACABSjeBcNMjUwNTMwMDQwNzU5WjAMMAoGA1UdFQQDCgEBMDICExQAFKN3zvyaYr4Yus8AAgAUo3cXDTI1MDUzMDA0MDc1OVowDDAKBgNVHRUEAwoBATAyAhMUABRlGXPG7Sl9ApSTAAIAFGUZFw0yNTA1MzAwNDA3NDhaMAwwCgYDVR0VBAMKAQEwMgITFAAUZRiasD9Uz0Gv4wACABRlGBcNMjUwNTMwMDQwNzQ4WjAMMAoGA1UdFQQDCgEBMDICExQAEjIv339w89GCTvcAAgASMi8XDTI1MDUzMDA0MDY1OVowDDAKBgNVHRUEAwoBATAyAhMUABIyLjolGex+zZnjAAIAEjIuFw0yNTA1MzAwNDA2NTlaMAwwCgYDVR0VBAMKAQEwMgITFAATJ90IvDyXuc87uQACABMn3RcNMjUwNTMwMDQwNjUyWjAMMAoGA1UdFQQDCgEBMDICExQAEyfcjK0mXV8uFegAAgATJ9wXDTI1MDUzMDA0MDY1MlowDDAKBgNVHRUEAwoBATAyAhMUABhfE1QIhzlORsemAAIAGF8TFw0yNTA1MzAwMjI1MzJaMAwwCgYDVR0VBAMKAQUwMgITFAAYdFH94PWNr1U5GwACABh0URcNMjUwNTMwMDEzMzU5WjAMMAoGA1UdFQQDCgEFMDICExQAGN2/dkRmF75mNcQAAgAY3b8XDTI1MDUzMDAxMzM0OFowDDAKBgNVHRUEAwoBBTAyAhMUABFKO6j/wy1bJqckAAIAEUo7Fw0yNTA1MjkyMjQzMjJaMAwwCgYDVR0VBAMKAQEwMgITFAARSjohqMyjm9wMIAACABFKOhcNMjUwNTI5MjI0MzIxWjAMMAoGA1UdFQQDCgEBMDICExQAFE6A6aOgVhXlUhkAAgAUToAXDTI1MDUyOTIyMTg0M1owDDAKBgNVHRUEAwoBATAyAhMUABROf2KUSZeTqZMyAAIAFE5/Fw0yNTA1MjkyMjE4NDNaMAwwCgYDVR0VBAMKAQEwMgITFAASFN2PsdyS80wT+AACABIU3RcNMjUwNTI5MTk1MzU4WjAMMAoGA1UdFQQDCgEBMDICExQAEhTcUl7yArBccb8AAgASFNwXDTI1MDUyOTE5NTM1OFowDDAKBgNVHRUEAwoBATAyAhMUABWuW5aAX0q9M6p6AAIAFa5bFw0yNTA1MjkxOTMxMDJaMAwwCgYDVR0VBAMKAQEwMgITFAAVrlrTIEWO+PunkgACABWuWhcNMjUwNTI5MTkzMTAxWjAMMAoGA1UdFQQDCgEBMDICExQAFrRXt6uWOCWbGuIAAgAWtFcXDTI1MDUyOTE5Mjk0OVowDDAKBgNVHRUEAwoBBTAyAhMUABUI4AeF6BSuC1MFAAIAFQjgFw0yNTA1MjkxOTI1MzNaMAwwCgYDVR0VBAMKAQEwMgITFAAVCN+uSo1fjagC5wACABUI3xcNMjUwNTI5MTkyNTMzWjAMMAoGA1UdFQQDCgEBMDICExQAEea+3/2NJ45VRbYAAgAR5r4XDTI1MDUyOTE5MTcyN1owDDAKBgNVHRUEAwoBBTAyAhMUABXqIno7zEAXGrBRAAIAFeoiFw0yNTA1MjkxODU1MjlaMAwwCgYDVR0VBAMKAQEwMgITFAAV6iG/o+YX2ba/1gACABXqIRcNMjUwNTI5MTg1NTI5WjAMMAoGA1UdFQQDCgEBMDICExQAFySe80W9ZL8rz60AAgAXJJ4XDTI1MDUyOTE4MDMyOFowDDAKBgNVHRUEAwoBBTAyAhMUABL7hdk2KUMbdhG1AAIAEvuFFw0yNTA1MjkxNzUzNDdaMAwwCgYDVR0VBAMKAQEwMgITFAAS+4RBCc0IcyQVAQACABL7hBcNMjUwNTI5MTc1MzQ3WjAMMAoGA1UdFQQDCgEBMDICExQAGMW88MbzBlwguL4AAgAYxbwXDTI1MDUyOTE2NTMzOFowDDAKBgNVHRUEAwoBBTAyAhMUABB1AcCHixElEXkWAAIAEHUBFw0yNTA1MjkxNjQyMDlaMAwwCgYDVR0VBAMKAQEwMgITFAAQdQB5DL9vV+FqOAACABB1ABcNMjUwNTI5MTY0MjA5WjAMMAoGA1UdFQQDCgEBMDICExQAFu0/dR1LNO9uTDkAAgAW7T8XDTI1MDUyOTE2MjUwMFowDDAKBgNVHRUEAwoBATAyAhMUABbtPmJ3/OzeDriQAAIAFu0+Fw0yNTA1MjkxNjI0NTlaMAwwCgYDVR0VBAMKAQEwMgITFAAQj2ls9nqYL67afQACABCPaRcNMjUwNTI5MTYwMjM0WjAMMAoGA1UdFQQDCgEBMDICExQAEI9o6MkL7XuZ8DkAAgAQj2gXDTI1MDUyOTE2MDIzNFowDDAKBgNVHRUEAwoBATAyAhMUABjsFHyI/V0Iy0sZAAIAGOwUFw0yNTA1MjkxNTE4MzlaMAwwCgYDVR0VBAMKAQUwMgITFAASThtRgd+pT5WACQACABJOGxcNMjUwNTI5MTUxNTU5WjAMMAoGA1UdFQQDCgEBMDICExQAEk4anrsk74OOGP8AAgASThoXDTI1MDUyOTE1MTU1OVowDDAKBgNVHRUEAwoBATAyAhMUABatZmisYhKN7IBdAAIAFq1mFw0yNTA1MjkxMzU5MjNaMAwwCgYDVR0VBAMKAQEwMgITFAAWrWWJzoQAhMw2OQACABatZRcNMjUwNTI5MTM1OTIyWjAMMAoGA1UdFQQDCgEBMDICExQAFsJjNf9IeD4NMg0AAgAWwmMXDTI1MDUyOTEzNTkyMlowDDAKBgNVHRUEAwoBATAyAhMUABbCYsfz4FXyBQZHAAIAFsJiFw0yNTA1MjkxMzU5MTlaMAwwCgYDVR0VBAMKAQEwMgITFAAUZlrpOrahCV00RQACABRmWhcNMjUwNTI5MTM0OTEwWjAMMAoGA1UdFQQDCgEFMDICExQAGOwRyQRBSql7JzoAAgAY7BEXDTI1MDUyOTA0MzIzM1owDDAKBgNVHRUEAwoBBTAyAhMUABalSjMnt53Xx04+AAIAFqVKFw0yNTA1MjkwNDA3MTdaMAwwCgYDVR0VBAMKAQEwMgITFAAWpUlPD2Q+YzVTfgACABalSRcNMjUwNTI5MDQwNzE3WjAMMAoGA1UdFQQDCgEBMDICExQAE+NvcAfIx1IBJVAAAgAT428XDTI1MDUyOTA0MDYwMVowDDAKBgNVHRUEAwoBATAyAhMUABPjbvbKAvaQbdu8AAIAE+NuFw0yNTA1MjkwNDA2MDFaMAwwCgYDVR0VBAMKAQEwMgITFAAQFgtBlNGACHhIFQACABAWCxcNMjUwNTI5MDQwNTM1WjAMMAoGA1UdFQQDCgEBMDICExQAEBYKI6GV2fRW+dcAAgAQFgoXDTI1MDUyOTA0MDUzNVowDDAKBgNVHRUEAwoBATAyAhMUABhLUWBk2s+M7xwGAAIAGEtRFw0yNTA1MjkwMjQzNTJaMAwwCgYDVR0VBAMKAQUwMgITFAAYs/z4XE/n5Fy6XQACABiz/BcNMjUwNTI5MDIzNzA0WjAMMAoGA1UdFQQDCgEFMDICExQAFFZBMC7bqzyuAFsAAgAUVkEXDTI1MDUyOTAxNTMwNVowDDAKBgNVHRUEAwoBBTAyAhMUABPR6rNznWE+0b7FAAIAE9HqFw0yNTA1MjkwMTA1MjRaMAwwCgYDVR0VBAMKAQUwMgITFAAYO9h3QSXHmomqjQACABg72BcNMjUwNTI4MjM0NDUxWjAMMAoGA1UdFQQDCgEFMDICExQAEOjZXFelK5PKIBwAAgAQ6NkXDTI1MDUyODIyMTkwN1owDDAKBgNVHRUEAwoBATAyAhMUABDo2AUHQEcr2dtXAAIAEOjYFw0yNTA1MjgyMjE5MDJaMAwwCgYDVR0VBAMKAQEwMgITFAAY6Ji8WkD9Pe+t+gACABjomBcNMjUwNTI4MjE1NTAwWjAMMAoGA1UdFQQDCgEFMDICExQAGDN0vA8O6wa2yHkAAgAYM3QXDTI1MDUyODIxMjcxNlowDDAKBgNVHRUEAwoBBTAyAhMUABMn9XKoliRhn58lAAIAEyf1Fw0yNTA1MjgyMTE0NDJaMAwwCgYDVR0VBAMKAQEwMgITFAATJ/QxU45R/LV8BQACABMn9BcNMjUwNTI4MjExNDQyWjAMMAoGA1UdFQQDCgEBMDICExQAEwgmc0eKq80rjGsAAgATCCYXDTI1MDUyODIwMzc1MVowDDAKBgNVHRUEAwoBBTAyAhMUABiAKwDTCm6ozmW1AAIAGIArFw0yNTA1MjgxOTUxMTRaMAwwCgYDVR0VBAMKAQEwMgITFAAYgCpVUxcRzWPCUAACABiAKhcNMjUwNTI4MTk1MTE0WjAMMAoGA1UdFQQDCgEBMDICExQAF1TwFCTK7qPV5d8AAgAXVPAXDTI1MDUyODE5MTgzNFowDDAKBgNVHRUEAwoBBTAyAhMUABQzfWGNopiLJgLuAAIAFDN9Fw0yNTA2MDcwMzE3MjhaMAwwCgYDVR0VBAMKAQUwMgITFAAY0xIX9q2/ECxMUAACABjTEhcNMjUwNjA3MDI1MDAxWjAMMAoGA1UdFQQDCgEFMDICExQAFEQcw2AxABGbK7IAAgAURBwXDTI1MDYwNzAyMjQxOFowDDAKBgNVHRUEAwoBBTAyAhMUABFE4+zicd1cly0aAAIAEUTjFw0yNTA2MDcwMTA1MjJaMAwwCgYDVR0VBAMKAQEwMgITFAARROK5PAJ/ia8z8wACABFE4hcNMjUwNjA3MDEwNTIyWjAMMAoGA1UdFQQDCgEBMDICExQAFbcfi1JbigYDK5EAAgAVtx8XDTI1MDYwNzAwNTk1MFowDDAKBgNVHRUEAwoBBTAyAhMUABj888GiSHZom6ZUAAIAGPzzFw0yNTA2MDYyMzAwNDlaMAwwCgYDVR0VBAMKAQUwMgITFAAZC6MpanZkidj4qQACABkLoxcNMjUwNjA2MjI0MDU5WjAMMAoGA1UdFQQDCgEBMDICExQAGQuiW8/PeBDqrNgAAgAZC6IXDTI1MDYwNjIyNDA1OVowDDAKBgNVHRUEAwoBATAyAhMUABDiB0KI1Xc2rPV0AAIAEOIHFw0yNTA2MDYyMTU0MjRaMAwwCgYDVR0VBAMKAQEwMgITFAAQ4gY9XRKxIoQswgACABDiBhcNMjUwNjA2MjE1NDI0WjAMMAoGA1UdFQQDCgEBMDICExQAEdyHud4gF+mseWsAAgAR3IcXDTI1MDYwNjIxMjcwNVowDDAKBgNVHRUEAwoBATAyAhMUABHchtEQZJO9gjlCAAIAEdyGFw0yNTA2MDYyMTI3MDVaMAwwCgYDVR0VBAMKAQEwMgITFAAU+gGZZUTDH/hJIQACABT6ARcNMjUwNjA2MjA1MTE3WjAMMAoGA1UdFQQDCgEBMDICExQAFPoAHAoCKh2x9l4AAgAU+gAXDTI1MDYwNjIwNTExN1owDDAKBgNVHRUEAwoBATAyAhMUABRhW6656KEw81LCAAIAFGFbFw0yNTA2MDYyMDI1MTlaMAwwCgYDVR0VBAMKAQUwMgITFAAUHNUExNQJPqLrcgACABQc1RcNMjUwNjA2MTk0MTQ0WjAMMAoGA1UdFQQDCgEBMDICExQAFBzUdox78ihwQW0AAgAUHNQXDTI1MDYwNjE5NDE0NFowDDAKBgNVHRUEAwoBATAyAhMUABQQbZfMiiGTynYrAAIAFBBtFw0yNTA2MDYxOTI4MjBaMAwwCgYDVR0VBAMKAQEwMgITFAAUEGy/Fnjw3f7gtQACABQQbBcNMjUwNjA2MTkyODIwWjAMMAoGA1UdFQQDCgEBMDICExQAGQfqyl1/iLbjn84AAgAZB+oXDTI1MDYwNjE5MjUyN1owDDAKBgNVHRUEAwoBBTAyAhMUABTDH1RY8jxRWpxuAAIAFMMfFw0yNTA2MDYxODQzMTZaMAwwCgYDVR0VBAMKAQEwMgITFAAUwx5gE+6QhDm02gACABTDHhcNMjUwNjA2MTg0MzE2WjAMMAoGA1UdFQQDCgEBMDICExQAGPx5JA0qSSMuYJQAAgAY/HkXDTI1MDYwNjE4MjgyN1owDDAKBgNVHRUEAwoBBTAyAhMUABC8phmctC6zP7gdAAIAELymFw0yNTA2MDYxODIwNTJaMAwwCgYDVR0VBAMKAQEwMgITFAAQvKW+LX5mBxOZGgACABC8pRcNMjUwNjA2MTgyMDUyWjAMMAoGA1UdFQQDCgEBMDICExQAFm9NGmjrLgXbSp0AAgAWb00XDTI1MDYwNjE3NTQzN1owDDAKBgNVHRUEAwoBATAyAhMUABZvTP4B9IVbcJqvAAIAFm9MFw0yNTA2MDYxNzU0MzdaMAwwCgYDVR0VBAMKAQEwMgITFAAQ1Kl2o/gdH/qlgwACABDUqRcNMjUwNjA2MTcyMTM0WjAMMAoGA1UdFQQDCgEBMDICExQAENSotjCsdFcAngcAAgAQ1KgXDTI1MDYwNjE3MjEzM1owDDAKBgNVHRUEAwoBATAyAhMUABkJQl+x+RqaVSwtAAIAGQlCFw0yNTA2MDYxNzE1NTlaMAwwCgYDVR0VBAMKAQEwMgITFAAZCUGP/D7YXEFibAACABkJQRcNMjUwNjA2MTcxNTU5WjAMMAoGA1UdFQQDCgEBMDICExQAEGaIkKIJ5OXpCZ8AAgAQZogXDTI1MDYwNjE2NDIzMlowDDAKBgNVHRUEAwoBATAyAhMUABBmh9Kl6+6J0L7pAAIAEGaHFw0yNTA2MDYxNjQyMzJaMAwwCgYDVR0VBAMKAQEwMgITFAAYmtdv6OUqCYyovQACABia1xcNMjUwNjA2MTUxNzU1WjAMMAoGA1UdFQQDCgEFMDICExQAFlP9XwY/MCkNzpYAAgAWU/0XDTI1MDYwNjE0NDc1OFowDDAKBgNVHRUEAwoBBTAyAhMUABaTBompRgScUzG1AAIAFpMGFw0yNTA2MDYxMDU4MzZaMAwwCgYDVR0VBAMKAQUwMgITFAARqDcyVrqXMBYkqgACABGoNxcNMjUwNjA2MDQwNzUwWjAMMAoGA1UdFQQDCgEBMDICExQAEag2mAP7L0HwNRkAAgARqDYXDTI1MDYwNjA0MDc1MFowDDAKBgNVHRUEAwoBATAyAhMUABcrtgwAbLWOIu3XAAIAFyu2Fw0yNTA2MDYwMTQ0MTBaMAwwCgYDVR0VBAMKAQUwMgITFAAYE05goCXusAbyJAACABgTThcNMjUwNjA2MDEzMDU2WjAMMAoGA1UdFQQDCgEFMDICExQAFPsatXOpaPmwi7QAAgAU+xoXDTI1MDYwNTIyNDAxOFowDDAKBgNVHRUEAwoBBTAyAhMUABeSqzS7glXDnB9rAAIAF5KrFw0yNTA2MDUyMjAwMzlaMAwwCgYDVR0VBAMKAQEwMgITFAAXkqpBjd10cQbqjgACABeSqhcNMjUwNjA1MjIwMDM5WjAMMAoGA1UdFQQDCgEBMDICExQAErQw2PSevaY8TTkAAgAStDAXDTI1MDYwNTIxNDIwNVowDDAKBgNVHRUEAwoBATAyAhMUABK0L44/A308RhwwAAIAErQvFw0yNTA2MDUyMTQyMDVaMAwwCgYDVR0VBAMKAQEwMgITFAAVY6VKtSqXexE+2gACABVjpRcNMjUwNjA1MjEzNDE3WjAMMAoGA1UdFQQDCgEBMDICExQAFWOkYgmreo8jheUAAgAVY6QXDTI1MDYwNTIxMzQxN1owDDAKBgNVHRUEAwoBATAyAhMUABkCn5ylfRI2v9hPAAIAGQKfFw0yNTA2MDUyMTMzMTRaMAwwCgYDVR0VBAMKAQEwMgITFAAZAp5j2emXFv8pEQACABkCnhcNMjUwNjA1MjEzMzEzWjAMMAoGA1UdFQQDCgEBMDICExQAEDCgGNqWwKIrclUAAgAQMKAXDTI1MDYwNTIxMzMxMlowDDAKBgNVHRUEAwoBATAyAhMUABAwn9AvPrZVjEpdAAIAEDCfFw0yNTA2MDUyMTMzMTJaMAwwCgYDVR0VBAMKAQEwMgITFAAVjYyCPemd3cV8XwACABWNjBcNMjUwNjA1MjExMDMwWjAMMAoGA1UdFQQDCgEBMDICExQAFY2LGHX4TLtm2D0AAgAVjYsXDTI1MDYwNTIxMTAzMFowDDAKBgNVHRUEAwoBATAyAhMUABWeaEAKOUnz3Lv3AAIAFZ5oFw0yNTA2MDUyMDMzNDhaMAwwCgYDVR0VBAMKAQEwMgITFAAVnmcENRXPK2AxlgACABWeZxcNMjUwNjA1MjAzMzQ3WjAMMAoGA1UdFQQDCgEBMDICExQAFT/w5wQgnPqAKNwAAgAVP/AXDTI1MDYwNTIwMTUxN1owDDAKBgNVHRUEAwoBATAyAhMUABU/79iKKekLcr6aAAIAFT/vFw0yNTA2MDUyMDE1MTdaMAwwCgYDVR0VBAMKAQEwMgITFAARX+2sQr8NsaDjXgACABFf7RcNMjUwNjA1MTk0ODM1WjAMMAoGA1UdFQQDCgEBMDICExQAEV/sHNoeawTSW2wAAgARX+wXDTI1MDYwNTE5NDgzNFowDDAKBgNVHRUEAwoBATAyAhMUABGF723Zq0VLHfl2AAIAEYXvFw0yNTA2MDUxOTQwMjZaMAwwCgYDVR0VBAMKAQEwMgITFAARhe5I3Uv9ewQPAwACABGF7hcNMjUwNjA1MTk0MDI2WjAMMAoGA1UdFQQDCgEBMDICExQAD/AE/QAvl02Q+W4AAgAP8AQXDTI1MDYwNTE5MDYyMVowDDAKBgNVHRUEAwoBBTAyAhMUABR/mFDDP+GAM+PBAAIAFH+YFw0yNTA2MDUxODEwMjRaMAwwCgYDVR0VBAMKAQEwMgITFAAUf5fcGdGNHIRt0gACABR/lxcNMjUwNjA1MTgxMDI0WjAMMAoGA1UdFQQDCgEBMDICExQAGJQnz9XmPxtYGiEAAgAYlCcXDTI1MDYwNTE3MTc1OVowDDAKBgNVHRUEAwoBATAyAhMUABiUJlcoMMspXTBBAAIAGJQmFw0yNTA2MDUxNzE3NTlaMAwwCgYDVR0VBAMKAQEwMgITFAAYXqZoLp98OvVBywACABhephcNMjUwNjA1MTU1OTMyWjAMMAoGA1UdFQQDCgEBMDICExQAGF6lFuP+I7GPlrcAAgAYXqUXDTI1MDYwNTE1NTkzMlowDDAKBgNVHRUEAwoBATAyAhMUABAsGncOF2v076NnAAIAECwaFw0yNTA2MDUxNTU4MDNaMAwwCgYDVR0VBAMKAQEwMgITFAAQLBnKvTaEEfDtJAACABAsGRcNMjUwNjA1MTU1ODAzWjAMMAoGA1UdFQQDCgEBMDICExQAE8s/Khf/xq1PaBYAAgATyz8XDTI1MDYwNTE1NTIwMlowDDAKBgNVHRUEAwoBATAyAhMUABPLPojFbFAqYg46AAIAE8s+Fw0yNTA2MDUxNTUyMDJaMAwwCgYDVR0VBAMKAQEwMgITFAARSzWtCfT0yMx11QACABFLNRcNMjUwNjA1MTUzMDE5WjAMMAoGA1UdFQQDCgEBMDICExQAEUs0MLrWLh6a0+4AAgARSzQXDTI1MDYwNTE1MzAxOVowDDAKBgNVHRUEAwoBATAyAhMUABOK8s+VBI9oK8EbAAIAE4ryFw0yNTA2MDUxNTE4MDdaMAwwCgYDVR0VBAMKAQEwMgITFAATivHAu/IYCFlcmgACABOK8RcNMjUwNjA1MTUxODA3WjAMMAoGA1UdFQQDCgEBMDICExQAFJ2UXalke61HOKoAAgAUnZQXDTI1MDYwNTE1MTQ1NVowDDAKBgNVHRUEAwoBATAyAhMUABSdk+tagDH0IAGGAAIAFJ2TFw0yNTA2MDUxNTE0NTVaMAwwCgYDVR0VBAMKAQEwMgITFAAU+yMqx9GHcRfhDgACABT7IxcNMjUwNjA1MTEwMzE0WjAMMAoGA1UdFQQDCgEFMDICExQAE5Wo/smytJcMe8oAAgATlagXDTI1MDYwNDIzMTExMlowDDAKBgNVHRUEAwoBATAyAhMUABOVp3wUDh4/tRlUAAIAE5WnFw0yNTA2MDQyMzExMTJaMAwwCgYDVR0VBAMKAQEwMgITFAARNm/GTv9y6FrF1wACABE2bxcNMjUwNjA0MjEyODU5WjAMMAoGA1UdFQQDCgEBMDICExQAETZuoJepH2Oyy1QAAgARNm4XDTI1MDYwNDIxMjg1OVowDDAKBgNVHRUEAwoBATAyAhMUABkB70O4YOX4GjPlAAIAGQHvFw0yNTA2MDQyMDIzMTNaMAwwCgYDVR0VBAMKAQEwMgITFAAZAe74yC24LTShbgACABkB7hcNMjUwNjA0MjAyMzEzWjAMMAoGA1UdFQQDCgEBMDICExQAGHL0QYakHrzSuQYAAgAYcvQXDTI1MDYwNDE4NTkwMFowDDAKBgNVHRUEAwoBATAyAhMUABhy84ZtBmH5ApcjAAIAGHLzFw0yNTA2MDQxODU5MDBaMAwwCgYDVR0VBAMKAQEwMgITFAAWUJVOEWIAgg4WygACABZQlRcNMjUwNjA0MTY1MDM4WjAMMAoGA1UdFQQDCgEFMDICExQAFrVLUWSK1gRz+vgAAgAWtUsXDTI1MDYwNDE2MzUzNVowDDAKBgNVHRUEAwoBBTAyAhMUABkAG/Uq3vI+60lMAAIAGQAbFw0yNTA2MDQxNjMwMzVaMAwwCgYDVR0VBAMKAQEwMgITFAAZABrOvkf51fylSgACABkAGhcNMjUwNjA0MTYzMDM1WjAMMAoGA1UdFQQDCgEBMDICExQAEG6nXn3LelB9tIUAAgAQbqcXDTI1MDYwNDE2MjQxN1owDDAKBgNVHRUEAwoBATAyAhMUABBupiD4ncQQFsORAAIAEG6mFw0yNTA2MDQxNjI0MTdaMAwwCgYDVR0VBAMKAQEwMgITFAASLSVg08a1yH0DEQACABItJRcNMjUwNjA0MTU0MjU5WjAMMAoGA1UdFQQDCgEBMDICExQAEi0kH3wvwDdqWEgAAgASLSQXDTI1MDYwNDE1NDI1OVowDDAKBgNVHRUEAwoBATAyAhMUABVGtVofNKOgQdxtAAIAFUa1Fw0yNTA2MDQxNTQxMzlaMAwwCgYDVR0VBAMKAQEwMgITFAAVRrQkIxEbLaW/TwACABVGtBcNMjUwNjA0MTU0MTM5WjAMMAoGA1UdFQQDCgEBMDICExQAFsK9e8kagcgsCSEAAgAWwr0XDTI1MDYwNDE0MzEzNVowDDAKBgNVHRUEAwoBBTAyAhMUABP25c+dMPU5hkjuAAIAE/blFw0yNTA2MDQxMzI0NDFaMAwwCgYDVR0VBAMKAQUwMgITFAAT+LToggBhRcQgIAACABP4tBcNMjUwNjA0MDQwNTA4WjAMMAoGA1UdFQQDCgEBMDICExQAE/izjKAFpHsxB8QAAgAT+LMXDTI1MDYwNDA0MDUwOFowDDAKBgNVHRUEAwoBATAyAhMUABAuEHd+XQSfEgfBAAIAEC4QFw0yNTA2MDQwNDA0MzVaMAwwCgYDVR0VBAMKAQEwMgITFAAQLg9filYPI+j2LAACABAuDxcNMjUwNjA0MDQwNDM1WjAMMAoGA1UdFQQDCgEBMDICExQAEsxK9Kfqom4/4KIAAgASzEoXDTI1MDYwNDA0MDQyNVowDDAKBgNVHRUEAwoBATAyAhMUABLMSYZnmg5UncbpAAIAEsxJFw0yNTA2MDQwNDA0MjVaMAwwCgYDVR0VBAMKAQEwMgITFAAWS1RDoGsV2b0u+QACABZLVBcNMjUwNjA0MDQwMzM2WjAMMAoGA1UdFQQDCgEBMDICExQAFktT0fHFTzc/aXIAAgAWS1MXDTI1MDYwNDA0MDMzNlowDDAKBgNVHRUEAwoBATAyAhMUABHH3iKOqGHyEDUrAAIAEcfeFw0yNTA2MDQwMzMyNTNaMAwwCgYDVR0VBAMKAQUwMgITFAAXqmeV9LVEALrsDAACABeqZxcNMjUwNjA0MDMwMTI3WjAMMAoGA1UdFQQDCgEFMDICExQAF0WqFI9mq9rbFlwAAgAXRaoXDTI1MDYwNDAwNTE0MFowDDAKBgNVHRUEAwoBBTAyAhMUABQyYqu11ebJ1E8KAAIAFDJiFw0yNTA2MDMyMzU0MThaMAwwCgYDVR0VBAMKAQEwMgITFAAUMmHghZsbh62AaAACABQyYRcNMjUwNjAzMjM1NDE3WjAMMAoGA1UdFQQDCgEBMDICExQAEqtOB6IqN3Kr7aYAAgASq04XDTI1MDYwMzIyMTcyOFowDDAKBgNVHRUEAwoBATAyAhMUABKrTfMpLhH5bljgAAIAEqtNFw0yNTA2MDMyMjE3MjhaMAwwCgYDVR0VBAMKAQEwMgITFAAY+tn+5z2Tj7PjtwACABj62RcNMjUwNjAzMjIxMzE3WjAMMAoGA1UdFQQDCgEFMDICExQAELS/DjZtJDsP168AAgAQtL8XDTI1MDYwMzIxNTAxMlowDDAKBgNVHRUEAwoBATAyAhMUABC0viWqk8xd1BCyAAIAELS+Fw0yNTA2MDMyMTUwMTJaMAwwCgYDVR0VBAMKAQEwMgITFAAXldmrltO0VsW+GAACABeV2RcNMjUwNjAzMjEzNDQzWjAMMAoGA1UdFQQDCgEBMDICExQAF5XYpYMmkZgJunwAAgAXldgXDTI1MDYwMzIxMzQ0M1owDDAKBgNVHRUEAwoBATAyAhMUABc3YTsjFWSMMXW2AAIAFzdhFw0yNTA2MDMyMTE5MDJaMAwwCgYDVR0VBAMKAQEwMgITFAAXN2DRJW8H+ffz+wACABc3YBcNMjUwNjAzMjExOTAxWjAMMAoGA1UdFQQDCgEBMDICExQAFeF5ZZhWyClJpeAAAgAV4XkXDTI1MDYwMzIxMTEwMVowDDAKBgNVHRUEAwoBATAyAhMUABXheDcBhcVkvcuQAAIAFeF4Fw0yNTA2MDMyMTExMDFaMAwwCgYDVR0VBAMKAQEwMgITFAAQhCvZ6bGMSGUwDAACABCEKxcNMjUwNjAzMTk1MzAwWjAMMAoGA1UdFQQDCgEBMDICExQAEIQqGDb/3DrzqLMAAgAQhCoXDTI1MDYwMzE5NTMwMFowDDAKBgNVHRUEAwoBATAyAhMUABV2PqJsFgDJfQNDAAIAFXY+Fw0yNTA2MDMxOTI3NTZaMAwwCgYDVR0VBAMKAQEwMgITFAAVdj2jSX6GT30xvwACABV2PRcNMjUwNjAzMTkyNzU2WjAMMAoGA1UdFQQDCgEBMDICExQAFEHiGWPPpYaTvQ0AAgAUQeIXDTI1MDYwMzE5MTU0M1owDDAKBgNVHRUEAwoBBTAyAhMUABe0fcP+Av+P9qKIAAIAF7R9Fw0yNTA2MDMxOTEyMzlaMAwwCgYDVR0VBAMKAQUwMgITFAAY/N5cHzcYVVQpHgACABj83hcNMjUwNjAzMTkxMDQxWjAMMAoGA1UdFQQDCgEFMDICExQAFEHWeBrRx+ub++4AAgAUQdYXDTI1MDYwMzE5MDMyMFowDDAKBgNVHRUEAwoBBTAyAhMUABhbT4Gx+LJccoaUAAIAGFtPFw0yNTA2MDMxODM2MDBaMAwwCgYDVR0VBAMKAQEwMgITFAAYW04CHfy0L/CiYAACABhbThcNMjUwNjAzMTgzNjAwWjAMMAoGA1UdFQQDCgEBMDICExQAGPxkBe1D4+JTwgYAAgAY/GQXDTI1MDYwMzE3NTkxMVowDDAKBgNVHRUEAwoBBTAyAhMUABj8Ta0GZLtZkqIaAAIAGPxNFw0yNTA2MDMxNzQ5MTVaMAwwCgYDVR0VBAMKAQUwMgITFAAXhFaXDWZcsaKUkQACABeEVhcNMjUwNjAzMTc0NjQ1WjAMMAoGA1UdFQQDCgEFMDICExQAFJZlRRhImwQEViMAAgAUlmUXDTI1MDYwMzE3NDQ0MlowDDAKBgNVHRUEAwoBBTAyAhMUABcnGxKu1pMgQJVNAAIAFycbFw0yNTA2MDMxNzQzMzhaMAwwCgYDVR0VBAMKAQUwMgITFAAP53tc1+nDuBRiOAACAA/nexcNMjUwNjAzMTczNzM4WjAMMAoGA1UdFQQDCgEBMDICExQAD+d6UvaAc0CGIGYAAgAP53oXDTI1MDYwMzE3MzczOFowDDAKBgNVHRUEAwoBATAyAhMUABNWKj5HWG/ZRee5AAIAE1YqFw0yNTA2MDMxNzI5MTFaMAwwCgYDVR0VBAMKAQEwMgITFAATVikFnzQlHlT3WQACABNWKRcNMjUwNjAzMTcyOTExWjAMMAoGA1UdFQQDCgEBMDICExQAF9k2S5FBAVfPyzUAAgAX2TYXDTI1MDYwMzE3MjYyOVowDDAKBgNVHRUEAwoBATAyAhMUABfZNTsFUjofTivUAAIAF9k1Fw0yNTA2MDMxNzI2MjlaMAwwCgYDVR0VBAMKAQEwMgITFAAWaLxG9OXIZa3XLgACABZovBcNMjUwNjAzMTcyMTQ0WjAMMAoGA1UdFQQDCgEBMDICExQAFmi7XXE1XRCggbsAAgAWaLsXDTI1MDYwMzE3MjE0NFowDDAKBgNVHRUEAwoBATAyAhMUABdveT3+/rzQEjPJAAIAF295Fw0yNTA2MDMxNjU4MDZaMAwwCgYDVR0VBAMKAQEwMgITFAAXb3g4oReQ8zkv4QACABdveBcNMjUwNjAzMTY1ODA2WjAMMAoGA1UdFQQDCgEBMDICExQAEK7JgI8mf/B3hY8AAgAQrskXDTI1MDYwMzE2NTEwNFowDDAKBgNVHRUEAwoBATAyAhMUABCuyMnfJGnQQDmfAAIAEK7IFw0yNTA2MDMxNjUxMDRaMAwwCgYDVR0VBAMKAQEwMgITFAAPu7DRlRa+u5QMlQACAA+7sBcNMjUwNjAzMTYyNjQwWjAMMAoGA1UdFQQDCgEBMDICExQAD7uv4Jc/UZKZTfgAAgAPu68XDTI1MDYwMzE2MjY0MFowDDAKBgNVHRUEAwoBATAyAhMUABDOPyPC63wuMj+hAAIAEM4/Fw0yNTA2MDMxNTM5MTNaMAwwCgYDVR0VBAMKAQEwMgITFAAQzj48VE+79UBkyQACABDOPhcNMjUwNjAzMTUzOTEzWjAMMAoGA1UdFQQDCgEBMDICExQAFsMV1lbbE9ScQTYAAgAWwxUXDTI1MDYwMzE1MzIyN1owDDAKBgNVHRUEAwoBATAyAhMUABbDFM6eNOCqUpgPAAIAFsMUFw0yNTA2MDMxNTMyMjdaMAwwCgYDVR0VBAMKAQEwMgITFAAWiBD9+fNhIThHGgACABaIEBcNMjUwNjAzMTUxODA5WjAMMAoGA1UdFQQDCgEBMDICExQAFogPHnDnpkiw8F4AAgAWiA8XDTI1MDYwMzE1MTgwOFowDDAKBgNVHRUEAwoBATAyAhMUABfwhRFZdRc09zLcAAIAF/CFFw0yNTA2MDMxNTE2MDBaMAwwCgYDVR0VBAMKAQEwMgITFAAX8ITanfBXM/bFUgACABfwhBcNMjUwNjAzMTUxNjAwWjAMMAoGA1UdFQQDCgEBMDICExQAFnmEi/ugafDwg/sAAgAWeYQXDTI1MDYwMzE0NDUyMlowDDAKBgNVHRUEAwoBBTAyAhMUABgR+dS1SdvVurKQAAIAGBH5Fw0yNTA2MDMxNDIxNDVaMAwwCgYDVR0VBAMKAQEwMgITFAAYEfjAYFC13gpLXAACABgR+BcNMjUwNjAzMTQyMTQ1WjAMMAoGA1UdFQQDCgEBMDICExQAEfpKpOVvJQG8LOUAAgAR+koXDTI1MDYwMzE0MTQwMFowDDAKBgNVHRUEAwoBATAyAhMUABH6Sfxi08Nv6eZkAAIAEfpJFw0yNTA2MDMxNDE0MDBaMAwwCgYDVR0VBAMKAQEwMgITFAAXB7/90/pjIPsCPQACABcHvxcNMjUwNjAzMDQxMDE3WjAMMAoGA1UdFQQDCgEFMDICExQAF88lpyMwnnFOaLkAAgAXzyUXDTI1MDYwMzA0MDcyMFowDDAKBgNVHRUEAwoBATAyAhMUABfPJKXMAgMxWuCMAAIAF88kFw0yNTA2MDMwNDA3MjBaMAwwCgYDVR0VBAMKAQEwMgITFAASCAQQopg8afTK5gACABIIBBcNMjUwNjAzMDQwNzEyWjAMMAoGA1UdFQQDCgEBMDICExQAEUS5Z4xMyxTwqb0AAgARRLkXDTI1MDYxMjE4NTAxN1owDDAKBgNVHRUEAwoBATAyAhMUABFEuOADu2Qqm9I+AAIAEUS4Fw0yNTA2MTIxODUwMTdaMAwwCgYDVR0VBAMKAQEwMgITFAAUBm3ZVlT/oQsVEAACABQGbRcNMjUwNjEyMTgyOTU2WjAMMAoGA1UdFQQDCgEBMDICExQAFAZsDVsO+8vogTkAAgAUBmwXDTI1MDYxMjE4Mjk1NlowDDAKBgNVHRUEAwoBATAyAhMUABZjihcNMtmha1ifAAIAFmOKFw0yNTA2MTIxODAxNDRaMAwwCgYDVR0VBAMKAQEwMgITFAAWY4l8nKDQp5s+rgACABZjiRcNMjUwNjEyMTgwMTQ0WjAMMAoGA1UdFQQDCgEBMDICExQAEdC3Hi039sEaxagAAgAR0LcXDTI1MDYxMjE2NTAxNVowDDAKBgNVHRUEAwoBATAyAhMUABHQth5G85dSLcjbAAIAEdC2Fw0yNTA2MTIxNjUwMTVaMAwwCgYDVR0VBAMKAQEwMgITFAAW5TFP/lrQWjJwUAACABblMRcNMjUwNjEyMTY0ODA4WjAMMAoGA1UdFQQDCgEFMDICExQAElj6vHNWaYiYiU4AAgASWPoXDTI1MDYxMjE2NDAwN1owDDAKBgNVHRUEAwoBATAyAhMUABJY+W9emqiB3Wc/AAIAElj5Fw0yNTA2MTIxNjQwMDZaMAwwCgYDVR0VBAMKAQEwMgITFAARguYLz+lz+Uu94QACABGC5hcNMjUwNjEyMTYyNTExWjAMMAoGA1UdFQQDCgEBMDICExQAEYLlX3ELtV2ZJOIAAgARguUXDTI1MDYxMjE2MjUxMVowDDAKBgNVHRUEAwoBATAyAhMUABVEMHuDmQ8x9XECAAIAFUQwFw0yNTA2MTIxNTQ1NTRaMAwwCgYDVR0VBAMKAQUwMgITFAASEmVH5Rm/wWB3twACABISZRcNMjUwNjEyMTU0MDQzWjAMMAoGA1UdFQQDCgEBMDICExQAEhJkF9fYtOdxI3gAAgASEmQXDTI1MDYxMjE1NDA0M1owDDAKBgNVHRUEAwoBATAyAhMUABXyroeg8h5lv0GlAAIAFfKuFw0yNTA2MTIxNTM5MzRaMAwwCgYDVR0VBAMKAQEwMgITFAAV8q3ZbawhzHeS0AACABXyrRcNMjUwNjEyMTUzOTM0WjAMMAoGA1UdFQQDCgEBMDICExQAGRr8Tc+07UJJxWkAAgAZGvwXDTI1MDYxMjE1MjcxOVowDDAKBgNVHRUEAwoBATAyAhMUABka+9G+IKI1ilVAAAIAGRr7Fw0yNTA2MTIxNTI3MTlaMAwwCgYDVR0VBAMKAQEwMgITFAAZGrgDm7VgV9VV9AACABkauBcNMjUwNjEyMTUyMjA1WjAMMAoGA1UdFQQDCgEBMDICExQAGRq32cWwyzctvsMAAgAZGrcXDTI1MDYxMjE1MjIwNFowDDAKBgNVHRUEAwoBATAyAhMUABeiW0iSs98NZ4h1AAIAF6JbFw0yNTA2MTIxNDEwNThaMAwwCgYDVR0VBAMKAQEwMgITFAAXolqShEObfYA0pQACABeiWhcNMjUwNjEyMTQxMDU4WjAMMAoGA1UdFQQDCgEBMDICExQAEHKjVMTGli74LZEAAgAQcqMXDTI1MDYxMjA0MTM1NFowDDAKBgNVHRUEAwoBATAyAhMUABByou/lN1EQeGjaAAIAEHKiFw0yNTA2MTIwNDEzNTRaMAwwCgYDVR0VBAMKAQEwMgITFAAQTYhUKTkOFMK3ygACABBNiBcNMjUwNjEyMDQxMzE0WjAMMAoGA1UdFQQDCgEBMDICExQAEE2HqEBh5D+8jJ0AAgAQTYcXDTI1MDYxMjA0MTMxNFowDDAKBgNVHRUEAwoBATAyAhMUABYtOG7aRdcNij63AAIAFi04Fw0yNTA2MTIwMjQzMTBaMAwwCgYDVR0VBAMKAQUwMgITFAAXO78nggHpeIb29wACABc7vxcNMjUwNjExMjMzMTAwWjAMMAoGA1UdFQQDCgEFMDICExQAF0wzk3MbHu0SQwIAAgAXTDMXDTI1MDYxMTIzMjcyNVowDDAKBgNVHRUEAwoBBTAyAhMUABjLJm0wIyvEMLcRAAIAGMsmFw0yNTA2MTEyMzA5MTVaMAwwCgYDVR0VBAMKAQUwMgITFAATX2yBCcg3VwBbSQACABNfbBcNMjUwNjExMjE1NzM5WjAMMAoGA1UdFQQDCgEBMDICExQAE19rFkvHNYioAuUAAgATX2sXDTI1MDYxMTIxNTczOFowDDAKBgNVHRUEAwoBATAyAhMUABS8uMx116WZ6VpDAAIAFLy4Fw0yNTA2MTEyMTMxMzlaMAwwCgYDVR0VBAMKAQEwMgITFAAUvLc9+I5EYC0ZwAACABS8txcNMjUwNjExMjEzMTM5WjAMMAoGA1UdFQQDCgEBMDICExQAE+Pj7lgkUVB1Y7wAAgAT4+MXDTI1MDYxMTIwNTM1MVowDDAKBgNVHRUEAwoBATAyAhMUABPj4prJhPP0OZwmAAIAE+PiFw0yNTA2MTEyMDUzNTBaMAwwCgYDVR0VBAMKAQEwMgITFAAUENttGG9Q+8vvqwACABQQ2xcNMjUwNjExMjA0OTAwWjAMMAoGA1UdFQQDCgEBMDICExQAFBDaYnjAcZvrsFEAAgAUENoXDTI1MDYxMTIwNDg1OVowDDAKBgNVHRUEAwoBATAyAhMUABXvMN3fxtoNoe+wAAIAFe8wFw0yNTA2MTEyMDQyMTZaMAwwCgYDVR0VBAMKAQUwMgITFAARLcX/U0NKPToy5gACABEtxRcNMjUwNjExMjAyMjIyWjAMMAoGA1UdFQQDCgEFMDICExQAGQJJHnHkRMB3vPYAAgAZAkkXDTI1MDYxMTE5NDkwNVowDDAKBgNVHRUEAwoBATAyAhMUABkCSHERVkSIGHE7AAIAGQJIFw0yNTA2MTExOTQ5MDVaMAwwCgYDVR0VBAMKAQEwMgITFAAVAk4CjGsXlSKmRwACABUCThcNMjUwNjExMTkyNDU4WjAMMAoGA1UdFQQDCgEBMDICExQAFQJNCpfoznUD+R4AAgAVAk0XDTI1MDYxMTE5MjQ1OFowDDAKBgNVHRUEAwoBATAyAhMUABkVdIdCSzY87IB6AAIAGRV0Fw0yNTA2MTExOTE1MzBaMAwwCgYDVR0VBAMKAQUwMgITFAAT4NNmVcPGHr5B9wACABPg0xcNMjUwNjExMTkxMTA2WjAMMAoGA1UdFQQDCgEBMDICExQAE+DSEqEmJfb+15wAAgAT4NIXDTI1MDYxMTE5MTEwNVowDDAKBgNVHRUEAwoBATAyAhMUABQRAwrm1nfL3anNAAIAFBEDFw0yNTA2MTExNzExNTNaMAwwCgYDVR0VBAMKAQEwMgITFAAUEQJ6zNoWolPkKAACABQRAhcNMjUwNjExMTcxMTUyWjAMMAoGA1UdFQQDCgEBMDICExQAEq4qtNXe5Y+fncQAAgASrioXDTI1MDYxMTE3MDkxNFowDDAKBgNVHRUEAwoBATAyAhMUABKuKYM62VsUnZjZAAIAEq4pFw0yNTA2MTExNzA5MTNaMAwwCgYDVR0VBAMKAQEwMgITFAASeJj64lMRQVG/QgACABJ4mBcNMjUwNjExMTY0MzIxWjAMMAoGA1UdFQQDCgEBMDICExQAEniXOrqy0QnWbokAAgASeJcXDTI1MDYxMTE2NDMyMFowDDAKBgNVHRUEAwoBATAyAhMUABh72cYJLytRkLglAAIAGHvZFw0yNTA2MTExNjA2MjZaMAwwCgYDVR0VBAMKAQEwMgITFAAYe9gfsSC47g/ITQACABh72BcNMjUwNjExMTYwNjI1WjAMMAoGA1UdFQQDCgEBMDICExQAGRY5gKGEjw56Rj4AAgAZFjkXDTI1MDYxMTE1MjMwNFowDDAKBgNVHRUEAwoBATAyAhMUABkWOEcVpKgOPbx8AAIAGRY4Fw0yNTA2MTExNTIzMDRaMAwwCgYDVR0VBAMKAQEwMgITFAATVJTtW41dkhlPkgACABNUlBcNMjUwNjExMTUyMjEyWjAMMAoGA1UdFQQDCgEBMDICExQAE1ST4Cl+/T2ww1oAAgATVJMXDTI1MDYxMTE1MjIxMlowDDAKBgNVHRUEAwoBATAyAhMUABN54jpGwy+5ud7CAAIAE3niFw0yNTA2MTExNTIwMjdaMAwwCgYDVR0VBAMKAQEwMgITFAATeeGC7OwRrBIatQACABN54RcNMjUwNjExMTUyMDI2WjAMMAoGA1UdFQQDCgEBMDICExQAEil1DZ/eJSoc3pQAAgASKXUXDTI1MDYxMTE1MDkxN1owDDAKBgNVHRUEAwoBATAyAhMUABIpdIU1M5V8hEsaAAIAEil0Fw0yNTA2MTExNTA5MTZaMAwwCgYDVR0VBAMKAQEwMgITFAAWB/L6ek9r/WveXQACABYH8hcNMjUwNjExMTUwMDQxWjAMMAoGA1UdFQQDCgEFMDICExQAFrjP9QeNNFM8joAAAgAWuM8XDTI1MDYxMTEyMjUyNVowDDAKBgNVHRUEAwoBBTAyAhMUABkTiG2bZ1FhxXN9AAIAGROIFw0yNTA2MTEwNjEwMDlaMAwwCgYDVR0VBAMKAQEwMgITFAAZE4chculmIU/+uQACABkThxcNMjUwNjExMDYxMDA4WjAMMAoGA1UdFQQDCgEBMDICExQAFLv7/DZ7wrCNOn8AAgAUu/sXDTI1MDYxMTA0MDQzOFowDDAKBgNVHRUEAwoBATAyAhMUABS7+kDglmbLKLHpAAIAFLv6Fw0yNTA2MTEwNDA0MzdaMAwwCgYDVR0VBAMKAQEwMgITFAATXxm5zDwPLo3nWgACABNfGRcNMjUwNjExMDIwMzMxWjAMMAoGA1UdFQQDCgEFMDICExQAGFskJGjzmYfsJs4AAgAYWyQXDTI1MDYxMTAwMjUxOVowDDAKBgNVHRUEAwoBBTAyAhMUABFxBlY1Eiqx5iGOAAIAEXEGFw0yNTA2MTAyMjMwMTZaMAwwCgYDVR0VBAMKAQEwMgITFAARcQUzsT1w55/dLAACABFxBRcNMjUwNjEwMjIzMDE2WjAMMAoGA1UdFQQDCgEBMDICExQAGRTFoCedTsRac6cAAgAZFMUXDTI1MDYxMDIwNTYwNVowDDAKBgNVHRUEAwoBATAyAhMUABkUxO1NfZJX0PP8AAIAGRTEFw0yNTA2MTAyMDU2MDVaMAwwCgYDVR0VBAMKAQEwMgITFAAZE/Fy8cHCa3P+xQACABkT8RcNMjUwNjEwMTkyMDQzWjAMMAoGA1UdFQQDCgEBMDICExQAGRPwuHBWe/BOyusAAgAZE/AXDTI1MDYxMDE5MjA0M1owDDAKBgNVHRUEAwoBATAyAhMUABe4rI7gD2+ScFIVAAIAF7isFw0yNTA2MTAxOTA5MDFaMAwwCgYDVR0VBAMKAQUwMgITFAAWcSDOed3y7VMphgACABZxIBcNMjUwNjEwMTg1NTExWjAMMAoGA1UdFQQDCgEBMDICExQAFnEfH/CuVis7aVQAAgAWcR8XDTI1MDYxMDE4NTUxMVowDDAKBgNVHRUEAwoBATAyAhMUABeN+XNMbBMnkc5fAAIAF435Fw0yNTA2MTAxNzQ4NDZaMAwwCgYDVR0VBAMKAQEwMgITFAAXjfhj5B+NenbKngACABeN+BcNMjUwNjEwMTc0ODQ2WjAMMAoGA1UdFQQDCgEBMDICExQAEaUB0tuGQCIp3uQAAgARpQEXDTI1MDYxMDE3NDM0MlowDDAKBgNVHRUEAwoBATAyAhMUABGlAEYe3L9QRgBOAAIAEaUAFw0yNTA2MTAxNzQzNDJaMAwwCgYDVR0VBAMKAQEwMgITFAAQLOpHsJS9Wih3jwACABAs6hcNMjUwNjEwMTYzOTIxWjAMMAoGA1UdFQQDCgEBMDICExQAECzp6RAJKGns0N4AAgAQLOkXDTI1MDYxMDE2MzkyMVowDDAKBgNVHRUEAwoBATAyAhMUABKKCkjQRNrbHyBmAAIAEooKFw0yNTA2MTAxNjM3MjhaMAwwCgYDVR0VBAMKAQEwMgITFAASigkTgh6O8042tgACABKKCRcNMjUwNjEwMTYzNzI4WjAMMAoGA1UdFQQDCgEBMDICExQAEDIgfsP98DSw5ycAAgAQMiAXDTI1MDYxMDE2MjAzNFowDDAKBgNVHRUEAwoBATAyAhMUABAyHx0MVqoJcxgRAAIAEDIfFw0yNTA2MTAxNjIwMzRaMAwwCgYDVR0VBAMKAQEwMgITFAAY1q7feSdX5lyrIAACABjWrhcNMjUwNjEwMTUzNTA5WjAMMAoGA1UdFQQDCgEBMDICExQAGNatvXjtmEiiyDcAAgAY1q0XDTI1MDYxMDE1MzUwOFowDDAKBgNVHRUEAwoBATAyAhMUABMVY/SyxsI3dpQKAAIAExVjFw0yNTA2MTAxNTI3NTFaMAwwCgYDVR0VBAMKAQEwMgITFAATFWJhlO0ZvCjfmwACABMVYhcNMjUwNjEwMTUyNzUxWjAMMAoGA1UdFQQDCgEBMDICExQAFPznMBMZtK+djVcAAgAU/OcXDTI1MDYxMDE0MzIxM1owDDAKBgNVHRUEAwoBBTAyAhMUABc9AzVgG34ZPOhmAAIAFz0DFw0yNTA2MTAxMzQ2MzhaMAwwCgYDVR0VBAMKAQUwMgITFAAYlpXunIdenqp98wACABiWlRcNMjUwNjEwMDUyODEzWjAMMAoGA1UdFQQDCgEFMDICExQAEaBlRI6ueIpEFYoAAgARoGUXDTI1MDYxMDA0MjIxMVowDDAKBgNVHRUEAwoBATAyAhMUABGgZCdV640M9cIVAAIAEaBkFw0yNTA2MTAwNDIyMTFaMAwwCgYDVR0VBAMKAQEwMgITFAAS7SHLnM1FSL+PiwACABLtIRcNMjUwNjEwMDQyMjA1WjAMMAoGA1UdFQQDCgEBMDICExQAEu0gB8v6pSbHHqYAAgAS7SAXDTI1MDYxMDA0MjIwNVowDDAKBgNVHRUEAwoBATAyAhMUABMoQc/ACl5bcyRQAAIAEyhBFw0yNTA2MTAwNDIxNDRaMAwwCgYDVR0VBAMKAQEwMgITFAATKEDJ8pKz9xd2LQACABMoQBcNMjUwNjEwMDQyMTQ0WjAMMAoGA1UdFQQDCgEBMDICExQAEYN5KkQ5pVvPg2EAAgARg3kXDTI1MDYwOTIyNDcwMVowDDAKBgNVHRUEAwoBBTAyAhMUABRve60Wb24eB6AnAAIAFG97Fw0yNTA2MDkyMjQzMDBaMAwwCgYDVR0VBAMKAQEwMgITFAAUb3ojfvlvozXL+AACABRvehcNMjUwNjA5MjI0MzAwWjAMMAoGA1UdFQQDCgEBMDICExQAFsMsbkmaE+HIiioAAgAWwywXDTI1MDYwOTIxNDE0OFowDDAKBgNVHRUEAwoBBTAyAhMUABgYQkuVMqYE3FAQAAIAGBhCFw0yNTA2MDkyMTE2NTRaMAwwCgYDVR0VBAMKAQUwMgITFAATcNqIasS8f4UYPgACABNw2hcNMjUwNjA5MjEwNjU3WjAMMAoGA1UdFQQDCgEBMDICExQAE3DZIzuMH+Pm7toAAgATcNkXDTI1MDYwOTIxMDY1N1owDDAKBgNVHRUEAwoBATAyAhMUABSX2PMPLlh6mX3qAAIAFJfYFw0yNTA2MDkyMTA0MDhaMAwwCgYDVR0VBAMKAQEwMgITFAAUl9eQpbvKBO23jgACABSX1xcNMjUwNjA5MjEwNDA4WjAMMAoGA1UdFQQDCgEBMDICExQAD+Hv5MAMmTUsl0QAAgAP4e8XDTI1MDYwOTIxMDI1OFowDDAKBgNVHRUEAwoBATAyAhMUAA/h7lzDJhesfpLdAAIAD+HuFw0yNTA2MDkyMTAyNThaMAwwCgYDVR0VBAMKAQEwMgITFAAXxSWJcGxDFsbpeQACABfFJRcNMjUwNjA5MjA0NDUwWjAMMAoGA1UdFQQDCgEBMDICExQAF8Uk9YSz3sOW/ugAAgAXxSQXDTI1MDYwOTIwNDQ1MFowDDAKBgNVHRUEAwoBATAyAhMUABEV9zQIIVv5xVkIAAIAERX3Fw0yNTA2MDkyMDQ0MDVaMAwwCgYDVR0VBAMKAQUwMgITFAAUoph2SeI0eszF+gACABSimBcNMjUwNjA5MjAyOTQwWjAMMAoGA1UdFQQDCgEBMDICExQAFKKX4lHXJhyuA1AAAgAUopcXDTI1MDYwOTIwMjk0MFowDDAKBgNVHRUEAwoBATAyAhMUABT6OxZ3+GPnpU1MAAIAFPo7Fw0yNTA2MDkyMDIwMDZaMAwwCgYDVR0VBAMKAQUwMgITFAAQ86zi68otEoQThQACABDzrBcNMjUwNjA5MjAxMTQ0WjAMMAoGA1UdFQQDCgEBMDICExQAEPOra00mi2kwB/AAAgAQ86sXDTI1MDYwOTIwMTE0NFowDDAKBgNVHRUEAwoBATAyAhMUABd503UKXoq1eQfWAAIAF3nTFw0yNTA2MDkyMDA2MjNaMAwwCgYDVR0VBAMKAQEwMgITFAAXedLIeoSGolfh6QACABd50hcNMjUwNjA5MjAwNjIyWjAMMAoGA1UdFQQDCgEBMDICExQAFczQ1MBplXe35gUAAgAVzNAXDTI1MDYwOTE5MzkyNFowDDAKBgNVHRUEAwoBATAyAhMUABXMzxVHRdbIb4tmAAIAFczPFw0yNTA2MDkxOTM5MjRaMAwwCgYDVR0VBAMKAQEwMgITFAAVgWBUZGaGFG5A+QACABWBYBcNMjUwNjA5MTkyMjQ0WjAMMAoGA1UdFQQDCgEBMDICExQAFYFf2T5c/Iztv3kAAgAVgV8XDTI1MDYwOTE5MjI0NFowDDAKBgNVHRUEAwoBATAyAhMUABbY+5faMGdU4gZEAAIAFtj7Fw0yNTA2MDkxOTIyNDRaMAwwCgYDVR0VBAMKAQEwMgITFAAW2Pp0faeNc6hGKwACABbY+hcNMjUwNjA5MTkyMjQ0WjAMMAoGA1UdFQQDCgEBMDICExQAD7P0dzqDBFOK9tMAAgAPs/QXDTI1MDYwOTE5MTk1NVowDDAKBgNVHRUEAwoBATAyAhMUAA+z88fgF3ooYZ/5AAIAD7PzFw0yNTA2MDkxOTE5NTVaMAwwCgYDVR0VBAMKAQEwMgITFAAT0fEeh8egoIlRpQACABPR8RcNMjUwNjA5MTgyMjIwWjAMMAoGA1UdFQQDCgEBMDICExQAE9HwnSJ5OvzWgFwAAgAT0fAXDTI1MDYwOTE4MjIyMFowDDAKBgNVHRUEAwoBATAyAhMUABVpL+PiC+iHyLRbAAIAFWkvFw0yNTA2MDkxNzU2NDRaMAwwCgYDVR0VBAMKAQEwMgITFAAVaS5FIARGn1SGvgACABVpLhcNMjUwNjA5MTc1NjQ0WjAMMAoGA1UdFQQDCgEBMDICExQAEh1KCq0DJ8/yF08AAgASHUoXDTI1MDYwOTE2NDYyOVowDDAKBgNVHRUEAwoBBTAyAhMUABj8yvdMUca1IVhmAAIAGPzKFw0yNTA2MDkxNjIxMDRaMAwwCgYDVR0VBAMKAQUwMgITFAAT5o49Af8LIbcXkgACABPmjhcNMjUwNjA5MTUzNTMwWjAMMAoGA1UdFQQDCgEFMDICExQAF1gm5s2C682/zVsAAgAXWCYXDTI1MDYwOTE0MTkxMFowDDAKBgNVHRUEAwoBATAyAhMUABdYJX1R/Ju6irQBAAIAF1glFw0yNTA2MDkxNDE5MTBaMAwwCgYDVR0VBAMKAQEwMgITFAAYxXhJm5vjkJ6IeAACABjFeBcNMjUwNjA5MTM0NDE0WjAMMAoGA1UdFQQDCgEBMDICExQAGMV3FFYT+XMuhpoAAgAYxXcXDTI1MDYwOTEzNDQxM1owDDAKBgNVHRUEAwoBATAyAhMUABT0OBDOnwGU3QGiAAIAFPQ4Fw0yNTA2MDkwMzQyMDZaMAwwCgYDVR0VBAMKAQUwMgITFAAX6ojKh0ziqCPnKgACABfqiBcNMjUwNjA5MDAyMjIwWjAMMAoGA1UdFQQDCgEFMDICExQAGHUf9pC5c1NcI5gAAgAYdR8XDTI1MDYwODIzMjIzNFowDDAKBgNVHRUEAwoBBTAyAhMUABbe08TB+4G6Ax/LAAIAFt7TFw0yNTA2MDgyMjE0NDZaMAwwCgYDVR0VBAMKAQUwMgITFAAYiBWM1m3524eZDQACABiIFRcNMjUwNjA4MjAyMDU3WjAMMAoGA1UdFQQDCgEFMDICExQAExXf9VPLHEIB4vIAAgATFd8XDTI1MDYwODA0MDQwMlowDDAKBgNVHRUEAwoBATAyAhMUABMV3j+WqbdrLhDEAAIAExXeFw0yNTA2MDgwNDA0MDFaMAwwCgYDVR0VBAMKAQEwMgITFAASa0aB556rI5HwrwACABJrRhcNMjUwNjA4MDQwMzUzWjAMMAoGA1UdFQQDCgEBMDICExQAEmtFWYuqu8oDv+IAAgASa0UXDTI1MDYwODA0MDM1M1owDDAKBgNVHRUEAwoBATAyAhMUABKp8PI4QxEpp5DLAAIAEqnwFw0yNTA2MDgwMTA1MzFaMAwwCgYDVR0VBAMKAQEwMgITFAASqe8Bqx3zS1MNMAACABKp7xcNMjUwNjA4MDEwNTMxWjAMMAoGA1UdFQQDCgEBMDICExQAGQx7Q5zyc2MohxEAAgAZDHsXDTI1MDYwODAwMTM1N1owDDAKBgNVHRUEAwoBBTAyAhMUABPqA3yBL6BlfCiFAAIAE+oDFw0yNTA2MDgwMDEyMjlaMAwwCgYDVR0VBAMKAQUwMgITFAASuJPgiA6TXYUKfAACABK4kxcNMjUwNjA3MjMzNDI3WjAMMAoGA1UdFQQDCgEFMDICExQAEMnxIwHMYS5c/O0AAgAQyfEXDTI1MDYwNzIyMDEwNlowDDAKBgNVHRUEAwoBBTAyAhMUABTiS/mar9ezQXw9AAIAFOJLFw0yNTA2MDcyMTM2MjBaMAwwCgYDVR0VBAMKAQUwMgITFAAZDBc5FRamwYoffQACABkMFxcNMjUwNjA3MTYyMzQ1WjAMMAoGA1UdFQQDCgEBMDICExQAGQwWb/whcl3samUAAgAZDBYXDTI1MDYwNzE2MjM0NVowDDAKBgNVHRUEAwoBATAyAhMUABCLsyHTpCABehOdAAIAEIuzFw0yNTA2MDcxNjA3MDNaMAwwCgYDVR0VBAMKAQEwMgITFAAQi7K40qNrH4IjxwACABCLshcNMjUwNjA3MTYwNzAzWjAMMAoGA1UdFQQDCgEBMDICExQAEhovg0QOunusF+0AAgASGi8XDTI1MDYwNzE0Mjk0OFowDDAKBgNVHRUEAwoBATAyAhMUABIaLkwhP/d2KaVCAAIAEhouFw0yNTA2MDcxNDI5NDdaMAwwCgYDVR0VBAMKAQEwMgITFAAVr8f441VF9QkkXgACABWvxxcNMjUwNjA3MTE0NzU0WjAMMAoGA1UdFQQDCgEFMDICExQAEWSuwXHGSFdPaecAAgARZK4XDTI1MDYwNzA0MDc0MFowDDAKBgNVHRUEAwoBATAyAhMUABFkrdLFfv6bRPmCAAIAEWStFw0yNTA2MDcwNDA3NDBaMAwwCgYDVR0VBAMKAQEwMgITFAAQKVOEZaZ7OxnlnQACABApUxcNMjUwNjE4MTcxOTA5WjAMMAoGA1UdFQQDCgEBMDICExQAGO8soF/lZW/XRdYAAgAY7ywXDTI1MDYxODE3MTg1NFowDDAKBgNVHRUEAwoBBTAyAhMUABTCtsCb7ksnPkh9AAIAFMK2Fw0yNTA2MTgxNjM3MTRaMAwwCgYDVR0VBAMKAQUwMgITFAAZLYU+Z74wrZPZuwACABkthRcNMjUwNjE4MTYyNDMwWjAMMAoGA1UdFQQDCgEFMDICExQAGS2CU5MvTASjRbEAAgAZLYIXDTI1MDYxODE1NTAyMVowDDAKBgNVHRUEAwoBBTAyAhMUABkioagT8e8I32bdAAIAGSKhFw0yNTA2MTgxNTQ5MjZaMAwwCgYDVR0VBAMKAQUwMgITFAAZLVUZE1NfB9vXMAACABktVRcNMjUwNjE4MTUzODUzWjAMMAoGA1UdFQQDCgEFMDICExQAD7e4kcoMk+VaAMcAAgAPt7gXDTI1MDYxODE1MjkwNFowDDAKBgNVHRUEAwoBATAyAhMUAA+3t6NkPuwGrbvKAAIAD7e3Fw0yNTA2MTgxNTI5MDNaMAwwCgYDVR0VBAMKAQEwMgITFAAPuygBLfF32iD9+AACAA+7KBcNMjUwNjE4MTUyNjI3WjAMMAoGA1UdFQQDCgEBMDICExQAD7snmEtq/ubP0KQAAgAPuycXDTI1MDYxODE1MjYyN1owDDAKBgNVHRUEAwoBATAyAhMUABjHiCOvb38L4DQAAAIAGMeIFw0yNTA2MTgxNDI0MDdaMAwwCgYDVR0VBAMKAQEwMgITFAAYHzTzlNZP+RzjxgACABgfNBcNMjUwNjE4MTQyNDA3WjAMMAoGA1UdFQQDCgEBMDICExQAFQzGpfV+TUW5IKcAAgAVDMYXDTI1MDYxODE0MjQwNlowDDAKBgNVHRUEAwoBATAyAhMUABUMx2/kUYl3ecdaAAIAFQzHFw0yNTA2MTgxNDI0MDZaMAwwCgYDVR0VBAMKAQEwMgITFAAWJIjmzvxrxjN+ugACABYkiBcNMjUwNjE4MTQxOTAyWjAMMAoGA1UdFQQDCgEFMDICExQAGGdiOO713rp1rQUAAgAYZ2IXDTI1MDYxODE0MDIxNVowDDAKBgNVHRUEAwoBBTAyAhMUABUZaw2Bm7NDLReEAAIAFRlrFw0yNTA2MTgxMjI2NDBaMAwwCgYDVR0VBAMKAQEwMgITFAAVGWpUsYqi1EnR1gACABUZahcNMjUwNjE4MTIyNjQwWjAMMAoGA1UdFQQDCgEBMDICExQAGSxMHFnlY6RKg3QAAgAZLEwXDTI1MDYxODA2MTAwNlowDDAKBgNVHRUEAwoBATAyAhMUABksS0YmJn+VSLT7AAIAGSxLFw0yNTA2MTgwNjEwMDVaMAwwCgYDVR0VBAMKAQEwMgITFAAQ83ahl+zx14oL7AACABDzdhcNMjUwNjE4MDQwODI3WjAMMAoGA1UdFQQDCgEBMDICExQAEPN1/ep1RIRJKaYAAgAQ83UXDTI1MDYxODA0MDgyN1owDDAKBgNVHRUEAwoBATAyAhMUABcXdgr6d3+y1CudAAIAFxd2Fw0yNTA2MTgwNDA3NTlaMAwwCgYDVR0VBAMKAQEwMgITFAAXF3XgUPaHDuDIAAACABcXdRcNMjUwNjE4MDQwNzU5WjAMMAoGA1UdFQQDCgEBMDICExQAEUAcLYILGg88vqAAAgARQBwXDTI1MDYxODAyMDI0NFowDDAKBgNVHRUEAwoBBTAyAhMUABiq4WpN1TVcFRf9AAIAGKrhFw0yNTA2MTgwMTQwMjdaMAwwCgYDVR0VBAMKAQUwMgITFAAZI7yLaVH0CqElVwACABkjvBcNMjUwNjE4MDEwODI4WjAMMAoGA1UdFQQDCgEFMDICExQAEPTw63QuA+umSHAAAgAQ9PAXDTI1MDYxNzIzMjMxMFowDDAKBgNVHRUEAwoBATAyAhMUABD073LdDZaLms7mAAIAEPTvFw0yNTA2MTcyMzIzMDlaMAwwCgYDVR0VBAMKAQEwMgITFAAX9iQwOy18mgCo4wACABf2JBcNMjUwNjE3MjI1ODM3WjAMMAoGA1UdFQQDCgEBMDICExQAF/YjoxtabO6kyAgAAgAX9iMXDTI1MDYxNzIyNTgzN1owDDAKBgNVHRUEAwoBATAyAhMUABbrr8x7UXD1rhwHAAIAFuuvFw0yNTA2MTcyMTQ3NTdaMAwwCgYDVR0VBAMKAQEwMgITFAAW665S86HRaCrcEgACABbrrhcNMjUwNjE3MjE0NzU2WjAMMAoGA1UdFQQDCgEBMDICExQAFCWqx309lFXFbTEAAgAUJaoXDTI1MDYxNzIxMjQwNlowDDAKBgNVHRUEAwoBATAyAhMUABQlqd8ZAsbLHJMqAAIAFCWpFw0yNTA2MTcyMTI0MDZaMAwwCgYDVR0VBAMKAQEwMgITFAAUybmF+22umd1lRQACABTJuRcNMjUwNjE3MjA0OTIyWjAMMAoGA1UdFQQDCgEFMDICExQAGRJ8oZ6wXjgKWLEAAgAZEnwXDTI1MDYxNzE3NTQyNlowDDAKBgNVHRUEAwoBATAyAhMUABkSe7yH85g0jWnNAAIAGRJ7Fw0yNTA2MTcxNzU0MjZaMAwwCgYDVR0VBAMKAQEwMgITFAAW9/5FPz/JTNsd9wACABb3/hcNMjUwNjE3MTc0MzA2WjAMMAoGA1UdFQQDCgEBMDICExQAFvf9aKygCR81B3cAAgAW9/0XDTI1MDYxNzE3NDMwNlowDDAKBgNVHRUEAwoBATAyAhMUABUKwxZ8ATZlKhTjAAIAFQrDFw0yNTA2MTcxNzI3NDNaMAwwCgYDVR0VBAMKAQEwMgITFAAVCsLzuSSC8Ab/MwACABUKwhcNMjUwNjE3MTcyNzQzWjAMMAoGA1UdFQQDCgEBMDICExQAESao/r7CUebmFJQAAgARJqgXDTI1MDYxNzE3MTIyNVowDDAKBgNVHRUEAwoBATAyAhMUABEmp85+smbR36KqAAIAESanFw0yNTA2MTcxNzEyMjVaMAwwCgYDVR0VBAMKAQEwMgITFAAQdmE/s5ZOoTVdRgACABB2YRcNMjUwNjE3MTY1OTU3WjAMMAoGA1UdFQQDCgEBMDICExQAEHZg7kXF/BTDJ+AAAgAQdmAXDTI1MDYxNzE2NTk1N1owDDAKBgNVHRUEAwoBATAyAhMUABR0YRyl2wrwzb5nAAIAFHRhFw0yNTA2MTcxNjMyMTFaMAwwCgYDVR0VBAMKAQEwMgITFAAUdGB/YBGrX7G4jgACABR0YBcNMjUwNjE3MTYzMjExWjAMMAoGA1UdFQQDCgEBMDICExQAFzgP2GqBWZIRww4AAgAXOA8XDTI1MDYxNzE2MTIzMFowDDAKBgNVHRUEAwoBATAyAhMUABc4DuGnUlgXuPLfAAIAFzgOFw0yNTA2MTcxNjEyMzBaMAwwCgYDVR0VBAMKAQEwMgITFAAZKRNwBhAZZ486RQACABkpExcNMjUwNjE3MTU0ODM3WjAMMAoGA1UdFQQDCgEBMDICExQAGSkSQfFwrEAHY94AAgAZKRIXDTI1MDYxNzE1NDgzNVowDDAKBgNVHRUEAwoBATAyAhMUABgt/PzOWyo2mJs+AAIAGC38Fw0yNTA2MTcxNTI0MzVaMAwwCgYDVR0VBAMKAQEwMgITFAAYLfvPP1Nq5arbDwACABgt+xcNMjUwNjE3MTUyNDM1WjAMMAoGA1UdFQQDCgEBMDICExQAELNzgz4cv6/MoyUAAgAQs3MXDTI1MDYxNzA0MDQ0NlowDDAKBgNVHRUEAwoBATAyAhMUABCzchfs5KL4BOi2AAIAELNyFw0yNTA2MTcwNDA0NDZaMAwwCgYDVR0VBAMKAQEwMgITFAAXOOV9weYUrICUiAACABc45RcNMjUwNjE3MDQwNDM2WjAMMAoGA1UdFQQDCgEBMDICExQAFzjk+mQ8xGwBIUIAAgAXOOQXDTI1MDYxNzA0MDQzNlowDDAKBgNVHRUEAwoBATAyAhMUABCn15ruCjvmk9DAAAIAEKfXFw0yNTA2MTcwNDA0MjdaMAwwCgYDVR0VBAMKAQEwMgITFAAQp9ai8IhfDwxfYQACABCn1hcNMjUwNjE3MDQwNDI3WjAMMAoGA1UdFQQDCgEBMDICExQAExN9YPaBx4R3tz4AAgATE30XDTI1MDYxNzAwMDI1MlowDDAKBgNVHRUEAwoBATAyAhMUABMTfLvQNk9/sCoLAAIAExN8Fw0yNTA2MTcwMDAyNTJaMAwwCgYDVR0VBAMKAQEwMgITFAAS13lrgG7xGgvvPQACABLXeRcNMjUwNjE2MjI0MzU5WjAMMAoGA1UdFQQDCgEBMDICExQAEtd4W6lzP8GFhyMAAgAS13gXDTI1MDYxNjIyNDM1OVowDDAKBgNVHRUEAwoBATAyAhMUABZuYDBISQt3hk5BAAIAFm5gFw0yNTA2MTYyMjQwMzJaMAwwCgYDVR0VBAMKAQUwMgITFAAZJ9zmQpuREuK3SgACABkn3BcNMjUwNjE2MjIwNTM3WjAMMAoGA1UdFQQDCgEBMDICExQAFcTY+icmXuS7ax8AAgAVxNgXDTI1MDYxNjIyMDUzN1owDDAKBgNVHRUEAwoBATAyAhMUABXE1yIf306IyG6sAAIAFcTXFw0yNTA2MTYyMjA0MDBaMAwwCgYDVR0VBAMKAQUwMgITFAAV7xx2d/vSpSnAnQACABXvHBcNMjUwNjE2MjEwNTM4WjAMMAoGA1UdFQQDCgEFMDICExQAGPglRoZ5aQSXvoYAAgAY+CUXDTI1MDYxNjE5NTkzMFowDDAKBgNVHRUEAwoBATAyAhMUABj4JM4SdobQvGeVAAIAGPgkFw0yNTA2MTYxOTU5MzBaMAwwCgYDVR0VBAMKAQEwMgITFAAZJj6Em51dKOkdGwACABkmPhcNMjUwNjE2MTgzMzIxWjAMMAoGA1UdFQQDCgEBMDICExQAGSY9ppqJvxOzIkwAAgAZJj0XDTI1MDYxNjE4MzMyMVowDDAKBgNVHRUEAwoBATAyAhMUABaLpk6z1V76WJ0gAAIAFoumFw0yNTA2MTYxNjM4MzdaMAwwCgYDVR0VBAMKAQEwMgITFAAWi6XVLBB2rOj6mQACABaLpRcNMjUwNjE2MTYzODM3WjAMMAoGA1UdFQQDCgEBMDICExQAF+B6vVuEv/U4K3YAAgAX4HoXDTI1MDYxNjE2MDM1N1owDDAKBgNVHRUEAwoBATAyAhMUABfgeSMsl6yXiej3AAIAF+B5Fw0yNTA2MTYxNjAzNTdaMAwwCgYDVR0VBAMKAQEwMgITFAASkA4kzCbxI9EusAACABKQDhcNMjUwNjE2MTUxNzAyWjAMMAoGA1UdFQQDCgEBMDICExQAEpANd3j5+gwhqAEAAgASkA0XDTI1MDYxNjE1MTcwMlowDDAKBgNVHRUEAwoBATAyAhMUABCQMv/VoZF5xbgzAAIAEJAyFw0yNTA2MTYxMzA4MDhaMAwwCgYDVR0VBAMKAQUwMgITFAATqbXUcYaR8YyNFwACABOptRcNMjUwNjE2MDQwNDMyWjAMMAoGA1UdFQQDCgEBMDICExQAE6m03jRdqobGWo8AAgATqbQXDTI1MDYxNjA0MDQzMVowDDAKBgNVHRUEAwoBATAyAhMUABDgbSrabnrzqeQoAAIAEOBtFw0yNTA2MTYwNDA0MjlaMAwwCgYDVR0VBAMKAQEwMgITFAAQ4GxlaLUH7PwyrgACABDgbBcNMjUwNjE2MDQwNDI5WjAMMAoGA1UdFQQDCgEBMDICExQAFpcFfEBZDDseFMkAAgAWlwUXDTI1MDYxNjAxMDUzNVowDDAKBgNVHRUEAwoBATAyAhMUABaXBGk0UFhY71mJAAIAFpcEFw0yNTA2MTYwMTA1MzRaMAwwCgYDVR0VBAMKAQEwMgITFAAZI8gRNQw1JkrWcAACABkjyBcNMjUwNjE1MTc1NTQwWjAMMAoGA1UdFQQDCgEFMDICExQAGSMqHcozD/TAdC4AAgAZIyoXDTI1MDYxNTE3NTI0OVowDDAKBgNVHRUEAwoBBTAyAhMUABkCveJV4Z24ZHsLAAIAGQK9Fw0yNTA2MTUwMjExNDlaMAwwCgYDVR0VBAMKAQEwMgITFAAZArw3oIU0q9oEsQACABkCvBcNMjUwNjE1MDIxMTQ4WjAMMAoGA1UdFQQDCgEBMDICExQAFjb3MU/A6C2vmbkAAgAWNvcXDTI1MDYxNTAwMTkyMVowDDAKBgNVHRUEAwoBBTAyAhMUABb1rFcsNlwKjyEaAAIAFvWsFw0yNTA2MTQyMzQ3NTRaMAwwCgYDVR0VBAMKAQUwMgITFAAQRkQeLKQmuH7JdQACABBGRBcNMjUwNjE0MDQwNTI3WjAMMAoGA1UdFQQDCgEBMDICExQAEEZDvUBStZ+ysxkAAgAQRkMXDTI1MDYxNDA0MDUyN1owDDAKBgNVHRUEAwoBATAyAhMUABRwX9c5hNspKlRjAAIAFHBfFw0yNTA2MTQwMTQ2MTlaMAwwCgYDVR0VBAMKAQUwMgITFAAPxcuhN57xSUwn+wACAA/FyxcNMjUwNjEzMjI0MTQzWjAMMAoGA1UdFQQDCgEBMDICExQAD8XKFhN7XcQEgd8AAgAPxcoXDTI1MDYxMzIyNDE0M1owDDAKBgNVHRUEAwoBATAyAhMUABBUoK4VwfR0gbhZAAIAEFSgFw0yNTA2MTMyMjQxNDJaMAwwCgYDVR0VBAMKAQEwMgITFAAQVJ+UmhZfRndVFwACABBUnxcNMjUwNjEzMjI0MTQyWjAMMAoGA1UdFQQDCgEBMDICExQAEFscDRoS3DQZ9bQAAgAQWxwXDTI1MDYxMzIyNDE0MVowDDAKBgNVHRUEAwoBATAyAhMUABBbG5e0bYr2e129AAIAEFsbFw0yNTA2MTMyMjQxNDFaMAwwCgYDVR0VBAMKAQEwMgITFAARuImirsk0HdZ+uwACABG4iRcNMjUwNjEzMjI0MTQxWjAMMAoGA1UdFQQDCgEBMDICExQAEbiIjzBSezXP5ooAAgARuIgXDTI1MDYxMzIyNDE0MVowDDAKBgNVHRUEAwoBATAyAhMUABHwshXNz5pW7K9GAAIAEfCyFw0yNTA2MTMyMjQxNDBaMAwwCgYDVR0VBAMKAQEwMgITFAAR8LGAlwNdpMRcIQACABHwsRcNMjUwNjEzMjI0MTQwWjAMMAoGA1UdFQQDCgEBMDICExQAEnpEs8Ie2rC0+30AAgASekQXDTI1MDYxMzIyNDEzOVowDDAKBgNVHRUEAwoBATAyAhMUABJ6Q33mX/qUHFyoAAIAEnpDFw0yNTA2MTMyMjQxMzlaMAwwCgYDVR0VBAMKAQEwMgITFAASmGY8zaYa1vEvvwACABKYZhcNMjUwNjEzMjI0MTM4WjAMMAoGA1UdFQQDCgEBMDICExQAEphlXfta/FEQMsQAAgASmGUXDTI1MDYxMzIyNDEzOFowDDAKBgNVHRUEAwoBATAyAhMUABP3JluOk8fRpvduAAIAE/cmFw0yNTA2MTMyMjQxMzdaMAwwCgYDVR0VBAMKAQEwMgITFAAT9yVDOvRIFP5L2AACABP3JRcNMjUwNjEzMjI0MTM3WjAMMAoGA1UdFQQDCgEBMDICExQAFdlRkczGjKQ638UAAgAV2VEXDTI1MDYxMzIyNDEzNVowDDAKBgNVHRUEAwoBATAyAhMUABXZUCrx/BaXPAuSAAIAFdlQFw0yNTA2MTMyMjQxMzVaMAwwCgYDVR0VBAMKAQEwMgITFAAWlakYL20ZN5TlnAACABaVqRcNMjUwNjEzMjI0MTM0WjAMMAoGA1UdFQQDCgEBMDICExQAFpWo0cB/56FkHD8AAgAWlagXDTI1MDYxMzIyNDEzNFowDDAKBgNVHRUEAwoBATAyAhMUABaWy0JafD/Elf+3AAIAFpbLFw0yNTA2MTMyMjQxMzNaMAwwCgYDVR0VBAMKAQEwMgITFAAWlspIZdUeh+iAJQACABaWyhcNMjUwNjEzMjI0MTMzWjAMMAoGA1UdFQQDCgEBMDICExQAFsJreZPK+2uN3ocAAgAWwmsXDTI1MDYxMzIyNDEzM1owDDAKBgNVHRUEAwoBATAyAhMUABbCaujexa927snLAAIAFsJqFw0yNTA2MTMyMjQxMzNaMAwwCgYDVR0VBAMKAQEwMgITFAAWzvOfOdwLU9YbUAACABbO8xcNMjUwNjEzMjI0MTMyWjAMMAoGA1UdFQQDCgEBMDICExQAFs7ybADCNgdXMOkAAgAWzvIXDTI1MDYxMzIyNDEzMlowDDAKBgNVHRUEAwoBATAyAhMUABe9TfPmaHP2looYAAIAF71NFw0yNTA2MTMyMjQxMzBaMAwwCgYDVR0VBAMKAQEwMgITFAAXvUzyQ9Nb3VRSUgACABe9TBcNMjUwNjEzMjI0MTMwWjAMMAoGA1UdFQQDCgEBMDICExQAGJlGFFFoQt0dxzcAAgAYmUYXDTI1MDYxMzIyNDEyOVowDDAKBgNVHRUEAwoBATAyAhMUABiZRfLGTUdSFzeJAAIAGJlFFw0yNTA2MTMyMjQxMjlaMAwwCgYDVR0VBAMKAQEwMgITFAAZH61kdv09y+u4jwACABkfrRcNMjUwNjEzMjIzNTIyWjAMMAoGA1UdFQQDCgEBMDICExQAGR+sgg8656kB3mEAAgAZH6wXDTI1MDYxMzIyMzUyMlowDDAKBgNVHRUEAwoBATAyAhMUABki3EDws3Cn2L0MAAIAGSLcFw0yNTA2MTMyMjE0MjNaMAwwCgYDVR0VBAMKAQEwMgITFAAZItu3OPjVWi29kAACABki2xcNMjUwNjEzMjIxNDIyWjAMMAoGA1UdFQQDCgEBMDICExQAEQre1qB9IAeAtq0AAgARCt4XDTI1MDYxMzIxMzYxOVowDDAKBgNVHRUEAwoBATAyAhMUABEK3cTNkJ1xn4suAAIAEQrdFw0yNTA2MTMyMTM2MTlaMAwwCgYDVR0VBAMKAQEwMgITFAAZIpwI5IJ6DI82SQACABkinBcNMjUwNjEzMjEzMDQ3WjAMMAoGA1UdFQQDCgEBMDICExQAGSKbXnpslAlnUPcAAgAZIpsXDTI1MDYxMzIxMzA0N1owDDAKBgNVHRUEAwoBATAyAhMUABbJpVUI49kicDh0AAIAFsmlFw0yNTA2MTMyMTIyNTNaMAwwCgYDVR0VBAMKAQUwMgITFAAP7u2IzfhL4UvR5wACAA/u7RcNMjUwNjEzMjA0MDEyWjAMMAoGA1UdFQQDCgEBMDICExQAD+7sgiBV1SJGbaoAAgAP7uwXDTI1MDYxMzIwNDAxMlowDDAKBgNVHRUEAwoBATAyAhMUABXXK+8CEpkT6P1WAAIAFdcrFw0yNTA2MTMyMDIwMTZaMAwwCgYDVR0VBAMKAQUwMgITFAAVZZ09pljIXFTV3gACABVlnRcNMjUwNjEzMTkwNTQ4WjAMMAoGA1UdFQQDCgEFMDICExQAFCADybScoPaoAD8AAgAUIAMXDTI1MDYxMzE4MzU0NlowDDAKBgNVHRUEAwoBBTAyAhMUABgUSqZKwgMTkL0NAAIAGBRKFw0yNTA2MTMxODAwMzRaMAwwCgYDVR0VBAMKAQUwMgITFAAYMVn3S8yIzCFX3AACABgxWRcNMjUwNjEzMTczNTExWjAMMAoGA1UdFQQDCgEFMDICExQAGSC+/Ln99aJrA0cAAgAZIL4XDTI1MDYxMzE3MjQwM1owDDAKBgNVHRUEAwoBATAyAhMUABkgveX1Qtg+51uZAAIAGSC9Fw0yNTA2MTMxNzI0MDFaMAwwCgYDVR0VBAMKAQEwMgITFAAVfvHDC2YR9viK6AACABV+8RcNMjUwNjEzMTcwNTQzWjAMMAoGA1UdFQQDCgEBMDICExQAFX7wblQ8wlzScQMAAgAVfvAXDTI1MDYxMzE3MDU0MlowDDAKBgNVHRUEAwoBATAyAhMUABkd8KEfIuc25YnqAAIAGR3wFw0yNTA2MTMxNjI5NTVaMAwwCgYDVR0VBAMKAQUwMgITFAAV3037meYvDwxk7AACABXfTRcNMjUwNjEzMTYxMjQ2WjAMMAoGA1UdFQQDCgEBMDICExQAFd9MaflUZ7vXD3kAAgAV30wXDTI1MDYxMzE2MTI0NlowDDAKBgNVHRUEAwoBATAyAhMUABTP3xrAVqZ69/iaAAIAFM/fFw0yNTA2MTMxNTUwNDdaMAwwCgYDVR0VBAMKAQEwMgITFAAUz97OOuH5aggLLwACABTP3hcNMjUwNjEzMTU1MDQ3WjAMMAoGA1UdFQQDCgEBMDICExQAD7217DnzTq9MIdsAAgAPvbUXDTI1MDYxMzA2NTAwOVowDDAKBgNVHRUEAwoBBTAyAhMUABi2ByJWGzd5qiClAAIAGLYHFw0yNTA2MTMwNTUyNDBaMAwwCgYDVR0VBAMKAQEwMgITFAAYtgaUsfLjG7yf/gACABi2BhcNMjUwNjEzMDU1MjQwWjAMMAoGA1UdFQQDCgEBMDICExQAEL6smEfJzGaTJA4AAgAQvqwXDTI1MDYxMzA0MDgxMVowDDAKBgNVHRUEAwoBATAyAhMUABC+q+WGRQ1n1TdJAAIAEL6rFw0yNTA2MTMwNDA4MTFaMAwwCgYDVR0VBAMKAQEwMgITFAATDdnPMQyl4j1jDgACABMN2RcNMjUwNjEzMDI1MTQ3WjAMMAoGA1UdFQQDCgEBMDICExQAEw3YBFdj7UCroTUAAgATDdgXDTI1MDYxMzAyNTE0N1owDDAKBgNVHRUEAwoBATAyAhMUABL6xdGzyNF/VafAAAIAEvrFFw0yNTA2MTMwMTA1NDNaMAwwCgYDVR0VBAMKAQEwMgITFAAS+sTKx+HE9l/T/wACABL6xBcNMjUwNjEzMDEwNTQzWjAMMAoGA1UdFQQDCgEBMDICExQAFFWXQ1idWB+TbRYAAgAUVZcXDTI1MDYxMzAwNDMyMlowDDAKBgNVHRUEAwoBBTAyAhMUABLqyfyzlvCfciLwAAIAEurJFw0yNTA2MTIyMDM5MzRaMAwwCgYDVR0VBAMKAQEwMgITFAAS6sichPC/vwYqBgACABLqyBcNMjUwNjEyMjAzOTM0WjAMMAoGA1UdFQQDCgEBMDICExQAGMNVmNC+/kv7GtUAAgAYw1UXDTI1MDYxMjIwMTczMVowDDAKBgNVHRUEAwoBBTAyAhMUABbaIGrQLr0MyVjMAAIAFtogFw0yNTA2MTIyMDE3MDhaMAwwCgYDVR0VBAMKAQUwMgITFAAXOqK9oy0qWK5S1wACABc6ohcNMjUwNjEyMTk1OTEyWjAMMAoGA1UdFQQDCgEBMDICExQAFzqhHnOfLm3ipyQAAgAXOqEXDTI1MDYxMjE5NTkxMlowDDAKBgNVHRUEAwoBATAyAhMUABVvuPT2olz7NqsNAAIAFW+4Fw0yNTA2MTIxOTUyMzdaMAwwCgYDVR0VBAMKAQEwMgITFAAVb7eBE4saluwVeQACABVvtxcNMjUwNjEyMTk1MjM3WjAMMAoGA1UdFQQDCgEBMDICExQAFVQDNblTsMUJ9/kAAgAVVAMXDTI1MDYxMjE5NDEzMVowDDAKBgNVHRUEAwoBBTAyAhMUABQ0xfS8quFI4anzAAIAFDTFFw0yNTA2MjUxNjE1NDVaMAwwCgYDVR0VBAMKAQEwMgITFAAXfyBWXii5LpLFGAACABd/IBcNMjUwNjI1MTYxNDA4WjAMMAoGA1UdFQQDCgEBMDICExQAF38fpOMC9J3DeKYAAgAXfx8XDTI1MDYyNTE2MTQwOFowDDAKBgNVHRUEAwoBATAyAhMUABkm3HliNUOfEENbAAIAGSbcFw0yNTA2MjUxNjA5NTdaMAwwCgYDVR0VBAMKAQEwMgITFAAZJtsBe0XikX4iXQACABkm2xcNMjUwNjI1MTYwOTU3WjAMMAoGA1UdFQQDCgEBMDICExQAGEPlFqKYi0ULB1wAAgAYQ+UXDTI1MDYyNTE1NDM0M1owDDAKBgNVHRUEAwoBATAyAhMUABhD5MxpjzsbLJU3AAIAGEPkFw0yNTA2MjUxNTQzNDNaMAwwCgYDVR0VBAMKAQEwMgITFAAStTSyClrcvbytOQACABK1NBcNMjUwNjI1MTUzNzQ1WjAMMAoGA1UdFQQDCgEBMDICExQAErUz3QK4B4QnA5UAAgAStTMXDTI1MDYyNTE1Mzc0NVowDDAKBgNVHRUEAwoBATAyAhMUABYtqgnrPYXRfHvvAAIAFi2qFw0yNTA2MjUxNDU3MTlaMAwwCgYDVR0VBAMKAQEwMgITFAAWLasfybp7/L0rbAACABYtqxcNMjUwNjI1MTQ1NzE5WjAMMAoGA1UdFQQDCgEBMDICExQAF9DvsarLlUthh/oAAgAX0O8XDTI1MDYyNTA1NDczOFowDDAKBgNVHRUEAwoBBTAyAhMUABgTDYFVMDwF/nXbAAIAGBMNFw0yNTA2MjUwNDA1NDZaMAwwCgYDVR0VBAMKAQEwMgITFAAYEwycqiIF8ma/RgACABgTDBcNMjUwNjI1MDQwNTQ2WjAMMAoGA1UdFQQDCgEBMDICExQAEG4X4Rl/qMHqxoIAAgAQbhcXDTI1MDYyNTA0MDUzOFowDDAKBgNVHRUEAwoBATAyAhMUABBuFtn5SNbBe4xDAAIAEG4WFw0yNTA2MjUwNDA1MzhaMAwwCgYDVR0VBAMKAQEwMgITFAAQ5zVNYR4xF2uHBAACABDnNRcNMjUwNjI1MDQwNDA4WjAMMAoGA1UdFQQDCgEBMDICExQAEOc01H8p11cpRSsAAgAQ5zQXDTI1MDYyNTA0MDQwOFowDDAKBgNVHRUEAwoBATAyAhMUABS+/b+E7CFaiu8wAAIAFL79Fw0yNTA2MjUwMjUyMjdaMAwwCgYDVR0VBAMKAQUwMgITFAATHoR0ZyOYd/7EaAACABMehBcNMjUwNjI1MDIzMzIzWjAMMAoGA1UdFQQDCgEFMDICExQAFpAS71nw9+Du6VMAAgAWkBIXDTI1MDYyNDIzNTkwN1owDDAKBgNVHRUEAwoBBTAyAhMUABIwyS1gviTrV6xFAAIAEjDJFw0yNTA2MjQyMTUxNDNaMAwwCgYDVR0VBAMKAQEwMgITFAASMMgxXg9WnF7oJAACABIwyBcNMjUwNjI0MjE1MTM5WjAMMAoGA1UdFQQDCgEBMDICExQAGUHr2rckCMBpDboAAgAZQesXDTI1MDYyNDIxNTAzMFowDDAKBgNVHRUEAwoBATAyAhMUABlB6vW5iAoAcNx0AAIAGUHqFw0yNTA2MjQyMTUwMzBaMAwwCgYDVR0VBAMKAQEwMgITFAAQaV4jveezGA5C2AACABBpXhcNMjUwNjI0MjExOTEyWjAMMAoGA1UdFQQDCgEBMDICExQAEGldjuxcQD3FIKwAAgAQaV0XDTI1MDYyNDIxMTkxMlowDDAKBgNVHRUEAwoBATAyAhMUABWV8N1rkjUe0db+AAIAFZXwFw0yNTA2MjQyMTE4NTRaMAwwCgYDVR0VBAMKAQEwMgITFAAVle9jXGoJ6tWWBAACABWV7xcNMjUwNjI0MjExODU0WjAMMAoGA1UdFQQDCgEBMDICExQAGTlJjMcMXn8XnxYAAgAZOUkXDTI1MDYyNDIxMTUxMFowDDAKBgNVHRUEAwoBBTAyAhMUABjcoToxfR2UdJvDAAIAGNyhFw0yNTA2MjQyMTAyMjNaMAwwCgYDVR0VBAMKAQEwMgITFAAY3KBeOJ2nMZMGJgACABjcoBcNMjUwNjI0MjEwMjIzWjAMMAoGA1UdFQQDCgEBMDICExQAFCTkgml2+7IZcsUAAgAUJOQXDTI1MDYyNDIwNTc0OVowDDAKBgNVHRUEAwoBATAyAhMUABQk4/SWRUgrDvExAAIAFCTjFw0yNTA2MjQyMDU3NDlaMAwwCgYDVR0VBAMKAQEwMgITFAAS2xfuRoGPEb3XXQACABLbFxcNMjUwNjI0MjA0MDExWjAMMAoGA1UdFQQDCgEBMDICExQAEtsWJacalRZjNYEAAgAS2xYXDTI1MDYyNDIwNDAxMVowDDAKBgNVHRUEAwoBATAyAhMUABlAptzbFObqwUVIAAIAGUCmFw0yNTA2MjQxOTQzMzNaMAwwCgYDVR0VBAMKAQEwMgITFAAZQKV5dyaQe64neQACABlApRcNMjUwNjI0MTk0MzMzWjAMMAoGA1UdFQQDCgEBMDICExQAFSG1b/xfijwvhgIAAgAVIbUXDTI1MDYyNDE3NTQ0NVowDDAKBgNVHRUEAwoBATAyAhMUABUhtPnCTDoJEBYmAAIAFSG0Fw0yNTA2MjQxNzU0NDVaMAwwCgYDVR0VBAMKAQEwMgITFAAV1cWupD6xJt4X/AACABXVxRcNMjUwNjI0MTcxMzMxWjAMMAoGA1UdFQQDCgEBMDICExQAFdXE+k/4IA++yV4AAgAV1cQXDTI1MDYyNDE3MTMzMVowDDAKBgNVHRUEAwoBATAyAhMUABF4BznNL1TkSXOeAAIAEXgHFw0yNTA2MjQxNzA4NDhaMAwwCgYDVR0VBAMKAQUwMgITFAAZCAQzatvZOyc+igACABkIBBcNMjUwNjI0MTY0NjQ1WjAMMAoGA1UdFQQDCgEBMDICExQAGQgDlO1JaYx+xFoAAgAZCAMXDTI1MDYyNDE2NDY0NVowDDAKBgNVHRUEAwoBATAyAhMUABc6bFC0ATGQJ51qAAIAFzpsFw0yNTA2MjQxNjM1MzlaMAwwCgYDVR0VBAMKAQUwMgITFAARQako701OPir09AACABFBqRcNMjUwNjI0MTYyOTQwWjAMMAoGA1UdFQQDCgEBMDICExQAEUGo5zXE/n8NL9YAAgARQagXDTI1MDYyNDE2Mjk0MFowDDAKBgNVHRUEAwoBATAyAhMUABBZaBwwrTC2Mc7gAAIAEFloFw0yNTA2MjQxNjIyMDRaMAwwCgYDVR0VBAMKAQEwMgITFAAQWWdb4U6bqHSLUQACABBZZxcNMjUwNjI0MTYyMjAzWjAMMAoGA1UdFQQDCgEBMDICExQAFJ1l/at0T6naQvQAAgAUnWUXDTI1MDYyNDE2MDcwN1owDDAKBgNVHRUEAwoBBTAyAhMUABDGtCqlxYmn5TzzAAIAEMa0Fw0yNTA2MjQxNTQ1NDNaMAwwCgYDVR0VBAMKAQEwMgITFAAQxrPUck+7bKjDHAACABDGsxcNMjUwNjI0MTU0NTQzWjAMMAoGA1UdFQQDCgEBMDICExQAF9bfLcScrL2CPQcAAgAX1t8XDTI1MDYyNDE0NDAxN1owDDAKBgNVHRUEAwoBATAyAhMUABfW3jxWS1sq3dllAAIAF9beFw0yNTA2MjQxNDQwMTdaMAwwCgYDVR0VBAMKAQEwMgITFAASEg8Ym4j4EePJ8QACABISDxcNMjUwNjI0MTQxNjQzWjAMMAoGA1UdFQQDCgEBMDICExQAEhIO1rfnH1VlOuEAAgASEg4XDTI1MDYyNDE0MTY0M1owDDAKBgNVHRUEAwoBATAyAhMUABjj8sHl9VDwlw5/AAIAGOPyFw0yNTA2MjQxMjM3MzFaMAwwCgYDVR0VBAMKAQUwMgITFAATqvAP6bmPsTzfUgACABOq8BcNMjUwNjI0MDM1MjIwWjAMMAoGA1UdFQQDCgEFMDICExQAF8kkxQDjpINYGmAAAgAXySQXDTI1MDYyMzIzNTMxM1owDDAKBgNVHRUEAwoBATAyAhMUABfJJVc7o/U6909lAAIAF8klFw0yNTA2MjMyMzUzMTNaMAwwCgYDVR0VBAMKAQEwMgITFAAXNSiHFnk/4p/Z+QACABc1KBcNMjUwNjIzMjI1NzEwWjAMMAoGA1UdFQQDCgEFMDICExQAGTkGRLyDAV/9kDQAAgAZOQYXDTI1MDYyMzIxMjg0NFowDDAKBgNVHRUEAwoBBTAyAhMUABYrEXdSYrzOwqN7AAIAFisRFw0yNTA2MjMyMTIyNTZaMAwwCgYDVR0VBAMKAQEwMgITFAAWKxAgQF4fSrOlTQACABYrEBcNMjUwNjIzMjEyMjU2WjAMMAoGA1UdFQQDCgEBMDICExQAFfMOMOaFunQNlYYAAgAV8w4XDTI1MDYyMzE4MjUzM1owDDAKBgNVHRUEAwoBATAyAhMUABXzDZySCtaum7k9AAIAFfMNFw0yNTA2MjMxODI1MzNaMAwwCgYDVR0VBAMKAQEwMgITFAAQW0x/YUxM/4sdiQACABBbTBcNMjUwNjIzMTY0MTEyWjAMMAoGA1UdFQQDCgEBMDICExQAEFtLWpWmKvSbDRQAAgAQW0sXDTI1MDYyMzE2NDExMlowDDAKBgNVHRUEAwoBATAyAhMUABJg9CHmWvgUHpGeAAIAEmD0Fw0yNTA2MjMxNjIzNDVaMAwwCgYDVR0VBAMKAQEwMgITFAASYPOSIMKab2yeRAACABJg8xcNMjUwNjIzMTYyMzQ1WjAMMAoGA1UdFQQDCgEBMDICExQAELIPTJdm4QunCewAAgAQsg8XDTI1MDYyMzE1NTgwMlowDDAKBgNVHRUEAwoBATAyAhMUABCyDkdF7VYDjAPlAAIAELIOFw0yNTA2MjMxNTU4MDJaMAwwCgYDVR0VBAMKAQEwMgITFAAZOtE3ntWCnINo+QACABk60RcNMjUwNjIzMTU1MTI2WjAMMAoGA1UdFQQDCgEFMDICExQAGTqelOQNxqi/SAgAAgAZOp4XDTI1MDYyMzE1MjgxMFowDDAKBgNVHRUEAwoBATAyAhMUABk6nUdLwQCbiW/IAAIAGTqdFw0yNTA2MjMxNTI4MTBaMAwwCgYDVR0VBAMKAQEwMgITFAAXlB18267e7YQIUgACABeUHRcNMjUwNjIzMTUwNzQ3WjAMMAoGA1UdFQQDCgEBMDICExQAF5Qc1yjaKZUuCn8AAgAXlBwXDTI1MDYyMzE1MDc0NlowDDAKBgNVHRUEAwoBATAyAhMUABk6N2dXCbvhJjqCAAIAGTo3Fw0yNTA2MjMwNDU3NTBaMAwwCgYDVR0VBAMKAQUwMgITFAAZOjNElSGx/KmPhgACABk6MxcNMjUwNjIzMDQyNjMwWjAMMAoGA1UdFQQDCgEFMDICExQAFvPYD6d5pTc1YzEAAgAW89gXDTI1MDYyMzAyNTczM1owDDAKBgNVHRUEAwoBBTAyAhMUABjcxjCLgxhRC4tsAAIAGNzGFw0yNTA2MjMwMTM3NDRaMAwwCgYDVR0VBAMKAQUwMgITFAAZGsO6hPHnbfv+uwACABkawxcNMjUwNjIyMjA1NzM1WjAMMAoGA1UdFQQDCgEFMDICExQAFySAeyCqOPXG/kQAAgAXJIAXDTI1MDYyMjE5NTc1NVowDDAKBgNVHRUEAwoBBTAyAhMUABgJ63vZxgdmYTqyAAIAGAnrFw0yNTA2MjIxNTQ0MTNaMAwwCgYDVR0VBAMKAQUwMgITFAAUNP9p+VbfjXfG2AACABQ0/xcNMjUwNjIyMTQxODA2WjAMMAoGA1UdFQQDCgEFMDICExQAGMoSssZx9K2pt7AAAgAYyhIXDTI1MDYyMjA1MDQwNlowDDAKBgNVHRUEAwoBBTAyAhMUABG85aEtIl2GPDkiAAIAEbzlFw0yNTA2MjIwNDAzMjJaMAwwCgYDVR0VBAMKAQEwMgITFAARvOR8aZlG4IeZawACABG85BcNMjUwNjIyMDQwMzIyWjAMMAoGA1UdFQQDCgEBMDICExQAFHGECjxzXLE4N54AAgAUcYQXDTI1MDYyMjAxMTkyMFowDDAKBgNVHRUEAwoBBTAyAhMUABOJTMw6d8tcDFpgAAIAE4lMFw0yNTA2MjExNTA4MTFaMAwwCgYDVR0VBAMKAQEwMgITFAATiUsS5SKhFrVCOAACABOJSxcNMjUwNjIxMTUwODEwWjAMMAoGA1UdFQQDCgEBMDICExQAFR9p7kH4G/tw0UkAAgAVH2kXDTI1MDYyMTEzMzE0OVowDDAKBgNVHRUEAwoBBTAyAhMUABk25lysnt8TvHwjAAIAGTbmFw0yNTA2MjEwNjEwMTBaMAwwCgYDVR0VBAMKAQEwMgITFAAZNuXtap8l2SqtqAACABk25RcNMjUwNjIxMDYxMDA5WjAMMAoGA1UdFQQDCgEBMDICExQAEpXEOnzXPH6q6wcAAgASlcQXDTI1MDYyMTA0MDUwN1owDDAKBgNVHRUEAwoBATAyAhMUABKVwxgHxSzY+prcAAIAEpXDFw0yNTA2MjEwNDA1MDdaMAwwCgYDVR0VBAMKAQEwMgITFAAVo2VBQpufYCop7wACABWjZRcNMjUwNjIxMDE1NjQzWjAMMAoGA1UdFQQDCgEFMDICExQAGTlCo44QSU3bcs4AAgAZOUIXDTI1MDYyMDIyMzczM1owDDAKBgNVHRUEAwoBBTAyAhMUABk5Q1i+eZzxp7mzAAIAGTlDFw0yNTA2MjAyMjMwMDhaMAwwCgYDVR0VBAMKAQUwMgITFAAZOTpkxYp+tfNNUwACABk5OhcNMjUwNjIwMjIyNjQ3WjAMMAoGA1UdFQQDCgEFMDICExQAGS3OVQTLWvGCQ6gAAgAZLc4XDTI1MDYyMDIyMjY0M1owDDAKBgNVHRUEAwoBBTAyAhMUABkQB0HJQdV6XqYWAAIAGRAHFw0yNTA2MjAyMjI2MThaMAwwCgYDVR0VBAMKAQUwMgITFAAWitmXXNTb0DVutwACABaK2RcNMjUwNjIwMjIyMTQwWjAMMAoGA1UdFQQDCgEFMDICExQAGTkxkBCu+9Zkp2wAAgAZOTEXDTI1MDYyMDIyMTg0M1owDDAKBgNVHRUEAwoBBTAyAhMUABktXwj4NJ9D4J1wAAIAGS1fFw0yNTA2MjAyMjA4NDFaMAwwCgYDVR0VBAMKAQUwMgITFAAQjw/ESe2y/EUE6gACABCPDxcNMjUwNjIwMjE1MDI4WjAMMAoGA1UdFQQDCgEBMDICExQAEI8OSt8j8RDGsqIAAgAQjw4XDTI1MDYyMDIxNTAyOFowDDAKBgNVHRUEAwoBATAyAhMUABewAx8GKS7vbeEaAAIAF7ADFw0yNTA2MjAyMTM2MjhaMAwwCgYDVR0VBAMKAQUwMgITFAAQO4hjRHAd1n5mogACABA7iBcNMjUwNjIwMjEzNTIyWjAMMAoGA1UdFQQDCgEBMDICExQAEDuHOHJol+sHOI8AAgAQO4cXDTI1MDYyMDIxMzUyMlowDDAKBgNVHRUEAwoBATAyAhMUABEc1T5JbIbDIgTpAAIAERzVFw0yNTA2MjAyMDU1MjlaMAwwCgYDVR0VBAMKAQUwMgITFAAQ49NYRJD6cHMwzwACABDj0xcNMjUwNjIwMTkyMzI1WjAMMAoGA1UdFQQDCgEBMDICExQAEOPSRZeOWQA+ZksAAgAQ49IXDTI1MDYyMDE5MjMyNVowDDAKBgNVHRUEAwoBATAyAhMUABbbp1tbkESgGKnJAAIAFtunFw0yNTA2MjAxNzEzMzNaMAwwCgYDVR0VBAMKAQEwMgITFAAW26bU2qGRuXb8oAACABbbphcNMjUwNjIwMTcxMzMzWjAMMAoGA1UdFQQDCgEBMDICExQAGHux01XKPfL8ZisAAgAYe7EXDTI1MDYyMDE2MjAzOFowDDAKBgNVHRUEAwoBATAyAhMUABh7sNL4ePJJM4dJAAIAGHuwFw0yNTA2MjAxNjIwMzhaMAwwCgYDVR0VBAMKAQEwMgITFAAYp7LZWcpe5U5ZagACABinshcNMjUwNjIwMTYxNjQ2WjAMMAoGA1UdFQQDCgEBMDICExQAGKezbFB5hxiOcSIAAgAYp7MXDTI1MDYyMDE2MTY0NlowDDAKBgNVHRUEAwoBATAyAhMUABimAyJ4lvzIjgiiAAIAGKYDFw0yNTA2MjAxNjA1MzlaMAwwCgYDVR0VBAMKAQEwMgITFAAYpgJTWJWxiE0oRgACABimAhcNMjUwNjIwMTYwNTM5WjAMMAoGA1UdFQQDCgEBMDICExQAGEKPDuZPo2R9NL8AAgAYQo8XDTI1MDYyMDE1NDAwNVowDDAKBgNVHRUEAwoBATAyAhMUABhCjpfi8iqehPn+AAIAGEKOFw0yNTA2MjAxNTQwMDRaMAwwCgYDVR0VBAMKAQEwMgITFAAUB3yFOsX4fZWMQAACABQHfBcNMjUwNjIwMTMwMjU1WjAMMAoGA1UdFQQDCgEFMDICExQAEhGxmebYZI1qmeAAAgASEbEXDTI1MDYyMDA0MDk0OFowDDAKBgNVHRUEAwoBATAyAhMUABIRsONnJPQRK64MAAIAEhGwFw0yNTA2MjAwNDA5NDdaMAwwCgYDVR0VBAMKAQEwMgITFAAViHG7JjptwzQTDwACABWIcRcNMjUwNjE5MjMwMzM1WjAMMAoGA1UdFQQDCgEFMDICExQAF/I26ITUDtq8k2MAAgAX8jYXDTI1MDYxOTIxMzI1NlowDDAKBgNVHRUEAwoBATAyAhMUABfyNbPIcvQkNi+YAAIAF/I1Fw0yNTA2MTkyMTMyNTZaMAwwCgYDVR0VBAMKAQEwMgITFAASS73DI4IfHbNj/wACABJLvRcNMjUwNjE5MjExNzE2WjAMMAoGA1UdFQQDCgEBMDICExQAEku8zWg52GlXyXkAAgASS7wXDTI1MDYxOTIxMTcxNlowDDAKBgNVHRUEAwoBATAyAhMUABkya51WbtMS4AvIAAIAGTJrFw0yNTA2MTkxNjE5MzNaMAwwCgYDVR0VBAMKAQEwMgITFAAZMmrfv4yXW8MRiQACABkyahcNMjUwNjE5MTYxOTMzWjAMMAoGA1UdFQQDCgEBMDICExQAFsbxUvEpl0aam9cAAgAWxvEXDTI1MDYxOTE2MTc0OFowDDAKBgNVHRUEAwoBATAyAhMUABbG8MRsqJqkYrnTAAIAFsbwFw0yNTA2MTkxNjE3NDhaMAwwCgYDVR0VBAMKAQEwMgITFAAPl2HWpvmV8eo9SAACAA+XYRcNMjUwNjE5MTYwMDAwWjAMMAoGA1UdFQQDCgEBMDICExQAD5dgFjvm0OB7FR4AAgAPl2AXDTI1MDYxOTE2MDAwMFowDDAKBgNVHRUEAwoBATAyAhMUABE8gw70I2QUO9QVAAIAETyDFw0yNTA2MTkxNTUyMjJaMAwwCgYDVR0VBAMKAQEwMgITFAARPIKacpEuiSdVwQACABE8ghcNMjUwNjE5MTU1MjIxWjAMMAoGA1UdFQQDCgEBMDICExQAFiHzLemRuftP8/8AAgAWIfMXDTI1MDYxOTE1MzA1M1owDDAKBgNVHRUEAwoBATAyAhMUABYh8vTWEiARckzHAAIAFiHyFw0yNTA2MTkxNTMwNTNaMAwwCgYDVR0VBAMKAQEwMgITFAAUgj15tfpZ66XVNAACABSCPRcNMjUwNjE5MTUyODA1WjAMMAoGA1UdFQQDCgEBMDICExQAFII8sjQAlPODINMAAgAUgjwXDTI1MDYxOTE1MjgwNVowDDAKBgNVHRUEAwoBATAyAhMUABNcMA0QgNuiHMJ4AAIAE1wwFw0yNTA2MTkxNDMzMDhaMAwwCgYDVR0VBAMKAQEwMgITFAATXC8Yfpl4Wp8lhQACABNcLxcNMjUwNjE5MTQzMzA4WjAMMAoGA1UdFQQDCgEBMDICExQAEut07FQQ5diz+HkAAgAS63QXDTI1MDYxOTA0MzE0NFowDDAKBgNVHRUEAwoBBTAyAhMUABN4UJw/c1N3wL6cAAIAE3hQFw0yNTA2MTkwNDA1NTRaMAwwCgYDVR0VBAMKAQEwMgITFAATeE9cDwslhYEmDwACABN4TxcNMjUwNjE5MDQwNTU0WjAMMAoGA1UdFQQDCgEBMDICExQAFYENlWqfHundvosAAgAVgQ0XDTI1MDYxOTA0MDUzNFowDDAKBgNVHRUEAwoBATAyAhMUABWBC8M/pXubDMK6AAIAFYELFw0yNTA2MTkwNDA1MzRaMAwwCgYDVR0VBAMKAQEwMgITFAAZLKz7PvkcKTxLsAACABksrBcNMjUwNjE5MDAwOTEzWjAMMAoGA1UdFQQDCgEFMDICExQAECk6q3Ul11Eya8IAAgAQKToXDTI1MDYxODIyMjkyM1owDDAKBgNVHRUEAwoBATAyAhMUABApOZRVqtPObArjAAIAECk5Fw0yNTA2MTgyMjI5MjNaMAwwCgYDVR0VBAMKAQEwMgITFAAQT4uhv+F/9UgWAAACABBPixcNMjUwNjE4MjIwNTU3WjAMMAoGA1UdFQQDCgEFMDICExQAFmLPE0zNSN+RfGsAAgAWYs8XDTI1MDYxODIwMjczMlowDDAKBgNVHRUEAwoBBTAyAhMUABc3lqXn5jCPduHdAAIAFzeWFw0yNTA2MTgyMDEwMTJaMAwwCgYDVR0VBAMKAQUwMgITFAAWpOqBuHsYn6+8ngACABak6hcNMjUwNjE4MjAwMzQ3WjAMMAoGA1UdFQQDCgEBMDICExQAFqTpm0ThdCGRPJIAAgAWpOkXDTI1MDYxODIwMDM0M1owDDAKBgNVHRUEAwoBATAyAhMUABE3gH6j/NlX2uihAAIAETeAFw0yNTA2MTgxOTQ1NTJaMAwwCgYDVR0VBAMKAQUwMgITFAAQMv0c3E2E/617bgACABAy/RcNMjUwNjE4MTkyMDQyWjAMMAoGA1UdFQQDCgEBMDICExQAEDL8KUzKLmaHIT4AAgAQMvwXDTI1MDYxODE5MjA0MlowDDAKBgNVHRUEAwoBATAyAhMUABYExlESkzrVroMSAAIAFgTGFw0yNTA2MTgxNzU2MzFaMAwwCgYDVR0VBAMKAQEwMgITFAAWBMXPzr4DcKFQOwACABYExRcNMjUwNjE4MTc1NjMwWjAMMAoGA1UdFQQDCgEBMDICExQAFutF7DPpqCpGvf4AAgAW60UXDTI1MDYxODE3NDczM1owDDAKBgNVHRUEAwoBATAyAhMUABbrRJQp28ZvXB63AAIAFutEFw0yNTA2MTgxNzQ3MzNaMAwwCgYDVR0VBAMKAQEwMgITFAAX/3NiDxPtJuIa0AACABf/cxcNMjUwNjE4MTc0MDEyWjAMMAoGA1UdFQQDCgEBMDICExQAF/9ybXCpwE5mYg4AAgAX/3IXDTI1MDYxODE3NDAxMlowDDAKBgNVHRUEAwoBATAyAhMUABjgyIOJzoUMw55sAAIAGODIFw0yNTA2MTgxNzIzNThaMAwwCgYDVR0VBAMKAQUwMgITFAAQKVRrPZcwe+G2iQACABApVBcNMjUwNjE4MTcxOTA5WjAMMAoGA1UdFQQDCgEBMDICExQAF7gGVqziS/hf6roAAgAXuAYXDTI1MDcwMTE1MzEyOFowDDAKBgNVHRUEAwoBATAyAhMUABgk9XngEhm3kTKtAAIAGCT1Fw0yNTA3MDExNTI2MjFaMAwwCgYDVR0VBAMKAQEwMgITFAAYJPRqMLLc15ESMgACABgk9BcNMjUwNzAxMTUyNjIxWjAMMAoGA1UdFQQDCgEBMDICExQAFg0lpatHtO/9LFEAAgAWDSUXDTI1MDcwMTE0NDU1M1owDDAKBgNVHRUEAwoBBTAyAhMUABDz4Pg1Ul8k/JhXAAIAEPPgFw0yNTA3MDEwNDA1MTVaMAwwCgYDVR0VBAMKAQEwMgITFAAQ89/8n/Ioa5lYPwACABDz3xcNMjUwNzAxMDQwNTE1WjAMMAoGA1UdFQQDCgEBMDICExQAFC+YVQB3iDDAZTUAAgAUL5gXDTI1MDcwMTA0MDQ1MVowDDAKBgNVHRUEAwoBATAyAhMUABQvl7knPruO+pHeAAIAFC+XFw0yNTA3MDEwNDA0NTFaMAwwCgYDVR0VBAMKAQEwMgITFAASVzYpX4yx0jLfZQACABJXNhcNMjUwNzAxMDQwNDM3WjAMMAoGA1UdFQQDCgEBMDICExQAElc1ZW+/3p5dNSoAAgASVzUXDTI1MDcwMTA0MDQzN1owDDAKBgNVHRUEAwoBATAyAhMUABgAB0sUz8HeC0W5AAIAGAAHFw0yNTA3MDEwNDAzNTFaMAwwCgYDVR0VBAMKAQEwMgITFAAYAAYHcEpn3Og3dQACABgABhcNMjUwNzAxMDQwMzUxWjAMMAoGA1UdFQQDCgEBMDICExQAE7yNNjFzqM2iywwAAgATvI0XDTI1MDcwMTA0MDIyNVowDDAKBgNVHRUEAwoBATAyAhMUABO8jNni3Qs3Jg48AAIAE7yMFw0yNTA3MDEwNDAyMjRaMAwwCgYDVR0VBAMKAQEwMgITFAAW0Hocx1XwNRMYggACABbQehcNMjUwNzAxMDM1OTM2WjAMMAoGA1UdFQQDCgEFMDICExQAGPRpGCYw8+M2GZAAAgAY9GkXDTI1MDcwMTAzMjkzOFowDDAKBgNVHRUEAwoBBTAyAhMUABSdpTPF64i9lRRmAAIAFJ2lFw0yNTA2MzAyMTM4NDhaMAwwCgYDVR0VBAMKAQUwMgITFAAZUicYAJ7MKfoeZgACABlSJxcNMjUwNjMwMjExNDQ0WjAMMAoGA1UdFQQDCgEBMDICExQAGVImr/T9jzr+pHQAAgAZUiYXDTI1MDYzMDIxMTQ0M1owDDAKBgNVHRUEAwoBATAyAhMUABTC/oKBhslrmYenAAIAFML+Fw0yNTA2MzAyMDUwMjBaMAwwCgYDVR0VBAMKAQEwMgITFAAUwv9Ez4sftafbpgACABTC/xcNMjUwNjMwMjA1MDIwWjAMMAoGA1UdFQQDCgEBMDICExQAGVFUam8ti5/j6TAAAgAZUVQXDTI1MDYzMDE4NDgxNlowDDAKBgNVHRUEAwoBBTAyAhMUABlRTVkh7s3LY/uaAAIAGVFNFw0yNTA2MzAxODQzNTFaMAwwCgYDVR0VBAMKAQUwMgITFAAUZlwDlJV8iifXmAACABRmXBcNMjUwNjMwMTg0MzA2WjAMMAoGA1UdFQQDCgEFMDICExQAGAJ5+V5hvnxygF8AAgAYAnkXDTI1MDYzMDE4MzYyN1owDDAKBgNVHRUEAwoBBTAyAhMUABXYkRbblu9TzmEfAAIAFdiRFw0yNTA2MzAxODAyMDhaMAwwCgYDVR0VBAMKAQUwMgITFAAUue3rTAo/BWsy6QACABS57RcNMjUwNjMwMTc0MzM0WjAMMAoGA1UdFQQDCgEBMDICExQAFLnsIAvYIRyZLlMAAgAUuewXDTI1MDYzMDE3NDMzNFowDDAKBgNVHRUEAwoBATAyAhMUABeZdp0bxUs4P84UAAIAF5l2Fw0yNTA2MzAxNzQwMjBaMAwwCgYDVR0VBAMKAQEwMgITFAAXmXUT+8jRxHulbQACABeZdRcNMjUwNjMwMTc0MDIwWjAMMAoGA1UdFQQDCgEBMDICExQAFxqy4+0wBzoiiecAAgAXGrIXDTI1MDYzMDE3Mjk1MlowDDAKBgNVHRUEAwoBBTAyAhMUABBU9EN3NItWMfoAAAIAEFT0Fw0yNTA2MzAxNzE1MjRaMAwwCgYDVR0VBAMKAQEwMgITFAAQVPMYUAx7JA7cggACABBU8xcNMjUwNjMwMTcxNTI0WjAMMAoGA1UdFQQDCgEBMDICExQAFhYWScZuKbHBbN4AAgAWFhYXDTI1MDYzMDE3MTExNFowDDAKBgNVHRUEAwoBBTAyAhMUABC8I0yvPkfFmitRAAIAELwjFw0yNTA2MzAxNjI0NDdaMAwwCgYDVR0VBAMKAQUwMgITFAAYOLboJvCWssLCEgACABg4thcNMjUwNjMwMTYwMzI4WjAMMAoGA1UdFQQDCgEFMDICExQAF3FPQotXu1fKQSQAAgAXcU8XDTI1MDYzMDE1MzkzMlowDDAKBgNVHRUEAwoBATAyAhMUABdxTom8q6/Y5I+RAAIAF3FOFw0yNTA2MzAxNTM5MzJaMAwwCgYDVR0VBAMKAQEwMgITFAAY4qhqyurHdB7i/gACABjiqBcNMjUwNjMwMTUxMDMxWjAMMAoGA1UdFQQDCgEFMDICExQAGJcb5kB8LVsfRu8AAgAYlxsXDTI1MDYzMDE0NTMxOVowDDAKBgNVHRUEAwoBATAyAhMUABiXGjDx+Yjh6iykAAIAGJcaFw0yNTA2MzAxNDUzMTlaMAwwCgYDVR0VBAMKAQEwMgITFAAQik3FQiDoU+m5vAACABCKTRcNMjUwNjMwMTQyMDM3WjAMMAoGA1UdFQQDCgEBMDICExQAEIpM58cKVvvimYwAAgAQikwXDTI1MDYzMDE0MjAzN1owDDAKBgNVHRUEAwoBATAyAhMUABMvhpM64M0Hbs3mAAIAEy+GFw0yNTA2MzAwMTI0MjNaMAwwCgYDVR0VBAMKAQUwMgITFAAXFU99HFdEU9ZxUgACABcVTxcNMjUwNjMwMDAzMTM1WjAMMAoGA1UdFQQDCgEFMDICExQAFYLDcCRBBRP4e7YAAgAVgsMXDTI1MDYyOTE5MjQzMFowDDAKBgNVHRUEAwoBBTAyAhMUABElm71cH0fNyi/kAAIAESWbFw0yNTA2MjkxMzEzMDVaMAwwCgYDVR0VBAMKAQUwMgITFAAZMMU+V8b20Zp3rAACABkwxRcNMjUwNjI5MDMzOTE5WjAMMAoGA1UdFQQDCgEFMDICExQAF/2obt/+Q+MYe04AAgAX/agXDTI1MDYyOTAxNTg1MFowDDAKBgNVHRUEAwoBBTAyAhMUABQ/76P52FkjKxCHAAIAFD/vFw0yNTA2MjkwMDIxNTBaMAwwCgYDVR0VBAMKAQUwMgITFAAVVkpZbARl//+QpQACABVWShcNMjUwNjI4MjIzNzMzWjAMMAoGA1UdFQQDCgEFMDICExQAFszK7CsQITUnOn8AAgAWzMoXDTI1MDYyODE5MDUxOVowDDAKBgNVHRUEAwoBBTAyAhMUABjTxywWJY94nMVBAAIAGNPHFw0yNTA2MjgxODE2MTlaMAwwCgYDVR0VBAMKAQUwMgITFAAYEXcDE9qcxswRfwACABgRdxcNMjUwNjI4MTczMDM1WjAMMAoGA1UdFQQDCgEBMDICExQAGBF2t1N5O3X4s78AAgAYEXYXDTI1MDYyODE3MzAzNFowDDAKBgNVHRUEAwoBATAyAhMUABKiAf/q3t//eKfNAAIAEqIBFw0yNTA2MjgxNjI4MzhaMAwwCgYDVR0VBAMKAQUwMgITFAATJ1B2kbQ31JdRigACABMnUBcNMjUwNjI4MTQwMzMyWjAMMAoGA1UdFQQDCgEFMDICExQAGUrUkG62cJYPIqkAAgAZStQXDTI1MDYyODA2MTAwN1owDDAKBgNVHRUEAwoBATAyAhMUABlK0/vApGPdAeGwAAIAGUrTFw0yNTA2MjgwNjEwMDdaMAwwCgYDVR0VBAMKAQEwMgITFAAW23O9IDEiwFxunAACABbbcxcNMjUwNjI4MDQwNDI0WjAMMAoGA1UdFQQDCgEBMDICExQAFtty9mHoLXyj+P8AAgAW23IXDTI1MDYyODA0MDQyNFowDDAKBgNVHRUEAwoBATAyAhMUABHlM6KB8n12O3YRAAIAEeUzFw0yNTA2MjgwNDAzMDNaMAwwCgYDVR0VBAMKAQEwMgITFAAR5TJlZdtCLI6TVgACABHlMhcNMjUwNjI4MDQwMzAzWjAMMAoGA1UdFQQDCgEBMDICExQAGQt2wLZrPPQIR+8AAgAZC3YXDTI1MDYyODAzMDIwNVowDDAKBgNVHRUEAwoBBTAyAhMUABfke6gjFSo2aqqrAAIAF+R7Fw0yNTA2MjgwMTA1NDdaMAwwCgYDVR0VBAMKAQEwMgITFAAX5Hq3iy94OZxeKgACABfkehcNMjUwNjI4MDEwNTQ2WjAMMAoGA1UdFQQDCgEBMDICExQAEZ/hgC5AQpTHuEUAAgARn+EXDTI1MDYyODAxMDUyMVowDDAKBgNVHRUEAwoBATAyAhMUABGf4NYucqeKcnhyAAIAEZ/gFw0yNTA2MjgwMTA1MjBaMAwwCgYDVR0VBAMKAQEwMgITFAAZTky6LpVHLIbYSQACABlOTBcNMjUwNjI4MDA0NDIwWjAMMAoGA1UdFQQDCgEFMDICExQAFE1RF9fRUpkLXAkAAgAUTVEXDTI1MDYyODAwNDIxMlowDDAKBgNVHRUEAwoBBTAyAhMUABlOCHIZGy5DJYr4AAIAGU4IFw0yNTA2MjcyMTU1NDNaMAwwCgYDVR0VBAMKAQEwMgITFAAZTgczta4YrFQmtQACABlOBxcNMjUwNjI3MjE1NTQzWjAMMAoGA1UdFQQDCgEBMDICExQAGUvQlUdOgVSd/b0AAgAZS9AXDTI1MDYyNzIwNDExNlowDDAKBgNVHRUEAwoBATAyAhMUABlLz6d47vlDQyCSAAIAGUvPFw0yNTA2MjcyMDQxMTZaMAwwCgYDVR0VBAMKAQEwMgITFAATxr2maWuH3N5ArgACABPGvRcNMjUwNjI3MjAyOTU1WjAMMAoGA1UdFQQDCgEBMDICExQAE8a88sEBnLj34UgAAgATxrwXDTI1MDYyNzIwMjk1NVowDDAKBgNVHRUEAwoBATAyAhMUABemEsOY9NZZbaIwAAIAF6YSFw0yNTA2MjcxOTU3MDVaMAwwCgYDVR0VBAMKAQEwMgITFAAUOg5V9TqDY/OHzwACABQ6DhcNMjUwNjI3MTk1NzA1WjAMMAoGA1UdFQQDCgEBMDICExQAFKUShVXV0Ds4JDAAAgAUpRIXDTI1MDYyNzE5NDQyM1owDDAKBgNVHRUEAwoBBTAyAhMUABfu5+zAyFmSaNw7AAIAF+7nFw0yNTA2MjcxOTM5MjlaMAwwCgYDVR0VBAMKAQEwMgITFAAX7uZctnkij6Tm4gACABfu5hcNMjUwNjI3MTkzOTI5WjAMMAoGA1UdFQQDCgEBMDICExQAF9xI40bPxQyyzV8AAgAX3EgXDTI1MDYyNzE5MDAxM1owDDAKBgNVHRUEAwoBATAyAhMUABfcR/DJ0E5iut4SAAIAF9xHFw0yNTA2MjcxOTAwMTNaMAwwCgYDVR0VBAMKAQEwMgITFAAXGlqZIPeJWm9fQQACABcaWhcNMjUwNjI3MTgxODIzWjAMMAoGA1UdFQQDCgEFMDICExQAEuFhHOpQCvDmJ94AAgAS4WEXDTI1MDYyNzE3NDgxOFowDDAKBgNVHRUEAwoBATAyAhMUABLhYFWsb1Si9HyYAAIAEuFgFw0yNTA2MjcxNzQ4MThaMAwwCgYDVR0VBAMKAQEwMgITFAATbvpO1J04sLIsLwACABNu+hcNMjUwNjI3MTcyNjA0WjAMMAoGA1UdFQQDCgEBMDICExQAE275kuUO0L3uaXYAAgATbvkXDTI1MDYyNzE3MjYwNFowDDAKBgNVHRUEAwoBATAyAhMUABc3a0x/XkUP+B7fAAIAFzdrFw0yNTA2MjcxNzAxMDhaMAwwCgYDVR0VBAMKAQEwMgITFAAXN2o3DqbvBjKVOAACABc3ahcNMjUwNjI3MTcwMTA4WjAMMAoGA1UdFQQDCgEBMDICExQAFZORuA6OJvVfrwoAAgAVk5EXDTI1MDYyNzE2NTMzNVowDDAKBgNVHRUEAwoBATAyAhMUABWTkAiAm/viitmAAAIAFZOQFw0yNTA2MjcxNjUzMzVaMAwwCgYDVR0VBAMKAQEwMgITFAAQdN0c+zieUMkWGQACABB03RcNMjUwNjI3MTYzNzE4WjAMMAoGA1UdFQQDCgEBMDICExQAEHTcBBqQUcxa5fUAAgAQdNwXDTI1MDYyNzE2MzcxN1owDDAKBgNVHRUEAwoBATAyAhMUABU4CUQGN6ZrlhGMAAIAFTgJFw0yNTA2MjcxNTI4MDRaMAwwCgYDVR0VBAMKAQEwMgITFAAVOAhm6m5s65VC6gACABU4CBcNMjUwNjI3MTUyODA0WjAMMAoGA1UdFQQDCgEBMDICExQAFoc4b7VTrHC/+uUAAgAWhzgXDTI1MDYyNzA0MDQwNFowDDAKBgNVHRUEAwoBATAyAhMUABaHNyunrHsmuBBSAAIAFoc3Fw0yNTA2MjcwNDA0MDRaMAwwCgYDVR0VBAMKAQEwMgITFAAWJZrpXD3zYoKxDgACABYlmhcNMjUwNjI3MDQwMzU2WjAMMAoGA1UdFQQDCgEBMDICExQAFiWZfQoSEaoeVMUAAgAWJZkXDTI1MDYyNzA0MDM1NlowDDAKBgNVHRUEAwoBATAyAhMUAA+1jkszWquaehsfAAIAD7WOFw0yNTA2MjcwNDAzMzlaMAwwCgYDVR0VBAMKAQEwMgITFAAPtY224rcp6idqXQACAA+1jRcNMjUwNjI3MDQwMzM5WjAMMAoGA1UdFQQDCgEBMDICExQAE1oo8lv9AHVkcjEAAgATWigXDTI1MDYyNzA0MDMxMVowDDAKBgNVHRUEAwoBATAyAhMUABNaJ4LExgQ5wBIRAAIAE1onFw0yNTA2MjcwNDAzMTFaMAwwCgYDVR0VBAMKAQEwMgITFAAWu4ILtthiRjFhWwACABa7ghcNMjUwNjI3MDMyNTEzWjAMMAoGA1UdFQQDCgEFMDICExQAGUp2IonCrvl/OJAAAgAZSnYXDTI1MDYyNzAxNDQwNVowDDAKBgNVHRUEAwoBBTAyAhMUABkizSfJYmvppGdaAAIAGSLNFw0yNTA2MjcwMTI5NTZaMAwwCgYDVR0VBAMKAQUwMgITFAAU5RHRABObfItpywACABTlERcNMjUwNjI3MDAxOTQyWjAMMAoGA1UdFQQDCgEFMDICExQAGT1+YaKoChrhw0wAAgAZPX4XDTI1MDYyNjIyMDMwNVowDDAKBgNVHRUEAwoBBTAyAhMUABHDNZTMWDgPkrHqAAIAEcM1Fw0yNTA2MjYyMTQxMjBaMAwwCgYDVR0VBAMKAQEwMgITFAARwzRAxM8cxnSI6gACABHDNBcNMjUwNjI2MjE0MTE4WjAMMAoGA1UdFQQDCgEBMDICExQAFS67vjPaT/1f6jwAAgAVLrsXDTI1MDYyNjIxMTc0MlowDDAKBgNVHRUEAwoBATAyAhMUABUuugi+sumglzdEAAIAFS66Fw0yNTA2MjYyMTE3NDJaMAwwCgYDVR0VBAMKAQEwMgITFAAUx0elPJg0UatpwwACABTHRxcNMjUwNjI2MjExNjE3WjAMMAoGA1UdFQQDCgEFMDICExQAFLKyUpRmWsPOgEoAAgAUsrIXDTI1MDYyNjIwMjY1NVowDDAKBgNVHRUEAwoBATAyAhMUABSysf72ih+7okCBAAIAFLKxFw0yNTA2MjYyMDI2NTVaMAwwCgYDVR0VBAMKAQEwMgITFAAU7e+IXFMPET97cgACABTt7xcNMjUwNjI2MjAxMjM5WjAMMAoGA1UdFQQDCgEFMDICExQAFgje3ATei1wkJSkAAgAWCN4XDTI1MDYyNjIwMDY0OFowDDAKBgNVHRUEAwoBATAyAhMUABYI3WCPFF1mEdYuAAIAFgjdFw0yNTA2MjYyMDA2MzVaMAwwCgYDVR0VBAMKAQEwMgITFAAUYZXwV8cSxcc5JgACABRhlRcNMjUwNjI2MjAwNDU5WjAMMAoGA1UdFQQDCgEFMDICExQAFvh2UVI5KvfGeYkAAgAW+HYXDTI1MDYyNjE4MzIyMlowDDAKBgNVHRUEAwoBATAyAhMUABb4dYZXG/meYrGiAAIAFvh1Fw0yNTA2MjYxODMyMjJaMAwwCgYDVR0VBAMKAQEwMgITFAAYNO8YytwO4HCMQQACABg07xcNMjUwNjI2MTgxNDI5WjAMMAoGA1UdFQQDCgEBMDICExQAGDTuej9qJCp1o/AAAgAYNO4XDTI1MDYyNjE4MTQyOVowDDAKBgNVHRUEAwoBATAyAhMUABN7as+GLgkFJOUgAAIAE3tqFw0yNTA2MjYxNzI4MjJaMAwwCgYDVR0VBAMKAQEwMgITFAATe2nmZVI2CCAesgACABN7aRcNMjUwNjI2MTcyODIxWjAMMAoGA1UdFQQDCgEBMDICExQAFB+E5royiAiXm6AAAgAUH4QXDTI1MDYyNjE3MDM0OVowDDAKBgNVHRUEAwoBATAyAhMUABQfg5cLokmNUtPKAAIAFB+DFw0yNTA2MjYxNzAzNDlaMAwwCgYDVR0VBAMKAQEwMgITFAAWDOoHy+4nKO4mSAACABYM6hcNMjUwNjI2MTYzMTM1WjAMMAoGA1UdFQQDCgEFMDICExQAD8Jf93JQcRpvZA8AAgAPwl8XDTI1MDYyNjE2MTQ1MlowDDAKBgNVHRUEAwoBATAyAhMUAA/CXm1SXk0/PkBZAAIAD8JeFw0yNTA2MjYxNjE0NTJaMAwwCgYDVR0VBAMKAQEwMgITFAASXrr6tT2yonov8wACABJeuhcNMjUwNjI2MTYxNDUyWjAMMAoGA1UdFQQDCgEBMDICExQAEl65zqRuGjDd5QUAAgASXrkXDTI1MDYyNjE2MTQ1MlowDDAKBgNVHRUEAwoBATAyAhMUABGN2cmFBVXQluveAAIAEY3ZFw0yNTA2MjYxNjExMTVaMAwwCgYDVR0VBAMKAQEwMgITFAARjdhFq1tuoY7sDAACABGN2BcNMjUwNjI2MTYxMTE0WjAMMAoGA1UdFQQDCgEBMDICExQAGOtYCQoFpiTFivsAAgAY61gXDTI1MDYyNjE1NTEzMlowDDAKBgNVHRUEAwoBATAyAhMUABjrV3a2jjXLTnECAAIAGOtXFw0yNTA2MjYxNTUxMzFaMAwwCgYDVR0VBAMKAQEwMgITFAAZL5cGylOoQtRBiwACABkvlxcNMjUwNjI2MTU0NzIwWjAMMAoGA1UdFQQDCgEBMDICExQAGS+W0iz9zmsZNLQAAgAZL5YXDTI1MDYyNjE1NDcxOVowDDAKBgNVHRUEAwoBATAyAhMUABU+xrcX1F/rS/T8AAIAFT7GFw0yNTA2MjYxNDQ0MzVaMAwwCgYDVR0VBAMKAQEwMgITFAAVPsXIsyo30Xw1jwACABU+xRcNMjUwNjI2MTQ0NDM1WjAMMAoGA1UdFQQDCgEBMDICExQAFuj45FcSeECbalIAAgAW6PgXDTI1MDYyNjE0Mzc1M1owDDAKBgNVHRUEAwoBBTAyAhMUABAhgx+sfRAt8kbuAAIAECGDFw0yNTA2MjYxNDM1MjRaMAwwCgYDVR0VBAMKAQEwMgITFAAQIYLvMDQ6uIRw/AACABAhghcNMjUwNjI2MTQzNTI0WjAMMAoGA1UdFQQDCgEBMDICExQAEWRphXgJDUu2UXQAAgARZGkXDTI1MDYyNjEzMjYyMVowDDAKBgNVHRUEAwoBATAyAhMUABFkaK6SdVIiAGK/AAIAEWRoFw0yNTA2MjYxMzI2MjBaMAwwCgYDVR0VBAMKAQEwMgITFAASBwD/2MGn5roTMgACABIHABcNMjUwNjI2MDQzNDU5WjAMMAoGA1UdFQQDCgEBMDICExQAEgb/mlNhe6GGtH0AAgASBv8XDTI1MDYyNjA0MzQ1OVowDDAKBgNVHRUEAwoBATAyAhMUABDncZWXl1B9hYY0AAIAEOdxFw0yNTA2MjYwNDAxNTZaMAwwCgYDVR0VBAMKAQEwMgITFAAQ53DU8E86MaD9uwACABDncBcNMjUwNjI2MDQwMTU2WjAMMAoGA1UdFQQDCgEBMDICExQAElE2QRkVTEh3GD4AAgASUTYXDTI1MDYyNjA0MDE0NVowDDAKBgNVHRUEAwoBATAyAhMUABJRNa8JnKM1ZK7qAAIAElE1Fw0yNTA2MjYwNDAxNDRaMAwwCgYDVR0VBAMKAQEwMgITFAAS/BtR/3tQj6d5dgACABL8GxcNMjUwNjI2MDI1MjA0WjAMMAoGA1UdFQQDCgEBMDICExQAEvwaHPX+Ze7nnr0AAgAS/BoXDTI1MDYyNjAyNTIwNFowDDAKBgNVHRUEAwoBATAyAhMUABk8qlGeG3foRa7PAAIAGTyqFw0yNTA2MjYwMjAzMzZaMAwwCgYDVR0VBAMKAQUwMgITFAAUUsSdahQ12/A/vwACABRSxBcNMjUwNjI1MjE1NjA0WjAMMAoGA1UdFQQDCgEBMDICExQAFFLDptO0plijB8AAAgAUUsMXDTI1MDYyNTIxNTYwM1owDDAKBgNVHRUEAwoBATAyAhMUABfcU/OxqnhLQRy0AAIAF9xTFw0yNTA2MjUyMDI5MTdaMAwwCgYDVR0VBAMKAQUwMgITFAAWGe2ixPfic+i2oQACABYZ7RcNMjUwNjI1MjAxMzM0WjAMMAoGA1UdFQQDCgEBMDICExQAFhns1r9HhW+XOT4AAgAWGewXDTI1MDYyNTIwMTMzNFowDDAKBgNVHRUEAwoBATAyAhMUABIScSJuoZQDUwC+AAIAEhJxFw0yNTA2MjUxOTQ4MTBaMAwwCgYDVR0VBAMKAQEwMgITFAASEnANE4kuVQzuSgACABIScBcNMjUwNjI1MTk0ODEwWjAMMAoGA1UdFQQDCgEBMDICExQAFilroiyQC8bJQOkAAgAWKWsXDTI1MDYyNTE4MzkxNVowDDAKBgNVHRUEAwoBBTAyAhMUABSFiYz+A5P6CO2zAAIAFIWJFw0yNTA2MjUxNzUwNDZaMAwwCgYDVR0VBAMKAQEwMgITFAAUhYjxHkl/FKYC3AACABSFiBcNMjUwNjI1MTc1MDQ2WjAMMAoGA1UdFQQDCgEBMDICExQAEZge4o6XB0xEG8sAAgARmB4XDTI1MDYyNTE3Mjk1M1owDDAKBgNVHRUEAwoBBTAyAhMUABlDd1s9CISdZm/qAAIAGUN3Fw0yNTA2MjUxNjQzNTlaMAwwCgYDVR0VBAMKAQEwMgITFAAZQ3YyqsE/eEfIRwACABlDdhcNMjUwNjI1MTY0MzU5WjAMMAoGA1UdFQQDCgEBMDICExQAGEqXeIiBc9covtsAAgAYSpcXDTI1MDYyNTE2MzIxM1owDDAKBgNVHRUEAwoBBTAyAhMUABQ0xniCY/IZ0fanAAIAFDTGFw0yNTA2MjUxNjE1NDZaMAwwCgYDVR0VBAMKAQEwMgITFAAZIlnpYFceeDDvrAACABkiWRcNMjUwNzA3MjE1NDM5WjAMMAoGA1UdFQQDCgEBMDICExQAGSJYdFbmPjNqjCEAAgAZIlgXDTI1MDcwNzIxNTQzOVowDDAKBgNVHRUEAwoBATAyAhMUABkfCAaOCgy21FD6AAIAGR8IFw0yNTA3MDcyMTMxMjhaMAwwCgYDVR0VBAMKAQUwMgITFAAWaZyToD8Lsplx3wACABZpnBcNMjUwNzA3MTk0NDE3WjAMMAoGA1UdFQQDCgEBMDICExQAFmmbN3dV59qNElMAAgAWaZsXDTI1MDcwNzE5NDQxN1owDDAKBgNVHRUEAwoBATAyAhMUABWyO/XtK5XN+xqQAAIAFbI7Fw0yNTA3MDcxOTE1MDZaMAwwCgYDVR0VBAMKAQEwMgITFAAVsjrkRTtmOwgfoAACABWyOhcNMjUwNzA3MTkxNTA1WjAMMAoGA1UdFQQDCgEBMDICExQAEUboa8DCHwhWB0UAAgARRugXDTI1MDcwNzE4MDMxN1owDDAKBgNVHRUEAwoBATAyAhMUABFG5/p5zH6wGQNFAAIAEUbnFw0yNTA3MDcxODAzMTdaMAwwCgYDVR0VBAMKAQEwMgITFAAY7k6V1E9cpR8bHwACABjuThcNMjUwNzA3MTgwMTUzWjAMMAoGA1UdFQQDCgEBMDICExQAGO5NWYKkdUWxWusAAgAY7k0XDTI1MDcwNzE4MDE1M1owDDAKBgNVHRUEAwoBATAyAhMUABaf2Bs7Lqd3m/kDAAIAFp/YFw0yNTA3MDcxNzEyNTZaMAwwCgYDVR0VBAMKAQEwMgITFAAWn9dRMEuK7iaDQgACABaf1xcNMjUwNzA3MTcxMjU2WjAMMAoGA1UdFQQDCgEBMDICExQAErGWYF6jSF8IkAIAAgASsZYXDTI1MDcwNzE2NTI1MVowDDAKBgNVHRUEAwoBATAyAhMUABKxlXxDbXmoh6v0AAIAErGVFw0yNTA3MDcxNjUyNTFaMAwwCgYDVR0VBAMKAQEwMgITFAAS9ydPfJyOJa7y2QACABL3JxcNMjUwNzA3MTYzMzQ4WjAMMAoGA1UdFQQDCgEBMDICExQAEvcm9hsA2XjPSEsAAgAS9yYXDTI1MDcwNzE2MzM0OFowDDAKBgNVHRUEAwoBATAyAhMUABdFfkmVmRTX7xg7AAIAF0V+Fw0yNTA3MDcxNjI2MjNaMAwwCgYDVR0VBAMKAQUwMgITFAASfoU6BPWSj+akigACABJ+hRcNMjUwNzA3MTYyNDAyWjAMMAoGA1UdFQQDCgEFMDICExQAF9Jy/rHynK+63VIAAgAX0nIXDTI1MDcwNzE2MTIxMVowDDAKBgNVHRUEAwoBATAyAhMUABfScdxegAgPVOxaAAIAF9JxFw0yNTA3MDcxNjEyMTBaMAwwCgYDVR0VBAMKAQEwMgITFAASaXb86aDD7c9NagACABJpdhcNMjUwNzA3MTQ0NjUzWjAMMAoGA1UdFQQDCgEBMDICExQAEml1QwymqeswB3IAAgASaXUXDTI1MDcwNzE0NDY1M1owDDAKBgNVHRUEAwoBATAyAhMUABQ6UYfYYTfHti21AAIAFDpRFw0yNTA3MDcxNDM5MzRaMAwwCgYDVR0VBAMKAQUwMgITFAAZYE6lDDwKJ33VOwACABlgThcNMjUwNzA3MTQxNTQ2WjAMMAoGA1UdFQQDCgEFMDICExQAEb3TnVf6AQXJozYAAgARvdMXDTI1MDcwNzA0MDQxMFowDDAKBgNVHRUEAwoBATAyAhMUABG90v/ks4oA6WiHAAIAEb3SFw0yNTA3MDcwNDA0MTBaMAwwCgYDVR0VBAMKAQEwMgITFAAUUwUG2Yyw3oeVyAACABRTBRcNMjUwNzA2MjE1NTE2WjAMMAoGA1UdFQQDCgEFMDICExQAGWOrKVAnCHb4eP4AAgAZY6sXDTI1MDcwNjE5MDAzMVowDDAKBgNVHRUEAwoBBTAyAhMUABavvsTAHTtj2agMAAIAFq++Fw0yNTA3MDYxODA1MTdaMAwwCgYDVR0VBAMKAQUwMgITFAAWbmnpGlFq1gZ0yQACABZuaRcNMjUwNzA2MDQwMjQ0WjAMMAoGA1UdFQQDCgEBMDICExQAFm5oc+Sue9vwh3cAAgAWbmgXDTI1MDcwNjA0MDI0NFowDDAKBgNVHRUEAwoBATAyAhMUABVVwaCr019wBFmAAAIAFVXBFw0yNTA3MDYwNDAxNDhaMAwwCgYDVR0VBAMKAQEwMgITFAAVVcBurKLd4TLovwACABVVwBcNMjUwNzA2MDQwMTQ4WjAMMAoGA1UdFQQDCgEBMDICExQAFw1PhNaS/vmsGsEAAgAXDU8XDTI1MDcwNjAzMjIyOFowDDAKBgNVHRUEAwoBBTAyAhMUABP2c+ME9CYdccxEAAIAE/ZzFw0yNTA3MDYwMjQzMjNaMAwwCgYDVR0VBAMKAQUwMgITFAAXKtjYpQ0zehP+FAACABcq2BcNMjUwNzA1MTMwMTQ1WjAMMAoGA1UdFQQDCgEFMDICExQAFIzAsgUl+QlRxdQAAgAUjMAXDTI1MDcwNTA4MjYwMVowDDAKBgNVHRUEAwoBBTAyAhMUABlfhweO+CUagQGbAAIAGV+HFw0yNTA3MDUwNjEwMDVaMAwwCgYDVR0VBAMKAQEwMgITFAAZX4YFf6utJaUF+QACABlfhhcNMjUwNzA1MDYxMDA1WjAMMAoGA1UdFQQDCgEBMDICExQAGWJx0fzC8PguyswAAgAZYnEXDTI1MDcwNTA0NDQ0MFowDDAKBgNVHRUEAwoBBTAyAhMUABb2UJ5ycAJ+56vhAAIAFvZQFw0yNTA3MDUwNDA1MjFaMAwwCgYDVR0VBAMKAQEwMgITFAAW9k/sNnz6tJWXRgACABb2TxcNMjUwNzA1MDQwNTIxWjAMMAoGA1UdFQQDCgEBMDICExQAFWpt6VDITLKMN3cAAgAVam0XDTI1MDcwNTA0MDQzMlowDDAKBgNVHRUEAwoBATAyAhMUABVqbCyTV9Fo0zJbAAIAFWpsFw0yNTA3MDUwNDA0MzJaMAwwCgYDVR0VBAMKAQEwMgITFAASaCx7yVVGioJFywACABJoLBcNMjUwNzA1MDQwNDA1WjAMMAoGA1UdFQQDCgEBMDICExQAEmgr7qlkV+VuGlEAAgASaCsXDTI1MDcwNTA0MDQwM1owDDAKBgNVHRUEAwoBATAyAhMUABcN1vYdoYlLxhdUAAIAFw3WFw0yNTA3MDUwMzMxMDBaMAwwCgYDVR0VBAMKAQUwMgITFAAYFo8wsO3+AF2JpgACABgWjxcNMjUwNzA1MDIyOTUzWjAMMAoGA1UdFQQDCgEFMDICExQAFrjOf1OYDsxh/YUAAgAWuM4XDTI1MDcwNTAxNTAzM1owDDAKBgNVHRUEAwoBBTAyAhMUABAm1JpCB7HQ5QsyAAIAECbUFw0yNTA3MDUwMTA4MzRaMAwwCgYDVR0VBAMKAQEwMgITFAAQJtNqNbODhdzEpgACABAm0xcNMjUwNzA1MDEwODM0WjAMMAoGA1UdFQQDCgEBMDICExQAFNCEdkNh82ejeZ8AAgAU0IQXDTI1MDcwNTAxMDUyNVowDDAKBgNVHRUEAwoBATAyAhMUABTQg3Q/Le3ooeKkAAIAFNCDFw0yNTA3MDUwMTA1MjVaMAwwCgYDVR0VBAMKAQEwMgITFAAXDUCBXdKiZ4a+NwACABcNQBcNMjUwNzA1MDA0NzE5WjAMMAoGA1UdFQQDCgEFMDICExQAFy/PY+Hky91JAHoAAgAXL88XDTI1MDcwNDIxNDUwMFowDDAKBgNVHRUEAwoBATAyAhMUABcvzp82f7qTwPxhAAIAFy/OFw0yNTA3MDQyMTQ1MDBaMAwwCgYDVR0VBAMKAQEwMgITFAAUhONTQVOPvezmBwACABSE4xcNMjUwNzA0MjA1NjIwWjAMMAoGA1UdFQQDCgEBMDICExQAFITicuxDzf7H7OIAAgAUhOIXDTI1MDcwNDIwNTYyMFowDDAKBgNVHRUEAwoBATAyAhMUABlhKFfewLGqHt9XAAIAGWEoFw0yNTA3MDQyMDQ5MjVaMAwwCgYDVR0VBAMKAQUwMgITFAAQCwVm8XmqZmpPIwACABALBRcNMjUwNzA0MjAwNDQ3WjAMMAoGA1UdFQQDCgEBMDICExQAEAsE1EHNz47DyokAAgAQCwQXDTI1MDcwNDIwMDQ0N1owDDAKBgNVHRUEAwoBATAyAhMUABbtQA7IkDLyVRSaAAIAFu1AFw0yNTA3MDQxOTU1NDNaMAwwCgYDVR0VBAMKAQUwMgITFAAQxOCjxAfbDU1qnAACABDE4BcNMjUwNzA0MTgzMDAwWjAMMAoGA1UdFQQDCgEBMDICExQAEMTfCSpwsgpVZacAAgAQxN8XDTI1MDcwNDE4MzAwMFowDDAKBgNVHRUEAwoBATAyAhMUABlSuDItue/vnElBAAIAGVK4Fw0yNTA3MDQxNzQ4MDVaMAwwCgYDVR0VBAMKAQUwMgITFAAXDwcYGdaWCGrVwwACABcPBxcNMjUwNzA0MTc0NTQzWjAMMAoGA1UdFQQDCgEFMDICExQAFhxJF1O0utLeMSkAAgAWHEkXDTI1MDcwNDE3Mzg0NFowDDAKBgNVHRUEAwoBATAyAhMUABYcSOSQC/8r20RKAAIAFhxIFw0yNTA3MDQxNzM4NDRaMAwwCgYDVR0VBAMKAQEwMgITFAAZWwXMsQ9/u1+u6AACABlbBRcNMjUwNzA0MTYzNjI2WjAMMAoGA1UdFQQDCgEFMDICExQAGWAYOlns/rDoa20AAgAZYBgXDTI1MDcwNDE2MzMyNFowDDAKBgNVHRUEAwoBBTAyAhMUABj1xyi/VpXQ8EeBAAIAGPXHFw0yNTA3MDQxNjI2NDVaMAwwCgYDVR0VBAMKAQUwMgITFAAUYuxwaSaVf1b1egACABRi7BcNMjUwNzA0MTU0NDIyWjAMMAoGA1UdFQQDCgEBMDICExQAFGLr95mI0G+srIMAAgAUYusXDTI1MDcwNDE1NDQyMlowDDAKBgNVHRUEAwoBATAyAhMUABTV1GbeGItDL9kMAAIAFNXUFw0yNTA3MDQxNTMzNTVaMAwwCgYDVR0VBAMKAQEwMgITFAAU1dNZros6lwA2LwACABTV0xcNMjUwNzA0MTUzMzU1WjAMMAoGA1UdFQQDCgEBMDICExQAEUw12LC6Zgp0mR4AAgARTDUXDTI1MDcwNDE1MjM0MlowDDAKBgNVHRUEAwoBATAyAhMUABFMNAIpPN88iiANAAIAEUw0Fw0yNTA3MDQxNTIzNDJaMAwwCgYDVR0VBAMKAQEwMgITFAAXZHB6Ynr305C3TwACABdkcBcNMjUwNzA0MTUxMTU1WjAMMAoGA1UdFQQDCgEBMDICExQAF2Rv0SLHHNpGNO0AAgAXZG8XDTI1MDcwNDE1MTE1NFowDDAKBgNVHRUEAwoBATAyAhMUABcmtAIrIgapytpAAAIAFya0Fw0yNTA3MDQwODM5NTRaMAwwCgYDVR0VBAMKAQEwMgITFAAXJrOdalgk0GWpcgACABcmsxcNMjUwNzA0MDgzOTUzWjAMMAoGA1UdFQQDCgEBMDICExQAGV8aslpd9Jl9S8EAAgAZXxoXDTI1MDcwNDA2MjExOFowDDAKBgNVHRUEAwoBBTAyAhMUABlcZJWQd7xPdgwbAAIAGVxkFw0yNTA3MDQwNjEwMTZaMAwwCgYDVR0VBAMKAQEwMgITFAAZXGOaPIxQb0NjtgACABlcYxcNMjUwNzA0MDYxMDE1WjAMMAoGA1UdFQQDCgEBMDICExQAGSEen8pZiRmFuM4AAgAZIR4XDTI1MDcwNDA1NDAxNVowDDAKBgNVHRUEAwoBBTAyAhMUABXtCJQ33/LwxQFtAAIAFe0IFw0yNTA3MDQwNDM4NTVaMAwwCgYDVR0VBAMKAQUwMgITFAAQItePQNqJCJx3SQACABAi1xcNMjUwNzA0MDQwMzQyWjAMMAoGA1UdFQQDCgEBMDICExQAECLWG9iweZ07bKQAAgAQItYXDTI1MDcwNDA0MDM0MVowDDAKBgNVHRUEAwoBATAyAhMUABZpqpjWVsIPpJ2KAAIAFmmqFw0yNTA3MDMyMjA2NThaMAwwCgYDVR0VBAMKAQEwMgITFAAWaam4xhEk7mq1ewACABZpqRcNMjUwNzAzMjIwNjU3WjAMMAoGA1UdFQQDCgEBMDICExQAGVJi2b4mfkcYnJcAAgAZUmIXDTI1MDcwMzIxMjcxMlowDDAKBgNVHRUEAwoBATAyAhMUABlSYdlkaMSJxrBrAAIAGVJhFw0yNTA3MDMyMTI3MDhaMAwwCgYDVR0VBAMKAQEwMgITFAAS/pcSGlU3oLc4RQACABL+lxcNMjUwNzAzMTc1NTIxWjAMMAoGA1UdFQQDCgEBMDICExQAEv6W6AlT06WMWUkAAgAS/pYXDTI1MDcwMzE3NTUyMVowDDAKBgNVHRUEAwoBATAyAhMUABG434t6Ils//q9tAAIAEbjfFw0yNTA3MDMxNzQ3MDdaMAwwCgYDVR0VBAMKAQEwMgITFAARuN45Db+HnefUQgACABG43hcNMjUwNzAzMTc0NzA3WjAMMAoGA1UdFQQDCgEBMDICExQAF0PrGkXiW0GBFekAAgAXQ+sXDTI1MDcwMzE3MzcxMFowDDAKBgNVHRUEAwoBATAyAhMUABdD6i2R89vlNq0oAAIAF0PqFw0yNTA3MDMxNzM3MDlaMAwwCgYDVR0VBAMKAQEwMgITFAAQ9EBpiop5T3rz+AACABD0QBcNMjUwNzAzMTcwMDU5WjAMMAoGA1UdFQQDCgEBMDICExQAEPQ/VwckutBdEqsAAgAQ9D8XDTI1MDcwMzE3MDA1OVowDDAKBgNVHRUEAwoBATAyAhMUABTmcQsOZ/u9EPTCAAIAFOZxFw0yNTA3MDMxNjMxMzNaMAwwCgYDVR0VBAMKAQEwMgITFAAU5nB/4uXzpVr2qAACABTmcBcNMjUwNzAzMTYzMTMyWjAMMAoGA1UdFQQDCgEBMDICExQAFtZd3UcPqINn2KcAAgAW1l0XDTI1MDcwMzE1NDYzOVowDDAKBgNVHRUEAwoBATAyAhMUABbWXF+QIRDYk+3yAAIAFtZcFw0yNTA3MDMxNTQ2MzhaMAwwCgYDVR0VBAMKAQEwMgITFAAQwDamKm3ovPOV9AACABDANhcNMjUwNzAzMTUwNDUyWjAMMAoGA1UdFQQDCgEBMDICExQAEMA1albrm3jJBq4AAgAQwDUXDTI1MDcwMzE1MDQ1MVowDDAKBgNVHRUEAwoBATAyAhMUABC5vd6wd1O/TjqtAAIAELm9Fw0yNTA3MDMwNDA1MDFaMAwwCgYDVR0VBAMKAQEwMgITFAAQubyq7JyyXDpILgACABC5vBcNMjUwNzAzMDQwNTAwWjAMMAoGA1UdFQQDCgEBMDICExQAGVcXmUBsw9wN0WwAAgAZVxcXDTI1MDcwMzAyMzcwNlowDDAKBgNVHRUEAwoBBTAyAhMUABcxsSHkBzMHlhApAAIAFzGxFw0yNTA3MDMwMDMyNDNaMAwwCgYDVR0VBAMKAQUwMgITFAAWLaZoOYzCETxOzQACABYtphcNMjUwNzAzMDAyODQwWjAMMAoGA1UdFQQDCgEFMDICExQAFlpBUr2I9oHNPRkAAgAWWkEXDTI1MDcwMjIyMDQzNVowDDAKBgNVHRUEAwoBBTAyAhMUABc7wexEe7U2W/CHAAIAFzvBFw0yNTA3MDIyMTUyMzRaMAwwCgYDVR0VBAMKAQUwMgITFAAZWl/3vGCxPWndmwACABlaXxcNMjUwNzAyMjEzNDAxWjAMMAoGA1UdFQQDCgEBMDICExQAGVpedjYExM6YEjAAAgAZWl4XDTI1MDcwMjIxMzQwMVowDDAKBgNVHRUEAwoBATAyAhMUABR2lVtqbwpxOTkuAAIAFHaVFw0yNTA3MDIyMTE2NTdaMAwwCgYDVR0VBAMKAQEwMgITFAAUdpSNLuEgk837xgACABR2lBcNMjUwNzAyMjExNjU3WjAMMAoGA1UdFQQDCgEBMDICExQAFThuCyscqngXzpwAAgAVOG4XDTI1MDcwMjIwNDU1M1owDDAKBgNVHRUEAwoBBTAyAhMUABkZGsBfOItHJSk0AAIAGRkaFw0yNTA3MDIyMDAzMzFaMAwwCgYDVR0VBAMKAQEwMgITFAAZGRnLKoneEqLquAACABkZGRcNMjUwNzAyMjAwMzMxWjAMMAoGA1UdFQQDCgEBMDICExQAF6SqWviOTQ+nWVEAAgAXpKoXDTI1MDcwMjE5NDU1M1owDDAKBgNVHRUEAwoBBTAyAhMUABUztkNBFHrWVJ0tAAIAFTO2Fw0yNTA3MDIxOTM4MDBaMAwwCgYDVR0VBAMKAQUwMgITFAAZWXrvTFgdGciZGAACABlZehcNMjUwNzAyMTkxOTQ3WjAMMAoGA1UdFQQDCgEBMDICExQAGVl5BT8YIcIY3u4AAgAZWXkXDTI1MDcwMjE5MTk0N1owDDAKBgNVHRUEAwoBATAyAhMUABdXhtY5gjyR7B3lAAIAF1eGFw0yNTA3MDIxODQzNDVaMAwwCgYDVR0VBAMKAQEwMgITFAAXV4WFyWrk9NOWtgACABdXhRcNMjUwNzAyMTg0MzQ1WjAMMAoGA1UdFQQDCgEBMDICExQAE9qbHQWW43S2HLEAAgAT2psXDTI1MDcwMjE4Mjc0OVowDDAKBgNVHRUEAwoBATAyAhMUABPamkb8bv+XenenAAIAE9qaFw0yNTA3MDIxODI3NDlaMAwwCgYDVR0VBAMKAQEwMgITFAAWi2yWsfxTK0hhFAACABaLbBcNMjUwNzAyMTgxODA1WjAMMAoGA1UdFQQDCgEBMDICExQAFotrgKcCeU7SeJUAAgAWi2sXDTI1MDcwMjE4MTgwNVowDDAKBgNVHRUEAwoBATAyAhMUABHxcGxsSQem6KsTAAIAEfFwFw0yNTA3MDIxODAyMDlaMAwwCgYDVR0VBAMKAQEwMgITFAAR8W8DlLOwpQ8aVwACABHxbxcNMjUwNzAyMTgwMjA5WjAMMAoGA1UdFQQDCgEBMDICExQAECj+PLWYSTkuIksAAgAQKP4XDTI1MDcwMjE4MDEyNlowDDAKBgNVHRUEAwoBATAyAhMUABAo/Qc/s6sHxilcAAIAECj9Fw0yNTA3MDIxODAxMjZaMAwwCgYDVR0VBAMKAQEwMgITFAAVhpgo0EM48vk8VwACABWGmBcNMjUwNzAyMTcwNTEwWjAMMAoGA1UdFQQDCgEBMDICExQAFYaX64DXzbh/7n0AAgAVhpcXDTI1MDcwMjE3MDUxMFowDDAKBgNVHRUEAwoBATAyAhMUABQ16yB/oLgNaSO4AAIAFDXrFw0yNTA3MDIxNjI0MTJaMAwwCgYDVR0VBAMKAQEwMgITFAAUNexYL6WLB+fm+AACABQ17BcNMjUwNzAyMTYyNDEyWjAMMAoGA1UdFQQDCgEBMDICExQAGJDeJsFuRqFzXoAAAgAYkN4XDTI1MDcwMjEzMzQ0OVowDDAKBgNVHRUEAwoBBTAyAhMUABCuJeUaPvH/V1yCAAIAEK4lFw0yNTA3MDIwNDAyMzhaMAwwCgYDVR0VBAMKAQEwMgITFAAQriSb5LJEea7sLgACABCuJBcNMjUwNzAyMDQwMjM3WjAMMAoGA1UdFQQDCgEBMDICExQAGVbBYHoEq7N+ihAAAgAZVsEXDTI1MDcwMjAyNDU1OVowDDAKBgNVHRUEAwoBBTAyAhMUABR3AEnwWfzGGHKNAAIAFHcAFw0yNTA3MDIwMjI4MDZaMAwwCgYDVR0VBAMKAQUwMgITFAAZUu4gsqX53qoeQgACABlS7hcNMjUwNzAyMDIxMDQyWjAMMAoGA1UdFQQDCgEFMDICExQAFwHQfuyX3yj0KJsAAgAXAdAXDTI1MDcwMTIzNTcyOVowDDAKBgNVHRUEAwoBBTAyAhMUABIYpZ7CfiocFvYSAAIAEhilFw0yNTA3MDEyMjEyNDNaMAwwCgYDVR0VBAMKAQEwMgITFAASGKT964zFCAYhSgACABIYpBcNMjUwNzAxMjIxMjQyWjAMMAoGA1UdFQQDCgEBMDICExQAFrg2Hs+9rXyPQKQAAgAWuDYXDTI1MDcwMTIxNTUyOVowDDAKBgNVHRUEAwoBATAyAhMUABa4NUq21XOnN1w7AAIAFrg1Fw0yNTA3MDEyMTU1MjhaMAwwCgYDVR0VBAMKAQEwMgITFAAUFSVWDd0wIBFD/QACABQVJRcNMjUwNzAxMjA0MzU3WjAMMAoGA1UdFQQDCgEBMDICExQAFBUkQgB2veLiuYYAAgAUFSQXDTI1MDcwMTIwNDM1N1owDDAKBgNVHRUEAwoBATAyAhMUABQ0Lfi6GPDAICsDAAIAFDQtFw0yNTA3MDEyMDIyNDlaMAwwCgYDVR0VBAMKAQUwMgITFAAZVYqQsnxOKs+/gwACABlVihcNMjUwNzAxMjAxMjI2WjAMMAoGA1UdFQQDCgEBMDICExQAGVWJRUwuCkPHPu4AAgAZVYkXDTI1MDcwMTIwMTIyNlowDDAKBgNVHRUEAwoBATAyAhMUABKY6nS7UZqLBHHsAAIAEpjqFw0yNTA3MDExOTU1MjRaMAwwCgYDVR0VBAMKAQEwMgITFAASmOm+mKOUi6JZuwACABKY6RcNMjUwNzAxMTk1NTI0WjAMMAoGA1UdFQQDCgEBMDICExQAENqJOBlS64YAzHYAAgAQ2okXDTI1MDcwMTE3NTEzMVowDDAKBgNVHRUEAwoBATAyAhMUABDaiHlNWsxCoIX6AAIAENqIFw0yNTA3MDExNzUxMzFaMAwwCgYDVR0VBAMKAQEwMgITFAATNdcoLT9N2N3n2gACABM11xcNMjUwNzAxMTczNjE0WjAMMAoGA1UdFQQDCgEBMDICExQAEzXWcOQX2HG9yHUAAgATNdYXDTI1MDcwMTE3MzYxM1owDDAKBgNVHRUEAwoBATAyAhMUABjQ0D/UIU4TQZk2AAIAGNDQFw0yNTA3MDExNzM0NTdaMAwwCgYDVR0VBAMKAQEwMgITFAAY0M/dbDDHLg0eVgACABjQzxcNMjUwNzAxMTczNDU3WjAMMAoGA1UdFQQDCgEBMDICExQAEKRPbsfEUhughmIAAgAQpE8XDTI1MDcwMTE3MjY0MVowDDAKBgNVHRUEAwoBATAyAhMUABCkTpEf61V0JuVwAAIAEKROFw0yNTA3MDExNzI2NDFaMAwwCgYDVR0VBAMKAQEwMgITFAAYrNIqZqmksNpCZgACABis0hcNMjUwNzAxMTYyNzAwWjAMMAoGA1UdFQQDCgEBMDICExQAGKzRiKcEqoyUSgMAAgAYrNEXDTI1MDcwMTE2MjcwMFowDDAKBgNVHRUEAwoBATAyAhMUABlLmIHY/dJKZR3JAAIAGUuYFw0yNTA3MDExNTQ5MzFaMAwwCgYDVR0VBAMKAQEwMgITFAAZS5ccCvbqG6mtoAACABlLlxcNMjUwNzAxMTU0OTMxWjAMMAoGA1UdFQQDCgEBMDICExQAF7gH45E3d8pX+hcAAgAXuAcXDTI1MDcwMTE1MzEyOVowDDAKBgNVHRUEAwoBATAyAhMUABH1UoU8fv2LE+EdAAIAEfVSFw0yNTA3MTEyMDM2MDJaMAwwCgYDVR0VBAMKAQEwMgITFAAR9VEIE9WDxYzrEwACABH1URcNMjUwNzExMjAzNjAxWjAMMAoGA1UdFQQDCgEBMDICExQAGXZNplVsCos0aOwAAgAZdk0XDTI1MDcxMTE4MzQwNlowDDAKBgNVHRUEAwoBBTAyAhMUABl2MDH/auKhhYsAAAIAGXYwFw0yNTA3MTExODMyNDNaMAwwCgYDVR0VBAMKAQUwMgITFAAZRLTp8Fymc8X6pwACABlEtBcNMjUwNzExMTgwNTUwWjAMMAoGA1UdFQQDCgEFMDICExQAF70BwXy9srbdV/EAAgAXvQEXDTI1MDcxMTE3MTMyMFowDDAKBgNVHRUEAwoBATAyAhMUABe9ADAhwJjJ14S4AAIAF70AFw0yNTA3MTExNzEzMjBaMAwwCgYDVR0VBAMKAQEwMgITFAAY+TwR9PRGwCwCBwACABj5PBcNMjUwNzExMTY1MzI4WjAMMAoGA1UdFQQDCgEBMDICExQAGPk7BDR71by82/wAAgAY+TsXDTI1MDcxMTE2NTMyOFowDDAKBgNVHRUEAwoBATAyAhMUABl0dXEXP4YS/bBwAAIAGXR1Fw0yNTA3MTExNTEyMTJaMAwwCgYDVR0VBAMKAQEwMgITFAAZdHSo0jRJJrWAhQACABl0dBcNMjUwNzExMTUxMjEyWjAMMAoGA1UdFQQDCgEBMDICExQAFxBw3bYZtkQVKHwAAgAXEHAXDTI1MDcxMTEyMzM0OVowDDAKBgNVHRUEAwoBBTAyAhMUABeiqon1VCaM93SEAAIAF6KqFw0yNTA3MTEwNTQwMTVaMAwwCgYDVR0VBAMKAQUwMgITFAAWwrfzbiJDXPSybgACABbCtxcNMjUwNzExMDQzMDE4WjAMMAoGA1UdFQQDCgEFMDICExQAEJKbHPQ73oqawbYAAgAQkpsXDTI1MDcxMTA0MDQwOVowDDAKBgNVHRUEAwoBATAyAhMUABCSmm0H1J3RMZEEAAIAEJKaFw0yNTA3MTEwNDA0MDhaMAwwCgYDVR0VBAMKAQEwMgITFAAYc6SRZ1s/fVeGdAACABhzpBcNMjUwNzExMDQwMzMxWjAMMAoGA1UdFQQDCgEBMDICExQAGHOjwCTKfZuUzggAAgAYc6MXDTI1MDcxMTA0MDMzMVowDDAKBgNVHRUEAwoBATAyAhMUABl0JbXrwTV0m6IOAAIAGXQlFw0yNTA3MTEwNDAwNTlaMAwwCgYDVR0VBAMKAQUwMgITFAAZdB7McyJOJqknCgACABl0HhcNMjUwNzExMDM1MzUyWjAMMAoGA1UdFQQDCgEFMDICExQAGOzY3Yk4Dxl0zoMAAgAY7NgXDTI1MDcxMTAzMjYwNlowDDAKBgNVHRUEAwoBBTAyAhMUABllBFqgQ6bft1JUAAIAGWUEFw0yNTA3MTEwMjE2NDZaMAwwCgYDVR0VBAMKAQUwMgITFAARlh7pq0eLrtmzGwACABGWHhcNMjUwNzEwMjE1NzE3WjAMMAoGA1UdFQQDCgEFMDICExQAEy7Rys+mY1ZwGuUAAgATLtEXDTI1MDcxMDIxMTIzMlowDDAKBgNVHRUEAwoBATAyAhMUABMu0H96nR45DpgJAAIAEy7QFw0yNTA3MTAyMTEyMzJaMAwwCgYDVR0VBAMKAQEwMgITFAAQ7OgZg9tYLqcASgACABDs6BcNMjUwNzEwMjA0NzQ1WjAMMAoGA1UdFQQDCgEBMDICExQAEOznJVRDZjny0JYAAgAQ7OcXDTI1MDcxMDIwNDc0NVowDDAKBgNVHRUEAwoBATAyAhMUABLiGYGeWarzZkZYAAIAEuIZFw0yNTA3MTAyMDM1NTVaMAwwCgYDVR0VBAMKAQEwMgITFAAS4hj7+t+nZU0TUQACABLiGBcNMjUwNzEwMjAzNTU1WjAMMAoGA1UdFQQDCgEBMDICExQAF2PmmQs9oYRl3IIAAgAXY+YXDTI1MDcxMDE5MTc0M1owDDAKBgNVHRUEAwoBATAyAhMUABdj5Zcy5NmlTWUsAAIAF2PlFw0yNTA3MTAxOTE3NDNaMAwwCgYDVR0VBAMKAQEwMgITFAAV3j2XjDiC/Bf9gAACABXePRcNMjUwNzEwMTgyNTUxWjAMMAoGA1UdFQQDCgEFMDICExQAFLKRamBhqE6GSqgAAgAUspEXDTI1MDcxMDE4MjUwNlowDDAKBgNVHRUEAwoBBTAyAhMUABEDXJLWoTzsInVrAAIAEQNcFw0yNTA3MTAxNzE3NTFaMAwwCgYDVR0VBAMKAQEwMgITFAARA1ukZE3wpGYHQAACABEDWxcNMjUwNzEwMTcxNzUxWjAMMAoGA1UdFQQDCgEBMDICExQAGLWzoyGQUzcn/oYAAgAYtbMXDTI1MDcxMDE2Mjk0N1owDDAKBgNVHRUEAwoBATAyAhMUABi1skTsljLFMpp8AAIAGLWyFw0yNTA3MTAxNjI5NDdaMAwwCgYDVR0VBAMKAQEwMgITFAAYiU7qfDlyD1KZvAACABiJThcNMjUwNzEwMTYwMDUwWjAMMAoGA1UdFQQDCgEBMDICExQAGIlNpwVmd4OaA7wAAgAYiU0XDTI1MDcxMDE2MDA0OVowDDAKBgNVHRUEAwoBATAyAhMUABkElS80h/TsE5mPAAIAGQSVFw0yNTA3MTAxNTQ1MDZaMAwwCgYDVR0VBAMKAQEwMgITFAAZBJQPwsn17GwMSgACABkElBcNMjUwNzEwMTU0NTA1WjAMMAoGA1UdFQQDCgEBMDICExQAFsFp8SRbW8ZGSXwAAgAWwWkXDTI1MDcxMDE0MjkwM1owDDAKBgNVHRUEAwoBATAyAhMUABbBaJ4UVUQ0qvv9AAIAFsFoFw0yNTA3MTAxNDI5MDFaMAwwCgYDVR0VBAMKAQEwMgITFAAZbreIEvB46YjEGgACABlutxcNMjUwNzEwMDYxMDA3WjAMMAoGA1UdFQQDCgEBMDICExQAGW62RpDBPnM6ySgAAgAZbrYXDTI1MDcxMDA2MTAwNlowDDAKBgNVHRUEAwoBATAyAhMUAA/G8qdPhtJslCZoAAIAD8byFw0yNTA3MTAwNDQyNDBaMAwwCgYDVR0VBAMKAQUwMgITFAATZXi32xYB5N+njAACABNleBcNMjUwNzEwMDQwMjUyWjAMMAoGA1UdFQQDCgEBMDICExQAE2V31t5y9WbrqtUAAgATZXcXDTI1MDcxMDA0MDI1MVowDDAKBgNVHRUEAwoBATAyAhMUABdzzkX06swuQSOIAAIAF3POFw0yNTA3MTAwMjU1NDFaMAwwCgYDVR0VBAMKAQUwMgITFAAZVtbv7FjhV4eApQACABlW1hcNMjUwNzEwMDIzODUyWjAMMAoGA1UdFQQDCgEFMDICExQAFrF6QQ6fx+8oUYYAAgAWsXoXDTI1MDcxMDAxMDU1MVowDDAKBgNVHRUEAwoBATAyAhMUABaxeWtaHDkMO+yHAAIAFrF5Fw0yNTA3MTAwMTA1NTFaMAwwCgYDVR0VBAMKAQEwMgITFAAW/66ME10ngYXn5QACABb/rhcNMjUwNzA5MjMyOTM1WjAMMAoGA1UdFQQDCgEBMDICExQAFv+tQNxLi7M3RaIAAgAW/60XDTI1MDcwOTIzMjkzNVowDDAKBgNVHRUEAwoBATAyAhMUABlvt2wcUdva+rckAAIAGW+3Fw0yNTA3MDkyMTMwMDlaMAwwCgYDVR0VBAMKAQEwMgITFAAZb7bGRmqDrGw5FgACABlvthcNMjUwNzA5MjEzMDA4WjAMMAoGA1UdFQQDCgEBMDICExQAGW+fZlT0ZE2oTLMAAgAZb58XDTI1MDcwOTIxMjMwMlowDDAKBgNVHRUEAwoBATAyAhMUABlvnl8q5gFfLLR/AAIAGW+eFw0yNTA3MDkyMTIzMDFaMAwwCgYDVR0VBAMKAQEwMgITFAAWjwZuZLnuH4Rt8wACABaPBhcNMjUwNzA5MjA1MTQxWjAMMAoGA1UdFQQDCgEBMDICExQAFo8Fzc1p+8NCaUMAAgAWjwUXDTI1MDcwOTIwNTE0MVowDDAKBgNVHRUEAwoBATAyAhMUABSVXwWk5fCaEJOcAAIAFJVfFw0yNTA3MDkyMDQ0MzhaMAwwCgYDVR0VBAMKAQUwMgITFAAT5TdnARGyfxanMQACABPlNxcNMjUwNzA5MjAyNTM2WjAMMAoGA1UdFQQDCgEBMDICExQAE+U2UP/RbBL7jlAAAgAT5TYXDTI1MDcwOTIwMjUzNlowDDAKBgNVHRUEAwoBATAyAhMUABDIeMUm4uWeCkmTAAIAEMh4Fw0yNTA3MDkyMDIyMjBaMAwwCgYDVR0VBAMKAQEwMgITFAAQyHfHM4SMxsPzowACABDIdxcNMjUwNzA5MjAyMjIwWjAMMAoGA1UdFQQDCgEBMDICExQAF5PBPSzkoCmadS4AAgAXk8EXDTI1MDcwOTE5MzA0OVowDDAKBgNVHRUEAwoBATAyAhMUABeTwG2Y+fNHjlJnAAIAF5PAFw0yNTA3MDkxOTMwNDlaMAwwCgYDVR0VBAMKAQEwMgITFAAX/wQxBSrXMUmz2AACABf/BBcNMjUwNzA5MTkyMDI3WjAMMAoGA1UdFQQDCgEFMDICExQAFuW4nnvrXktpKg8AAgAW5bgXDTI1MDcwOTE5MTA1NlowDDAKBgNVHRUEAwoBATAyAhMUABbltyHZRzcqCsiQAAIAFuW3Fw0yNTA3MDkxOTEwNTZaMAwwCgYDVR0VBAMKAQEwMgITFAARYwWJmecOjqLkiwACABFjBRcNMjUwNzA5MTg1NzI3WjAMMAoGA1UdFQQDCgEBMDICExQAEWME+D8J3Bz5RasAAgARYwQXDTI1MDcwOTE4NTcyNlowDDAKBgNVHRUEAwoBATAyAhMUABb926nZsuo1YK5nAAIAFv3bFw0yNTA3MDkxODI4MjVaMAwwCgYDVR0VBAMKAQUwMgITFAAUltg/yKgTJyjbbAACABSW2BcNMjUwNzA5MTgxODQ3WjAMMAoGA1UdFQQDCgEBMDICExQAFJbXuNac3iBk4UkAAgAUltcXDTI1MDcwOTE4MTg0N1owDDAKBgNVHRUEAwoBATAyAhMUABadVNuUv/PpMe89AAIAFp1UFw0yNTA3MDkxNzMxNTVaMAwwCgYDVR0VBAMKAQUwMgITFAAV4pwNzzocrUt4iAACABXinBcNMjUwNzA5MTY1ODM5WjAMMAoGA1UdFQQDCgEBMDICExQAFeKbb+VtCDtsjx0AAgAV4psXDTI1MDcwOTE2NTgzOVowDDAKBgNVHRUEAwoBATAyAhMUABC4mW6PtE20sTQ+AAIAELiZFw0yNTA3MDkxNjE0NTdaMAwwCgYDVR0VBAMKAQEwMgITFAAQuJikmA58bn6xlQACABC4mBcNMjUwNzA5MTYxNDU3WjAMMAoGA1UdFQQDCgEBMDICExQAFUAwAi2LXGrj1pgAAgAVQDAXDTI1MDcwOTE1NDIxNVowDDAKBgNVHRUEAwoBATAyAhMUABVAL+3yjdWq8wJ6AAIAFUAvFw0yNTA3MDkxNTQyMTVaMAwwCgYDVR0VBAMKAQEwMgITFAAYn58SDyzQneTDBAACABifnxcNMjUwNzA5MTU0MTAwWjAMMAoGA1UdFQQDCgEFMDICExQAGWtF3Ug1ZscgIbQAAgAZa0UXDTI1MDcwOTA2MTAwOVowDDAKBgNVHRUEAwoBATAyAhMUABlrRGnLUy/GI/kiAAIAGWtEFw0yNTA3MDkwNjEwMDdaMAwwCgYDVR0VBAMKAQEwMgITFAASB3A0931ILEXInwACABIHcBcNMjUwNzA5MDQwNjAyWjAMMAoGA1UdFQQDCgEBMDICExQAEgdvvqxummapBQwAAgASB28XDTI1MDcwOTA0MDYwMVowDDAKBgNVHRUEAwoBATAyAhMUABIqFT/jQIpxRCl0AAIAEioVFw0yNTA3MDkwNDA1MjdaMAwwCgYDVR0VBAMKAQEwMgITFAASKhRewLt94KQycQACABIqFBcNMjUwNzA5MDQwNTI3WjAMMAoGA1UdFQQDCgEBMDICExQAFJia31mi6WqG7egAAgAUmJoXDTI1MDcwOTA0MDQ1N1owDDAKBgNVHRUEAwoBATAyAhMUABSYmVFcmvE3sAm9AAIAFJiZFw0yNTA3MDkwNDA0NTdaMAwwCgYDVR0VBAMKAQEwMgITFAAQjfno/KO6K5hEnQACABCN+RcNMjUwNzA5MDQwNDUxWjAMMAoGA1UdFQQDCgEBMDICExQAEI34Iye8VpfcrjMAAgAQjfgXDTI1MDcwOTA0MDQ1MVowDDAKBgNVHRUEAwoBATAyAhMUABYy73LXNPGqpUMOAAIAFjLvFw0yNTA3MDkwNDA0NDJaMAwwCgYDVR0VBAMKAQEwMgITFAAWMu4luS87v/cR6wACABYy7hcNMjUwNzA5MDQwNDQyWjAMMAoGA1UdFQQDCgEBMDICExQAF0myTqtqg5vLfegAAgAXSbIXDTI1MDcwOTA0MDQxOFowDDAKBgNVHRUEAwoBATAyAhMUABdJsfnRjvcBBA3ZAAIAF0mxFw0yNTA3MDkwNDA0MThaMAwwCgYDVR0VBAMKAQEwMgITFAATXHxHxGZQAtdU7AACABNcfBcNMjUwNzA5MDQwNDAyWjAMMAoGA1UdFQQDCgEBMDICExQAE1x7kDbL4UJmCdIAAgATXHsXDTI1MDcwOTA0MDQwMlowDDAKBgNVHRUEAwoBATAyAhMUABLOtnEbjrLOtvI7AAIAEs62Fw0yNTA3MDkwNDAzNDdaMAwwCgYDVR0VBAMKAQEwMgITFAASzrWRiN5Ci+nLGgACABLOtRcNMjUwNzA5MDQwMzQ3WjAMMAoGA1UdFQQDCgEBMDICExQAGKpZNxysBLNeKiAAAgAYqlkXDTI1MDcwOTAxMTA0MFowDDAKBgNVHRUEAwoBBTAyAhMUABRvmr40QBhw+kAAAAIAFG+aFw0yNTA3MDgyMzQzMjFaMAwwCgYDVR0VBAMKAQUwMgITFAAZRRMt5zFtlf7oAgACABlFExcNMjUwNzA4MjMyNTE1WjAMMAoGA1UdFQQDCgEFMDICExQAE/vsm7+3i7n8iTsAAgAT++wXDTI1MDcwODIyMTEyMlowDDAKBgNVHRUEAwoBATAyAhMUABP760PBONS8ozGEAAIAE/vrFw0yNTA3MDgyMjExMjJaMAwwCgYDVR0VBAMKAQEwMgITFAAZDby0enN9xxbxdwACABkNvBcNMjUwNzA4MjIwOTI1WjAMMAoGA1UdFQQDCgEBMDICExQAGQ27+neUX2pbSBEAAgAZDbsXDTI1MDcwODIyMDkyNVowDDAKBgNVHRUEAwoBATAyAhMUABjDVC8z4lzqxNv2AAIAGMNUFw0yNTA3MDgyMjAxNDFaMAwwCgYDVR0VBAMKAQUwMgITFAARcL59YFSvLvtULQACABFwvhcNMjUwNzA4MjEzNjM4WjAMMAoGA1UdFQQDCgEBMDICExQAEXC93xp+Fq0+3+sAAgARcL0XDTI1MDcwODIxMzYzN1owDDAKBgNVHRUEAwoBATAyAhMUABkL7bl8B0qN97IlAAIAGQvtFw0yNTA3MDgyMTE2MjNaMAwwCgYDVR0VBAMKAQEwMgITFAAZC+y1lTYyn2zgcwACABkL7BcNMjUwNzA4MjExNjIzWjAMMAoGA1UdFQQDCgEBMDICExQAE2lou5UPO1J3gaIAAgATaWgXDTI1MDcwODIwNTcwMlowDDAKBgNVHRUEAwoBATAyAhMUABNpZyBb1RlXco8NAAIAE2lnFw0yNTA3MDgyMDU3MDFaMAwwCgYDVR0VBAMKAQEwMgITFAAZOwsLlLWC1t7X1wACABk7CxcNMjUwNzA4MTkxOTE4WjAMMAoGA1UdFQQDCgEBMDICExQAGTsKudhMbXFD1T0AAgAZOwoXDTI1MDcwODE5MTkxOFowDDAKBgNVHRUEAwoBATAyAhMUABP4bGF66i0ADM4QAAIAE/hsFw0yNTA3MDgxODUzNTRaMAwwCgYDVR0VBAMKAQEwMgITFAAT+GsSru+tdBTrjAACABP4axcNMjUwNzA4MTg1MzU0WjAMMAoGA1UdFQQDCgEBMDICExQAGWqcs3VJ34QpEgwAAgAZapwXDTI1MDcwODE4NTMzNFowDDAKBgNVHRUEAwoBATAyAhMUABlqm9jpFeDqeo1XAAIAGWqbFw0yNTA3MDgxODUzMzRaMAwwCgYDVR0VBAMKAQEwMgITFAAUwnMc14urkIZfqAACABTCcxcNMjUwNzA4MTg1MjQyWjAMMAoGA1UdFQQDCgEFMDICExQAELGp8/VFXF4YKfIAAgAQsakXDTI1MDcwODE4MjIyOFowDDAKBgNVHRUEAwoBATAyAhMUABCxqBFQ18LYOpJtAAIAELGoFw0yNTA3MDgxODIyMjhaMAwwCgYDVR0VBAMKAQEwMgITFAAXfJ14lp+LpdQGWgACABd8nRcNMjUwNzA4MTgyMjI4WjAMMAoGA1UdFQQDCgEBMDICExQAF3ycSUD3KtrDmW8AAgAXfJwXDTI1MDcwODE4MjIyOFowDDAKBgNVHRUEAwoBATAyAhMUABgzrpbXoUAZsnB8AAIAGDOuFw0yNTA3MDgxODExNDBaMAwwCgYDVR0VBAMKAQUwMgITFAAXvZ1gkCSF4FpvaQACABe9nRcNMjUwNzA4MTgwMTE0WjAMMAoGA1UdFQQDCgEBMDICExQAF72cqx3j6rCA1KEAAgAXvZwXDTI1MDcwODE4MDExNFowDDAKBgNVHRUEAwoBATAyAhMUABdqgp6ozmWojrtsAAIAF2qCFw0yNTA3MDgxNzU4MzhaMAwwCgYDVR0VBAMKAQEwMgITFAAXaoEcPanyArjlPAACABdqgRcNMjUwNzA4MTc1ODM4WjAMMAoGA1UdFQQDCgEBMDICExQAEosa9JOLI6pk1ckAAgASixoXDTI1MDcwODE3NTI1MFowDDAKBgNVHRUEAwoBATAyAhMUABKLGetS8PkXg3MnAAIAEosZFw0yNTA3MDgxNzUyNDlaMAwwCgYDVR0VBAMKAQEwMgITFAASzVRL+dNPvYpOBgACABLNVBcNMjUwNzA4MTcxNTEwWjAMMAoGA1UdFQQDCgEBMDICExQAEs1TWgQ90om22QsAAgASzVMXDTI1MDcwODE3MTUwOVowDDAKBgNVHRUEAwoBATAyAhMUABR8VzNEp1AsaomDAAIAFHxXFw0yNTA3MDgxNzE0NDJaMAwwCgYDVR0VBAMKAQUwMgITFAAUNogg0PoO70cGKgACABQ2iBcNMjUwNzA4MTYzNzI3WjAMMAoGA1UdFQQDCgEBMDICExQAFDaHmz8cLpQJ0MEAAgAUNocXDTI1MDcwODE2MzcyN1owDDAKBgNVHRUEAwoBATAyAhMUABjwf92wxe3EYqkmAAIAGPB/Fw0yNTA3MDgxNjM0NDJaMAwwCgYDVR0VBAMKAQUwMgITFAAUvKwGaDXibAtPxAACABS8rBcNMjUwNzA4MTYwODQ4WjAMMAoGA1UdFQQDCgEBMDICExQAFLyrpA5r1RPKaXMAAgAUvKsXDTI1MDcwODE2MDg0OFowDDAKBgNVHRUEAwoBATAyAhMUABZGQ6wnPbEwlPo3AAIAFkZDFw0yNTA3MDgxNTU3MTJaMAwwCgYDVR0VBAMKAQEwMgITFAAWRkJ5/Ybd6JrBOQACABZGQhcNMjUwNzA4MTU1NzEyWjAMMAoGA1UdFQQDCgEBMDICExQAFVzHZ9NUfs15WiYAAgAVXMcXDTI1MDcwODE1MzMyM1owDDAKBgNVHRUEAwoBATAyAhMUABVcxuuM8AaBfswaAAIAFVzGFw0yNTA3MDgxNTMzMjNaMAwwCgYDVR0VBAMKAQEwMgITFAAZaDkslzeSvwxW3QACABloORcNMjUwNzA4MTUyOTQ4WjAMMAoGA1UdFQQDCgEBMDICExQAGWg4WxeHPQZUfkkAAgAZaDgXDTI1MDcwODE1Mjk0OFowDDAKBgNVHRUEAwoBATAyAhMUABYZV3WNyj6pXOPcAAIAFhlXFw0yNTA3MDgxNTE2MTlaMAwwCgYDVR0VBAMKAQEwMgITFAAWGVbJE6b0hZhdZAACABYZVhcNMjUwNzA4MTUxNjE5WjAMMAoGA1UdFQQDCgEBMDICExQAGVeXezaiLNcSaF8AAgAZV5cXDTI1MDcwODE0NDgzNVowDDAKBgNVHRUEAwoBBTAyAhMUABkgNqc7yf+6ADc3AAIAGSA2Fw0yNTA3MDgxNDQzMjNaMAwwCgYDVR0VBAMKAQUwMgITFAASH+VnnzJIo7Y5kQACABIf5RcNMjUwNzA4MTMyMDMwWjAMMAoGA1UdFQQDCgEBMDICExQAEh/knsy1UPjAS18AAgASH+QXDTI1MDcwODEzMjAyOVowDDAKBgNVHRUEAwoBATAyAhMUAA+b0z10pMvVaosMAAIAD5vTFw0yNTA3MDgwNjI3NDJaMAwwCgYDVR0VBAMKAQEwMgITFAAPm9K97zHGLMZpeQACAA+b0hcNMjUwNzA4MDYyNzQyWjAMMAoGA1UdFQQDCgEBMDICExQAD7RWmE0n9c14vr8AAgAPtFYXDTI1MDcwODA0MDIxOFowDDAKBgNVHRUEAwoBATAyAhMUAA+0VTgLCX1jTcdRAAIAD7RVFw0yNTA3MDgwNDAyMThaMAwwCgYDVR0VBAMKAQEwMgITFAARUcP3cq3ut2UmBgACABFRwxcNMjUwNzA4MDQwMTM2WjAMMAoGA1UdFQQDCgEBMDICExQAEVHCysy2KZyWcjgAAgARUcIXDTI1MDcwODA0MDEzNlowDDAKBgNVHRUEAwoBATAyAhMUABFEx3n0GtX8jDrsAAIAEUTHFw0yNTA3MDgwNDAxMzZaMAwwCgYDVR0VBAMKAQEwMgITFAARRMZzVaFu2h0iSgACABFExhcNMjUwNzA4MDQwMTM2WjAMMAoGA1UdFQQDCgEBMDICExQAGWc9myni6JmGIqIAAgAZZz0XDTI1MDcwODAzMTQzM1owDDAKBgNVHRUEAwoBATAyAhMUABlnPG40/d42s208AAIAGWc8Fw0yNTA3MDgwMzE0MzJaMAwwCgYDVR0VBAMKAQEwMgITFAAT+2mFOhP+5DnERwACABP7aRcNMjUwNzA4MDIyNjM2WjAMMAoGA1UdFQQDCgEFMDICExQAE77rCwk3jjGwp2UAAgATvusXDTI1MDcwODAwNDMyM1owDDAKBgNVHRUEAwoBATAyAhMUABO+6l9EM46ufbyCAAIAE77qFw0yNTA3MDgwMDQzMjNaMAwwCgYDVR0VBAMKAQEwMgITFAAZYkQKXqxdTFiJWgACABliRBcNMjUwNzA4MDAwMjQ2WjAMMAoGA1UdFQQDCgEFMDICExQAGVNDHGO51iYsJLIAAgAZU0MXDTI1MDcwNzIzNDE0OVowDDAKBgNVHRUEAwoBBTAyAhMUAA/lgQs3yVe8kYnpAAIAD+WBFw0yNTA3MDcyMjI3NTRaMAwwCgYDVR0VBAMKAQEwMgITFAAP5YDQNIF4+HtfyAACAA/lgBcNMjUwNzA3MjIyNzU0WjAMMAoGA1UdFQQDCgEBMDICExQAEGxNUZg2rI+DhKYAAgAQbE0XDTI1MDcxODE4NTMwMVowDDAKBgNVHRUEAwoBATAyAhMUABBsTPATRMEJWBa9AAIAEGxMFw0yNTA3MTgxODUzMDFaMAwwCgYDVR0VBAMKAQEwMgITFAAXzBnXIGiorNODgQACABfMGRcNMjUwNzE4MTgyMDEzWjAMMAoGA1UdFQQDCgEFMDICExQAFDKaJB0npO0HxAcAAgAUMpoXDTI1MDcxODE1MTIwMFowDDAKBgNVHRUEAwoBATAyAhMUABQymWxSWGLIh635AAIAFDKZFw0yNTA3MTgxNTEyMDBaMAwwCgYDVR0VBAMKAQEwMgITFAAVonoEt552MfSGzwACABWiehcNMjUwNzE4MTQ1MTA3WjAMMAoGA1UdFQQDCgEBMDICExQAFaJ5wmFOzUEBejAAAgAVonkXDTI1MDcxODE0NTEwNlowDDAKBgNVHRUEAwoBATAyAhMUABePbnYKGlhXGTrJAAIAF49uFw0yNTA3MTgxNDI4MDdaMAwwCgYDVR0VBAMKAQEwMgITFAAXj21rAY7lVEb/1wACABePbRcNMjUwNzE4MTQyODA3WjAMMAoGA1UdFQQDCgEBMDICExQAF1oAwYnEEelSN9MAAgAXWgAXDTI1MDcxODEzNTQzM1owDDAKBgNVHRUEAwoBBTAyAhMUABMpI2DxAp3hdrXDAAIAEykjFw0yNTA3MTgwNDA3NDNaMAwwCgYDVR0VBAMKAQEwMgITFAATKSKkOrmTAQqULQACABMpIhcNMjUwNzE4MDQwNzQzWjAMMAoGA1UdFQQDCgEBMDICExQAEJWxxeYjcvefT0sAAgAQlbEXDTI1MDcxODA0MDQyN1owDDAKBgNVHRUEAwoBATAyAhMUABCVsEEOS43mmya1AAIAEJWwFw0yNTA3MTgwNDA0MjdaMAwwCgYDVR0VBAMKAQEwMgITFAAXMqRIiPTP9HY25QACABcypBcNMjUwNzE4MDMxNDEyWjAMMAoGA1UdFQQDCgEFMDICExQAEBHKfZpfNzjD9x8AAgAQEcoXDTI1MDcxNzIzNTgzOVowDDAKBgNVHRUEAwoBBTAyAhMUABmEN7C00peYDxeIAAIAGYQ3Fw0yNTA3MTcyMzAxMjVaMAwwCgYDVR0VBAMKAQUwMgITFAAZfAMLtP2+FFSiiQACABl8AxcNMjUwNzE3MjIxODMxWjAMMAoGA1UdFQQDCgEFMDICExQAFRTQxr8UENAGVEgAAgAVFNAXDTI1MDcxNzIyMTcxN1owDDAKBgNVHRUEAwoBATAyAhMUABUUz1CStoiYE332AAIAFRTPFw0yNTA3MTcyMjE3MTZaMAwwCgYDVR0VBAMKAQEwMgITFAATkpuqY1W2xXk6JQACABOSmxcNMjUwNzE3MjE1NzQzWjAMMAoGA1UdFQQDCgEFMDICExQAGUWPjKO+tDcEWUwAAgAZRY8XDTI1MDcxNzIwNTYyN1owDDAKBgNVHRUEAwoBBTAyAhMUABZ9WRg5+d+RZUKcAAIAFn1ZFw0yNTA3MTcyMDUyMTZaMAwwCgYDVR0VBAMKAQUwMgITFAAXiL3U1aQPUgGceQACABeIvRcNMjUwNzE3MjAzNDAwWjAMMAoGA1UdFQQDCgEFMDICExQAE5Gol2LNJc6MI8EAAgATkagXDTI1MDcxNzIwMzIxNFowDDAKBgNVHRUEAwoBATAyAhMUABORpymyLB5S51yqAAIAE5GnFw0yNTA3MTcyMDMyMTNaMAwwCgYDVR0VBAMKAQEwMgITFAAZhM/Agiwmvk2nCwACABmEzxcNMjUwNzE3MjAzMTUzWjAMMAoGA1UdFQQDCgEFMDICExQAFeytNENIbT6WaFkAAgAV7K0XDTI1MDcxNzE5MTMxMVowDDAKBgNVHRUEAwoBATAyAhMUABXsrKaDPI2M6EhUAAIAFeysFw0yNTA3MTcxOTEzMTBaMAwwCgYDVR0VBAMKAQEwMgITFAAVHTEQEJ+FUEl3AgACABUdMRcNMjUwNzE3MTkwMjU0WjAMMAoGA1UdFQQDCgEBMDICExQAFR0w5xOVIlbPzBoAAgAVHTAXDTI1MDcxNzE5MDI1NFowDDAKBgNVHRUEAwoBATAyAhMUABJEghBc8DRyddAxAAIAEkSCFw0yNTA3MTcxNzU4MTZaMAwwCgYDVR0VBAMKAQUwMgITFAASsBarPKQVrjKFgAACABKwFhcNMjUwNzE3MTc0NjQ4WjAMMAoGA1UdFQQDCgEBMDICExQAErAV1RqN9v8tM3wAAgASsBUXDTI1MDcxNzE3NDY0OFowDDAKBgNVHRUEAwoBATAyAhMUABczss+xfmX9W3d9AAIAFzOyFw0yNTA3MTcxNjM2MzlaMAwwCgYDVR0VBAMKAQUwMgITFAAZWQJBMECtaSHEeQACABlZAhcNMjUwNzE3MTYxNTI5WjAMMAoGA1UdFQQDCgEBMDICExQAGVkBP2LRR7fK8xUAAgAZWQEXDTI1MDcxNzE2MTUyOFowDDAKBgNVHRUEAwoBATAyAhMUABL2DSvnyL84ZKI2AAIAEvYNFw0yNTA3MTcxNjA3NTZaMAwwCgYDVR0VBAMKAQEwMgITFAAS9gyboXe5XbXg6gACABL2DBcNMjUwNzE3MTYwNzU1WjAMMAoGA1UdFQQDCgEBMDICExQAGYSTYa9+PnlyCYYAAgAZhJMXDTI1MDcxNzE1MTg0MVowDDAKBgNVHRUEAwoBBTAyAhMUABMIX75U3R4CZlhGAAIAEwhfFw0yNTA3MTcxNTA1NTRaMAwwCgYDVR0VBAMKAQEwMgITFAATCF4zzjxSK74xGgACABMIXhcNMjUwNzE3MTUwNTUyWjAMMAoGA1UdFQQDCgEBMDICExQAFixMY1nKcZoyDo4AAgAWLEwXDTI1MDcxNzEzMzY0NVowDDAKBgNVHRUEAwoBBTAyAhMUABcG9xl8PznCLFIPAAIAFwb3Fw0yNTA3MTcwMjUyMzBaMAwwCgYDVR0VBAMKAQUwMgITFAAXatuAOx5jFq5yPAACABdq2xcNMjUwNzE2MjIzMzQ5WjAMMAoGA1UdFQQDCgEFMDICExQAF00DP4MzBtvBWGYAAgAXTQMXDTI1MDcxNjIyMzA1NFowDDAKBgNVHRUEAwoBBTAyAhMUABRzqsggGXprivdxAAIAFHOqFw0yNTA3MTYyMjA0MDhaMAwwCgYDVR0VBAMKAQUwMgITFAARqr0mE3jvWWTOFwACABGqvRcNMjUwNzE2MjE0NjI2WjAMMAoGA1UdFQQDCgEBMDICExQAEaq8FYiiY4xSVOMAAgARqrwXDTI1MDcxNjIxNDYyNFowDDAKBgNVHRUEAwoBATAyAhMUABWWzkxeny8RAH1nAAIAFZbOFw0yNTA3MTYyMDEyMDhaMAwwCgYDVR0VBAMKAQEwMgITFAAVls0q+D0lm1PsxAACABWWzRcNMjUwNzE2MjAxMjA4WjAMMAoGA1UdFQQDCgEBMDICExQAEJk/SJAWN1Dd7uMAAgAQmT8XDTI1MDcxNjE5MjkzN1owDDAKBgNVHRUEAwoBATAyAhMUABCZPkMG8+EN0uAdAAIAEJk+Fw0yNTA3MTYxOTI5MzdaMAwwCgYDVR0VBAMKAQEwMgITFAAVcNljDRH4hkeh2AACABVw2RcNMjUwNzE2MTkyMDUwWjAMMAoGA1UdFQQDCgEBMDICExQAFXDY6IqMVB17VKAAAgAVcNgXDTI1MDcxNjE5MjA1MFowDDAKBgNVHRUEAwoBATAyAhMUABOVaqACY3JTBt9yAAIAE5VqFw0yNTA3MTYxNzQzMjNaMAwwCgYDVR0VBAMKAQEwMgITFAATlWnSwisIc6WuQAACABOVaRcNMjUwNzE2MTc0MzIzWjAMMAoGA1UdFQQDCgEBMDICExQAGDJuUx1+GCPoj8AAAgAYMm4XDTI1MDcxNjE3Mjc1M1owDDAKBgNVHRUEAwoBATAyAhMUABgybUujSPrO20Q3AAIAGDJtFw0yNTA3MTYxNzI3NTNaMAwwCgYDVR0VBAMKAQEwMgITFAAWIQXJDuxcWs+hhAACABYhBRcNMjUwNzE2MTcwMjE2WjAMMAoGA1UdFQQDCgEBMDICExQAFiEEyV2w13+xAMAAAgAWIQQXDTI1MDcxNjE3MDIxNlowDDAKBgNVHRUEAwoBATAyAhMUABaGL1xgMyLwayH3AAIAFoYvFw0yNTA3MTYxNjU0MzJaMAwwCgYDVR0VBAMKAQEwMgITFAAWhi7RY1w4IGffzAACABaGLhcNMjUwNzE2MTY1NDMyWjAMMAoGA1UdFQQDCgEBMDICExQAFs4swIlyLN7SXOkAAgAWziwXDTI1MDcxNjE2MzgzOVowDDAKBgNVHRUEAwoBATAyAhMUABbOK8ovodjjSAD0AAIAFs4rFw0yNTA3MTYxNjM4MzlaMAwwCgYDVR0VBAMKAQEwMgITFAAYra+3r62XjFjZyQACABitrxcNMjUwNzE2MTYyOTM4WjAMMAoGA1UdFQQDCgEFMDICExQAGIL39GzLpvQnGqMAAgAYgvcXDTI1MDcxNjE2MjAyMVowDDAKBgNVHRUEAwoBATAyAhMUABiC9vHU6HPkAWTCAAIAGIL2Fw0yNTA3MTYxNjIwMjFaMAwwCgYDVR0VBAMKAQEwMgITFAAWdWHqSgA0RYqQqgACABZ1YRcNMjUwNzE2MTYxMjIxWjAMMAoGA1UdFQQDCgEBMDICExQAFnVgpAWthMuZ15UAAgAWdWAXDTI1MDcxNjE2MTIyMVowDDAKBgNVHRUEAwoBATAyAhMUABTiJvh9NUDZPzlIAAIAFOImFw0yNTA3MTYxNTQyMzhaMAwwCgYDVR0VBAMKAQEwMgITFAAU4iUc3VnELWBQWAACABTiJRcNMjUwNzE2MTU0MjM4WjAMMAoGA1UdFQQDCgEBMDICExQAGVyx4XHiXHJiKmIAAgAZXLEXDTI1MDcxNjA1MTA1MlowDDAKBgNVHRUEAwoBBTAyAhMUABCTUpbQffJ5n5qsAAIAEJNSFw0yNTA3MTYwNDE3MzBaMAwwCgYDVR0VBAMKAQUwMgITFAAVy1FC2MbUhoV4sQACABXLURcNMjUwNzE2MDQwMjI4WjAMMAoGA1UdFQQDCgEBMDICExQAFctQvxoK0anns5sAAgAVy1AXDTI1MDcxNjA0MDIyOFowDDAKBgNVHRUEAwoBATAyAhMUABPxFlwtT0Mz842vAAIAE/EWFw0yNTA3MTYwNDAyMDZaMAwwCgYDVR0VBAMKAQEwMgITFAAT8RXPn/2YZFcaEgACABPxFRcNMjUwNzE2MDQwMjA2WjAMMAoGA1UdFQQDCgEBMDICExQAEwSSKgzbDRKOeCgAAgATBJIXDTI1MDcxNjAyMjAxOVowDDAKBgNVHRUEAwoBBTAyAhMUABABU+KjzNjanFAOAAIAEAFTFw0yNTA3MTUyMTMxMzBaMAwwCgYDVR0VBAMKAQEwMgITFAAQAVIe3UY2G6ZEmAACABABUhcNMjUwNzE1MjEzMTMwWjAMMAoGA1UdFQQDCgEBMDICExQAFElGjL36KZqmoS4AAgAUSUYXDTI1MDcxNTIwNTcyNVowDDAKBgNVHRUEAwoBBTAyAhMUABCiw4THXwTJW2CmAAIAEKLDFw0yNTA3MTUyMDE3MTFaMAwwCgYDVR0VBAMKAQEwMgITFAAQosK8apwG/vFZqQACABCiwhcNMjUwNzE1MjAxNzExWjAMMAoGA1UdFQQDCgEBMDICExQAFZDp1tYVTF3j4EQAAgAVkOkXDTI1MDcxNTE5MDAzNVowDDAKBgNVHRUEAwoBATAyAhMUABWQ6JYltQs2r3ZwAAIAFZDoFw0yNTA3MTUxOTAwMzRaMAwwCgYDVR0VBAMKAQEwMgITFAAXEC11pffBTjiujgACABcQLRcNMjUwNzE1MTgzMDE0WjAMMAoGA1UdFQQDCgEFMDICExQAD7dWckg962D9bYcAAgAPt1YXDTI1MDcxNTE3MjQwOVowDDAKBgNVHRUEAwoBATAyAhMUAA+3VbXP8IoL24OkAAIAD7dVFw0yNTA3MTUxNzI0MDlaMAwwCgYDVR0VBAMKAQEwMgITFAAZTUGmtrteQAY30AACABlNQRcNMjUwNzE1MTcxNzA2WjAMMAoGA1UdFQQDCgEFMDICExQAEEn6D7ggkoNC5DEAAgAQSfoXDTI1MDcxNTE2NTIyN1owDDAKBgNVHRUEAwoBATAyAhMUABBJ+XwKuvDuZOMFAAIAEEn5Fw0yNTA3MTUxNjUyMjdaMAwwCgYDVR0VBAMKAQEwMgITFAAYVQFR/lj58g0Q7wACABhVARcNMjUwNzE1MTYzNzQzWjAMMAoGA1UdFQQDCgEBMDICExQAGFUAuFl4RfgtNQQAAgAYVQAXDTI1MDcxNTE2Mzc0M1owDDAKBgNVHRUEAwoBATAyAhMUABl3hqaHifDrj9Q1AAIAGXeGFw0yNTA3MTUwNDE5NDJaMAwwCgYDVR0VBAMKAQUwMgITFAAQ/AxEp+ecwmpwkwACABD8DBcNMjUwNzE1MDQwNDAzWjAMMAoGA1UdFQQDCgEBMDICExQAEPwLpDHbkkgSsuIAAgAQ/AsXDTI1MDcxNTA0MDQwM1owDDAKBgNVHRUEAwoBATAyAhMUABBd7BcDlyw6VdovAAIAEF3sFw0yNTA3MTUwNDAzNThaMAwwCgYDVR0VBAMKAQEwMgITFAAQXetUUl0vL1y1ogACABBd6xcNMjUwNzE1MDQwMzU4WjAMMAoGA1UdFQQDCgEBMDICExQAED+o9n+MFVh6/+AAAgAQP6gXDTI1MDcxNTA0MDMzMFowDDAKBgNVHRUEAwoBATAyAhMUABA/p+EMEOUJkM9hAAIAED+nFw0yNTA3MTUwNDAzMzBaMAwwCgYDVR0VBAMKAQEwMgITFAARD3alVAyWn4etDAACABEPdhcNMjUwNzE1MDQwMzAwWjAMMAoGA1UdFQQDCgEBMDICExQAEQ91pQa/ExjsYscAAgARD3UXDTI1MDcxNTA0MDI1OVowDDAKBgNVHRUEAwoBATAyAhMUABWcMkT3Ogcnns3hAAIAFZwyFw0yNTA3MTUwMzAxNDlaMAwwCgYDVR0VBAMKAQUwMgITFAAQHqpmC6DuWBlQNgACABAeqhcNMjUwNzE1MDEyNzMwWjAMMAoGA1UdFQQDCgEFMDICExQAGXldM0G8wdJcuKQAAgAZeV0XDTI1MDcxNTAwMzkwMVowDDAKBgNVHRUEAwoBBTAyAhMUABUcPkzzCPDI6SRZAAIAFRw+Fw0yNTA3MTUwMDEyMzlaMAwwCgYDVR0VBAMKAQUwMgITFAAXn78EdqhjYrMfkQACABefvxcNMjUwNzE0MjMxNjUwWjAMMAoGA1UdFQQDCgEFMDICExQAFyD/pgl02BrLxmsAAgAXIP8XDTI1MDcxNDIzMDUzNlowDDAKBgNVHRUEAwoBATAyAhMUABchABklh5vLpayiAAIAFyEAFw0yNTA3MTQyMzA1MzZaMAwwCgYDVR0VBAMKAQEwMgITFAAZSi9XgvklWpMpwQACABlKLxcNMjUwNzE0MjEyMDUyWjAMMAoGA1UdFQQDCgEBMDICExQAGUouPSO74OaYuT8AAgAZSi4XDTI1MDcxNDIxMjA1MlowDDAKBgNVHRUEAwoBATAyAhMUABVbJQRfVSodW4Z0AAIAFVslFw0yNTA3MTQyMTE1NDZaMAwwCgYDVR0VBAMKAQEwMgITFAAVWyTjnLja+EVx0QACABVbJBcNMjUwNzE0MjExNTQ2WjAMMAoGA1UdFQQDCgEBMDICExQAGXsoJ5yBXDYp1YMAAgAZeygXDTI1MDcxNDIwMzIzOFowDDAKBgNVHRUEAwoBATAyAhMUABl7JyDSg/EKaUayAAIAGXsnFw0yNTA3MTQyMDMyMzhaMAwwCgYDVR0VBAMKAQEwMgITFAASt7aVaGOkUvP1rgACABK3thcNMjUwNzE0MjAxNzI2WjAMMAoGA1UdFQQDCgEBMDICExQAEre1ZSiEpilmo9sAAgASt7UXDTI1MDcxNDIwMTcyNlowDDAKBgNVHRUEAwoBATAyAhMUABIcuVvqzYaVfI4wAAIAEhy5Fw0yNTA3MTQyMDA1MDJaMAwwCgYDVR0VBAMKAQEwMgITFAASHLiYCrVefvLAkAACABIcuBcNMjUwNzE0MjAwNTAyWjAMMAoGA1UdFQQDCgEBMDICExQAEu0VM9hdhLUj9VAAAgAS7RUXDTI1MDcxNDIwMDQ0OFowDDAKBgNVHRUEAwoBATAyAhMUABLtFJTnoAkEH/B2AAIAEu0UFw0yNTA3MTQyMDA0NDhaMAwwCgYDVR0VBAMKAQEwMgITFAAUklpgVCiU+OtNwAACABSSWhcNMjUwNzE0MTkzMTM4WjAMMAoGA1UdFQQDCgEBMDICExQAFJJZRLURw2hmuaMAAgAUklkXDTI1MDcxNDE5MzEzOFowDDAKBgNVHRUEAwoBATAyAhMUABlCg3FifvQ0J0G8AAIAGUKDFw0yNTA3MTQxNzUwNDFaMAwwCgYDVR0VBAMKAQEwMgITFAAZQoIDx2PaHaHYjAACABlCghcNMjUwNzE0MTc1MDQwWjAMMAoGA1UdFQQDCgEBMDICExQAFtxTC4IwAROB9OUAAgAW3FMXDTI1MDcxNDE2NTgxNFowDDAKBgNVHRUEAwoBATAyAhMUABbcUiXTqDHLxGH5AAIAFtxSFw0yNTA3MTQxNjU4MTRaMAwwCgYDVR0VBAMKAQEwMgITFAAXRuuobYpeean0IAACABdG6xcNMjUwNzE0MTYzMzM4WjAMMAoGA1UdFQQDCgEBMDICExQAF0bqrRufmOgbcAgAAgAXRuoXDTI1MDcxNDE2MzMzOFowDDAKBgNVHRUEAwoBATAyAhMUABMRLe87euwAnLsQAAIAExEtFw0yNTA3MTQxNjEwMTlaMAwwCgYDVR0VBAMKAQEwMgITFAATESzVegXXH+v0IAACABMRLBcNMjUwNzE0MTYxMDE5WjAMMAoGA1UdFQQDCgEBMDICExQAGCR5d2WULgE/40YAAgAYJHkXDTI1MDcxNDE2MDgyNVowDDAKBgNVHRUEAwoBATAyAhMUABgkeAhMZ9oRKpSNAAIAGCR4Fw0yNTA3MTQxNjA4MjNaMAwwCgYDVR0VBAMKAQEwMgITFAAVd6GsFA7rRHsUtgACABV3oRcNMjUwNzE0MTUzNDUyWjAMMAoGA1UdFQQDCgEBMDICExQAFXegu5tf4SU0S88AAgAVd6AXDTI1MDcxNDE1MzQ1MlowDDAKBgNVHRUEAwoBATAyAhMUABPXFI8kA82lmikLAAIAE9cUFw0yNTA3MTQwNzAyNDZaMAwwCgYDVR0VBAMKAQUwMgITFAASoSIlQLsL044rJgACABKhIhcNMjUwNzE0MDQwMjIzWjAMMAoGA1UdFQQDCgEBMDICExQAEqEhne+J4uyrwVoAAgASoSEXDTI1MDcxNDA0MDIyM1owDDAKBgNVHRUEAwoBATAyAhMUABPcKsCrPkcVyYBPAAIAE9wqFw0yNTA3MTQwMTE1NDJaMAwwCgYDVR0VBAMKAQUwMgITFAAYpSyVQej149nYOAACABilLBcNMjUwNzEzMjMxMTM5WjAMMAoGA1UdFQQDCgEFMDICExQAFy8wNh049T2EYKoAAgAXLzAXDTI1MDcxMzIwNDYxMlowDDAKBgNVHRUEAwoBBTAyAhMUABk6KCJOJqY6RyXAAAIAGTooFw0yNTA3MTMxOTMzMjdaMAwwCgYDVR0VBAMKAQUwMgITFAAXF7U4xwXignbAjwACABcXtRcNMjUwNzEzMTgzMzQwWjAMMAoGA1UdFQQDCgEFMDICExQAFHPdx4ojtNzBcD4AAgAUc90XDTI1MDcxMzA0MDMyNFowDDAKBgNVHRUEAwoBATAyAhMUABRz3DrXmvSKiGrBAAIAFHPcFw0yNTA3MTMwNDAzMjRaMAwwCgYDVR0VBAMKAQEwMgITFAAWCgJLWFwoL3IIBQACABYKAhcNMjUwNzEzMDQwMjU1WjAMMAoGA1UdFQQDCgEBMDICExQAFgoBs3oiv29hwb4AAgAWCgEXDTI1MDcxMzA0MDI1NVowDDAKBgNVHRUEAwoBATAyAhMUABBuwX8jUpdaGdYwAAIAEG7BFw0yNTA3MTMwNDAxNDNaMAwwCgYDVR0VBAMKAQEwMgITFAAQbsB/dou4h7II/gACABBuwBcNMjUwNzEzMDQwMTQzWjAMMAoGA1UdFQQDCgEBMDICExQAF+UbgMQPixJU1AEAAgAX5RsXDTI1MDcxMzAxMDU0MFowDDAKBgNVHRUEAwoBATAyAhMUABflGvnFlHF0ClNKAAIAF+UaFw0yNTA3MTMwMTA1NDBaMAwwCgYDVR0VBAMKAQEwMgITFAAQBd5AGhpSp6asEAACABAF3hcNMjUwNzEyMjAwMTM4WjAMMAoGA1UdFQQDCgEFMDICExQAFAWe7thCQZuiZK4AAgAUBZ4XDTI1MDcxMjE2MDU0M1owDDAKBgNVHRUEAwoBBTAyAhMUABk5oH7EH9zjqGpVAAIAGTmgFw0yNTA3MTIxNTIzNDJaMAwwCgYDVR0VBAMKAQEwMgITFAAZOZ+FEsicGcuoYQACABk5nxcNMjUwNzEyMTUyMzQxWjAMMAoGA1UdFQQDCgEBMDICExQAFGVAe/VxfbIgCPIAAgAUZUAXDTI1MDcxMjE0NTMxOVowDDAKBgNVHRUEAwoBBTAyAhMUABPeStDWz5RJexcyAAIAE95KFw0yNTA3MTIwNzA1NTFaMAwwCgYDVR0VBAMKAQUwMgITFAAZUsCytFtLMrbHjQACABlSwBcNMjUwNzEyMDY0MjUyWjAMMAoGA1UdFQQDCgEFMDICExQAEVW83IzagqEiAT8AAgARVbwXDTI1MDcxMjA0NTQzOVowDDAKBgNVHRUEAwoBBTAyAhMUABOKBtPwrS5d/wBgAAIAE4oGFw0yNTA3MTIwNDAxMzhaMAwwCgYDVR0VBAMKAQEwMgITFAATigXupPOEm2M5jQACABOKBRcNMjUwNzEyMDQwMTM4WjAMMAoGA1UdFQQDCgEBMDICExQAFih/YQrKsdW4Tb8AAgAWKH8XDTI1MDcxMjAxMDUzM1owDDAKBgNVHRUEAwoBATAyAhMUABYoft1j53QSfZUWAAIAFih+Fw0yNTA3MTIwMTA1MzJaMAwwCgYDVR0VBAMKAQEwMgITFAAV0AlyyjaNTK+9mAACABXQCRcNMjUwNzExMjIyMzM4WjAMMAoGA1UdFQQDCgEFMDICExQAGIvK7K2YIMj3RzsAAgAYi8oXDTI1MDcxMTIxNDk1N1owDDAKBgNVHRUEAwoBATAyAhMUABiLyyS+MPeNXxfBAAIAGIvLFw0yNTA3MTEyMTQ5NTdaMAwwCgYDVR0VBAMKAQEwMgITFAAWgENRg3sdZkyoBgACABaAQxcNMjUwNzExMjE0OTM1WjAMMAoGA1UdFQQDCgEFMDICExQAGNnwtLUpXTpLaaEAAgAY2fAXDTI1MDcxMTIxMzIyM1owDDAKBgNVHRUEAwoBBTAyAhMUABlH+TnLXK5oTBb3AAIAGUf5Fw0yNTA3MTEyMTEyMTNaMAwwCgYDVR0VBAMKAQUwMgITFAAPq4SJHEAuEw2FMQACAA+rhBcNMjUwNzI1MDQwMzM5WjAMMAoGA1UdFQQDCgEBMDICExQAD6uDvDaaSqfKyOIAAgAPq4MXDTI1MDcyNTA0MDMzOVowDDAKBgNVHRUEAwoBATAyAhMUABQZkSNuLkjCPR2pAAIAFBmRFw0yNTA3MjUwNDAzMzNaMAwwCgYDVR0VBAMKAQEwMgITFAAUGZD0JSD4HbiERQACABQZkBcNMjUwNzI1MDQwMzMzWjAMMAoGA1UdFQQDCgEBMDICExQAFwjm9gtUXolnkdoAAgAXCOYXDTI1MDcyNTA0MDMwOVowDDAKBgNVHRUEAwoBATAyAhMUABcI5cnas1IPsCLOAAIAFwjlFw0yNTA3MjUwNDAzMDlaMAwwCgYDVR0VBAMKAQEwMgITFAATDBm29630LJE+cQACABMMGRcNMjUwNzI1MDQwMjI5WjAMMAoGA1UdFQQDCgEBMDICExQAEwwYWyqPyrci2zwAAgATDBgXDTI1MDcyNTA0MDIyOVowDDAKBgNVHRUEAwoBATAyAhMUABgXY29m9q9OfHboAAIAGBdjFw0yNTA3MjUwMTIzMzlaMAwwCgYDVR0VBAMKAQUwMgITFAAUVWxqpHNrSwpxjgACABRVbBcNMjUwNzI1MDEwNTIwWjAMMAoGA1UdFQQDCgEBMDICExQAFFVr/0WMq5vFl1cAAgAUVWsXDTI1MDcyNTAxMDUyMFowDDAKBgNVHRUEAwoBATAyAhMUABmc8UV9Fgj6ph2eAAIAGZzxFw0yNTA3MjQyMjA3MTlaMAwwCgYDVR0VBAMKAQUwMgITFAAZQal+B+mugqMUSgACABlBqRcNMjUwNzI0MjIwMTU5WjAMMAoGA1UdFQQDCgEFMDICExQAGZzjRybp4jkJyHIAAgAZnOMXDTI1MDcyNDIxNTYxOFowDDAKBgNVHRUEAwoBBTAyAhMUABmHfIj4WaIwMfoIAAIAGYd8Fw0yNTA3MjQyMTQ2NTdaMAwwCgYDVR0VBAMKAQUwMgITFAAZnN3akCUKWDJJHQACABmc3RcNMjUwNzI0MjE0NDU5WjAMMAoGA1UdFQQDCgEFMDICExQAGZzTqAH96WkHrX8AAgAZnNMXDTI1MDcyNDIxNDAwNFowDDAKBgNVHRUEAwoBBTAyAhMUABIEwmiSF6MCMi6KAAIAEgTCFw0yNTA3MjQyMTExNDdaMAwwCgYDVR0VBAMKAQEwMgITFAASBMGY+EwLT17lTgACABIEwRcNMjUwNzI0MjExMTQ3WjAMMAoGA1UdFQQDCgEBMDICExQAGNmlHpq5i0oaswQAAgAY2aUXDTI1MDcyNDIwNDYzN1owDDAKBgNVHRUEAwoBATAyAhMUABjZpBiZrpIEtSOIAAIAGNmkFw0yNTA3MjQyMDQ2MzdaMAwwCgYDVR0VBAMKAQEwMgITFAAYLsZQVNPnjjsanAACABguxhcNMjUwNzI0MTc1NzE3WjAMMAoGA1UdFQQDCgEBMDICExQAGC7FnYAMOh8tvJgAAgAYLsUXDTI1MDcyNDE3NTcxN1owDDAKBgNVHRUEAwoBATAyAhMUABdxV7ropH/yRltYAAIAF3FXFw0yNTA3MjQxNzE3MjNaMAwwCgYDVR0VBAMKAQEwMgITFAAXcVb1sq3hNCz8MwACABdxVhcNMjUwNzI0MTcxNzIzWjAMMAoGA1UdFQQDCgEBMDICExQAGUmiXSK1BLoX0pUAAgAZSaIXDTI1MDcyNDE3MTU0M1owDDAKBgNVHRUEAwoBATAyAhMUABlJobmNXtJeWyi0AAIAGUmhFw0yNTA3MjQxNzE1NDNaMAwwCgYDVR0VBAMKAQEwMgITFAAZmJLrciDlcjX1cAACABmYkhcNMjUwNzI0MTY0MDE5WjAMMAoGA1UdFQQDCgEFMDICExQAGZpMVSKpyhWq2NkAAgAZmkwXDTI1MDcyNDE2MjAwMVowDDAKBgNVHRUEAwoBATAyAhMUABmaS82rf9gQx5HVAAIAGZpLFw0yNTA3MjQxNjIwMDFaMAwwCgYDVR0VBAMKAQEwMgITFAATlzK0FC8JJEkvygACABOXMhcNMjUwNzI0MTQ1NDQ4WjAMMAoGA1UdFQQDCgEBMDICExQAE5cxFV5HXWSWUfwAAgATlzEXDTI1MDcyNDE0NTQ0OFowDDAKBgNVHRUEAwoBATAyAhMUABV8e68C48drUBz/AAIAFXx7Fw0yNTA3MjQxNDUzNTlaMAwwCgYDVR0VBAMKAQUwMgITFAASEfbRDzGXEg9S8gACABIR9hcNMjUwNzI0MDU1MTMyWjAMMAoGA1UdFQQDCgEFMDICExQAFupxKJaOC9jMG9sAAgAW6nEXDTI1MDcyNDA0MDM1MlowDDAKBgNVHRUEAwoBATAyAhMUABbqcDl8XuiE0T5sAAIAFupwFw0yNTA3MjQwNDAzNTFaMAwwCgYDVR0VBAMKAQEwMgITFAAZfA05HI3pzct7aQACABl8DRcNMjUwNzI0MDI0NzUxWjAMMAoGA1UdFQQDCgEFMDICExQAGNXkC/tBPs1vgigAAgAY1eQXDTI1MDcyNDAyMzMzN1owDDAKBgNVHRUEAwoBBTAyAhMUABctaacbATepMdlbAAIAFy1pFw0yNTA3MjQwMDAxMDNaMAwwCgYDVR0VBAMKAQUwMgITFAAXOlq9SL0V0hpmsAACABc6WhcNMjUwNzIzMjIzMTU3WjAMMAoGA1UdFQQDCgEFMDICExQAGZjPE6iWytb5Fd0AAgAZmM8XDTI1MDcyMzIxNTgxN1owDDAKBgNVHRUEAwoBATAyAhMUABmYzreUHh5BaiUJAAIAGZjOFw0yNTA3MjMyMTU4MTdaMAwwCgYDVR0VBAMKAQEwMgITFAAZDKX60djuuOy/4wACABkMpRcNMjUwNzIzMjEzNzI3WjAMMAoGA1UdFQQDCgEFMDICExQAEu238R9Az3VrdZgAAgAS7bcXDTI1MDcyMzIxMjMzN1owDDAKBgNVHRUEAwoBATAyAhMUABLttgunarGp/puzAAIAEu22Fw0yNTA3MjMyMTIzMzdaMAwwCgYDVR0VBAMKAQEwMgITFAAWpOUgUhNusfKKqAACABak5RcNMjUwNzIzMjEyMTAyWjAMMAoGA1UdFQQDCgEFMDICExQAEpJ2OvxUXg+oCjYAAgASknYXDTI1MDcyMzIwMzg1OVowDDAKBgNVHRUEAwoBATAyAhMUABKSdUkwvFzbsiUXAAIAEpJ1Fw0yNTA3MjMyMDM4NTlaMAwwCgYDVR0VBAMKAQEwMgITFAAQRlhIefcXVv2OlAACABBGWBcNMjUwNzIzMjAzODIyWjAMMAoGA1UdFQQDCgEBMDICExQAEEZXv9AmLe2SHRAAAgAQRlcXDTI1MDcyMzIwMzgyMlowDDAKBgNVHRUEAwoBATAyAhMUABUbi4P5d4uMdsHIAAIAFRuLFw0yNTA3MjMyMDE5NTJaMAwwCgYDVR0VBAMKAQUwMgITFAAWwJ781bEVCyuZLwACABbAnhcNMjUwNzIzMTgzMDM5WjAMMAoGA1UdFQQDCgEBMDICExQAFsCdN4YGbEC0tQcAAgAWwJ0XDTI1MDcyMzE4MzAzOVowDDAKBgNVHRUEAwoBATAyAhMUABdJbBHXeCYXjiYgAAIAF0lsFw0yNTA3MjMxODE1MzFaMAwwCgYDVR0VBAMKAQEwMgITFAAXSWshv0i72H9A9gACABdJaxcNMjUwNzIzMTgxNTMxWjAMMAoGA1UdFQQDCgEBMDICExQAF2X3rPnyLtb6s+AAAgAXZfcXDTI1MDcyMzE3MjM1M1owDDAKBgNVHRUEAwoBBTAyAhMUABW18By7PWdcEy6aAAIAFbXwFw0yNTA3MjMxNzE5NDBaMAwwCgYDVR0VBAMKAQEwMgITFAAVte6tmCHtu/FRfAACABW17hcNMjUwNzIzMTcxOTQwWjAMMAoGA1UdFQQDCgEBMDICExQAGZUO07UI0yZn/xAAAgAZlQ4XDTI1MDcyMzE3MTkwMlowDDAKBgNVHRUEAwoBBTAyAhMUABEEgp6jqM9gPeHaAAIAEQSCFw0yNTA3MjMxNzA5MjJaMAwwCgYDVR0VBAMKAQEwMgITFAARBIHnIPucuvmg8AACABEEgRcNMjUwNzIzMTcwOTIyWjAMMAoGA1UdFQQDCgEBMDICExQAFXy6Heoke374qY4AAgAVfLoXDTI1MDcyMzE2MzQ0NlowDDAKBgNVHRUEAwoBATAyAhMUABV8ucHWBgnqKdIPAAIAFXy5Fw0yNTA3MjMxNjM0NDZaMAwwCgYDVR0VBAMKAQEwMgITFAASPgMI7+RPuznYJAACABI+AxcNMjUwNzIzMTYxNzAzWjAMMAoGA1UdFQQDCgEBMDICExQAEj4ChRxyf2GCulYAAgASPgIXDTI1MDcyMzE2MTcwMlowDDAKBgNVHRUEAwoBATAyAhMUABmWFmOLQ/Ld/TrDAAIAGZYWFw0yNTA3MjMxNjA1NTRaMAwwCgYDVR0VBAMKAQEwMgITFAAZlhXAUEb1yYUSyQACABmWFRcNMjUwNzIzMTYwNTU0WjAMMAoGA1UdFQQDCgEBMDICExQAGZXwBZLKnHG1/xIAAgAZlfAXDTI1MDcyMzE1NTk1MVowDDAKBgNVHRUEAwoBATAyAhMUABmV79GKMPc1tK6QAAIAGZXvFw0yNTA3MjMxNTU5NTFaMAwwCgYDVR0VBAMKAQEwMgITFAAV2iO+O6v38neY3QACABXaIxcNMjUwNzIzMTI0NjU2WjAMMAoGA1UdFQQDCgEFMDICExQAF2fDuW4AXlfPGYcAAgAXZ8MXDTI1MDcyMzA0MjUzNlowDDAKBgNVHRUEAwoBBTAyAhMUABhaiTa2vUYs9tvoAAIAGFqJFw0yNTA3MjMwNDAzMDhaMAwwCgYDVR0VBAMKAQEwMgITFAAYWogMma+Sx/AVqgACABhaiBcNMjUwNzIzMDQwMzA3WjAMMAoGA1UdFQQDCgEBMDICExQAGUPQa7pXyFteWMMAAgAZQ9AXDTI1MDcyMzAzMDcwNFowDDAKBgNVHRUEAwoBATAyAhMUABlDzxfH6FxwwGAzAAIAGUPPFw0yNTA3MjMwMzA3MDRaMAwwCgYDVR0VBAMKAQEwMgITFAAZAyv2vCS7VByvigACABkDKxcNMjUwNzIzMDE0ODAxWjAMMAoGA1UdFQQDCgEFMDICExQAFRNEDvpFf2xlzFUAAgAVE0QXDTI1MDcyMzAwNDAzN1owDDAKBgNVHRUEAwoBBTAyAhMUABkq4sc/pRaalNNOAAIAGSriFw0yNTA3MjIyMzI5MzBaMAwwCgYDVR0VBAMKAQUwMgITFAAZieLFZeYhYbYk6gACABmJ4hcNMjUwNzIyMjMwMDQ3WjAMMAoGA1UdFQQDCgEFMDICExQAENrvHZuCVDzDNJcAAgAQ2u8XDTI1MDcyMjIxNTEyMFowDDAKBgNVHRUEAwoBATAyAhMUABDa7q0elKZqtIItAAIAENruFw0yNTA3MjIyMTUxMTlaMAwwCgYDVR0VBAMKAQEwMgITFAAW4Fb6rTq48XnAkwACABbgVhcNMjUwNzIyMjA0ODAwWjAMMAoGA1UdFQQDCgEFMDICExQAEOyQ2GwSO1dGL00AAgAQ7JAXDTI1MDcyMjIwMDAyM1owDDAKBgNVHRUEAwoBATAyAhMUABDsj+W7/y279h1sAAIAEOyPFw0yNTA3MjIyMDAwMjJaMAwwCgYDVR0VBAMKAQEwMgITFAAVdGS5Tgy/gG4RWQACABV0ZBcNMjUwNzIyMTgxMjIxWjAMMAoGA1UdFQQDCgEBMDICExQAFXRjTFLeo9XZggcAAgAVdGMXDTI1MDcyMjE4MTIyMVowDDAKBgNVHRUEAwoBATAyAhMUABLaapBw64uA9IDsAAIAEtpqFw0yNTA3MjIxODA5MjZaMAwwCgYDVR0VBAMKAQUwMgITFAAUiJ4pLwpLLHwU0AACABSInhcNMjUwNzIyMTcyMzEzWjAMMAoGA1UdFQQDCgEBMDICExQAFIidi7J7CXEbmMgAAgAUiJ0XDTI1MDcyMjE3MjMxM1owDDAKBgNVHRUEAwoBATAyAhMUABP2bsBc/R7qU7x/AAIAE/ZuFw0yNTA3MjIxNzE2MjVaMAwwCgYDVR0VBAMKAQEwMgITFAAT9m0lZ/iDQN/jBAACABP2bRcNMjUwNzIyMTcxNjI1WjAMMAoGA1UdFQQDCgEBMDICExQAFTCvVTTsn1x11AEAAgAVMK8XDTI1MDcyMjE3MDIxNVowDDAKBgNVHRUEAwoBATAyAhMUABUwrsJkq745k98YAAIAFTCuFw0yNTA3MjIxNzAyMTVaMAwwCgYDVR0VBAMKAQEwMgITFAAYntxFueNUIg5avgACABie3BcNMjUwNzIyMTU1NDIxWjAMMAoGA1UdFQQDCgEBMDICExQAGJ7bXhvuKBRtcTcAAgAYntsXDTI1MDcyMjE1NTQyMVowDDAKBgNVHRUEAwoBATAyAhMUABmRrosjXnK7dPiAAAIAGZGuFw0yNTA3MjIxNTQyNDlaMAwwCgYDVR0VBAMKAQEwMgITFAAZka0wVU9TfGNrsgACABmRrRcNMjUwNzIyMTU0MjQ5WjAMMAoGA1UdFQQDCgEBMDICExQAD6msiyLSpsoBSVcAAgAPqawXDTI1MDcyMjE1MzcwNFowDDAKBgNVHRUEAwoBATAyAhMUAA+pqwiZyQ8q35nDAAIAD6mrFw0yNTA3MjIxNTM3MDRaMAwwCgYDVR0VBAMKAQEwMgITFAASXgqPTqvMfFUY2QACABJeChcNMjUwNzIyMTUyOTUxWjAMMAoGA1UdFQQDCgEBMDICExQAEl4JFV+bylmsEJkAAgASXgkXDTI1MDcyMjE1Mjk1MVowDDAKBgNVHRUEAwoBATAyAhMUAA/qjQdxvMw0DsTpAAIAD+qNFw0yNTA3MjIxNTI0MzRaMAwwCgYDVR0VBAMKAQEwMgITFAAP6oyrVQ6zAfFZ1AACAA/qjBcNMjUwNzIyMTUyNDM0WjAMMAoGA1UdFQQDCgEBMDICExQAFgZhRrGvI0EAvZMAAgAWBmEXDTI1MDcyMjE0MzExNFowDDAKBgNVHRUEAwoBATAyAhMUABYGYNx3LSPKfGvxAAIAFgZgFw0yNTA3MjIxNDMxMTRaMAwwCgYDVR0VBAMKAQEwMgITFAARGe0/yYqg8K0vuwACABEZ7RcNMjUwNzIyMDUxOTU0WjAMMAoGA1UdFQQDCgEFMDICExQAGI5B7sbyWm+0MBcAAgAYjkEXDTI1MDcyMjA0MDM1M1owDDAKBgNVHRUEAwoBATAyAhMUABiOQECBm2wpTidWAAIAGI5AFw0yNTA3MjIwNDAzNTNaMAwwCgYDVR0VBAMKAQEwMgITFAAVhMI0UUxVaiwREAACABWEwhcNMjUwNzIyMDQwMjQ4WjAMMAoGA1UdFQQDCgEBMDICExQAFYTBqNhG4cAqVdUAAgAVhMEXDTI1MDcyMjA0MDI0OFowDDAKBgNVHRUEAwoBATAyAhMUABSLn1Q9q9XyU4NjAAIAFIufFw0yNTA3MjIwMzMyMDZaMAwwCgYDVR0VBAMKAQUwMgITFAAZfw/FIOSEctakggACABl/DxcNMjUwNzIyMDE1MzI1WjAMMAoGA1UdFQQDCgEFMDICExQAEV/ElMmvQdjEBZQAAgARX8QXDTI1MDcyMTIyNDcxMVowDDAKBgNVHRUEAwoBBTAyAhMUABb2mtaL0jltOC9UAAIAFvaaFw0yNTA3MjEyMjM2NDVaMAwwCgYDVR0VBAMKAQEwMgITFAAW9pkl8wDob8bq1wACABb2mRcNMjUwNzIxMjIzNjQ1WjAMMAoGA1UdFQQDCgEBMDICExQAFTTvU8F/M+2GgpgAAgAVNO8XDTI1MDcyMTIxNDAxNFowDDAKBgNVHRUEAwoBATAyAhMUABU07p27nykXAtKbAAIAFTTuFw0yNTA3MjEyMTQwMTRaMAwwCgYDVR0VBAMKAQEwMgITFAAVGRdhLhzK45H97QACABUZFxcNMjUwNzIxMjExNjQ4WjAMMAoGA1UdFQQDCgEBMDICExQAFRkWJJNCwSvjeHgAAgAVGRYXDTI1MDcyMTIxMTY0OFowDDAKBgNVHRUEAwoBATAyAhMUABU+GA5u7JCVhyUWAAIAFT4YFw0yNTA3MjEyMTAzNDhaMAwwCgYDVR0VBAMKAQEwMgITFAAVPhcB6Y5y7vV25gACABU+FxcNMjUwNzIxMjEwMzQ4WjAMMAoGA1UdFQQDCgEBMDICExQAFT4ArkNrni+cBZ0AAgAVPgAXDTI1MDcyMTIxMDE0NFowDDAKBgNVHRUEAwoBATAyAhMUABU9/wFRG/RsfiqNAAIAFT3/Fw0yNTA3MjEyMTAxNDNaMAwwCgYDVR0VBAMKAQEwMgITFAAXiWv9TQxOGUezFQACABeJaxcNMjUwNzIxMTkwMDU0WjAMMAoGA1UdFQQDCgEFMDICExQAEx9fuvHwIes1rTwAAgATH18XDTI1MDcyMTE4NTQzNVowDDAKBgNVHRUEAwoBATAyAhMUABMfXtLgmE7X9w/9AAIAEx9eFw0yNTA3MjExODU0MzRaMAwwCgYDVR0VBAMKAQEwMgITFAAWsma8c75yqzcHAAACABayZhcNMjUwNzIxMTgyNjQ4WjAMMAoGA1UdFQQDCgEBMDICExQAFrJlWDvXU389eSwAAgAWsmUXDTI1MDcyMTE4MjY0OFowDDAKBgNVHRUEAwoBATAyAhMUABYQbIhS82a1/6arAAIAFhBsFw0yNTA3MjExNzIzNTJaMAwwCgYDVR0VBAMKAQEwMgITFAAWEGsB7dYiaKvcmQACABYQaxcNMjUwNzIxMTcyMzUyWjAMMAoGA1UdFQQDCgEBMDICExQAGREUEufl/UAjpMUAAgAZERQXDTI1MDcyMTE2NDc1NFowDDAKBgNVHRUEAwoBATAyAhMUABkREwx9eLtamD3XAAIAGRETFw0yNTA3MjExNjQ3NTRaMAwwCgYDVR0VBAMKAQEwMgITFAAUsJ886voxIQFPPwACABSwnxcNMjUwNzIxMTY0MDU5WjAMMAoGA1UdFQQDCgEFMDICExQAGJFad8ncLPuiY4UAAgAYkVoXDTI1MDcyMTE1NDQyNVowDDAKBgNVHRUEAwoBATAyAhMUABiRWfkqMJuBTXfXAAIAGJFZFw0yNTA3MjExNTQ0MjVaMAwwCgYDVR0VBAMKAQEwMgITFAAX82dZh3g+fzeKYgACABfzZxcNMjUwNzIxMTUxOTQ0WjAMMAoGA1UdFQQDCgEFMDICExQAEMPsRV/i5gNTFzoAAgAQw+wXDTI1MDcyMTE1MDUyM1owDDAKBgNVHRUEAwoBATAyAhMUABDD62R3auVsFhcAAAIAEMPrFw0yNTA3MjExNTA1MjNaMAwwCgYDVR0VBAMKAQEwMgITFAATt5NzN+ys01VreAACABO3kxcNMjUwNzIxMTUwMzU3WjAMMAoGA1UdFQQDCgEBMDICExQAE7eSxakuPhc2BU8AAgATt5IXDTI1MDcyMTE1MDM1N1owDDAKBgNVHRUEAwoBATAyAhMUABaRyMAAZdWSwyYMAAIAFpHIFw0yNTA3MjExNTAwMzVaMAwwCgYDVR0VBAMKAQUwMgITFAAYYqH9yk1k4bYwiwACABhioRcNMjUwNzIxMDcwNTQ5WjAMMAoGA1UdFQQDCgEFMDICExQAFY7J6kETEOeMhPEAAgAVjskXDTI1MDcyMTAzMDAyOFowDDAKBgNVHRUEAwoBBTAyAhMUABKgNLRKz8LR3jjtAAIAEqA0Fw0yNTA3MjEwMTA1MjBaMAwwCgYDVR0VBAMKAQEwMgITFAASoDMTWowTXKsR+wACABKgMxcNMjUwNzIxMDEwNTIwWjAMMAoGA1UdFQQDCgEBMDICExQAGCVwWQek0rNvMhEAAgAYJXAXDTI1MDcyMDE1NTExNFowDDAKBgNVHRUEAwoBBTAyAhMUABT+atLMKYvQFLu2AAIAFP5qFw0yNTA3MjAwNDMwNTlaMAwwCgYDVR0VBAMKAQUwMgITFAAXv5tUtWmhyveiSQACABe/mxcNMjUwNzE5MjM1NDUzWjAMMAoGA1UdFQQDCgEFMDICExQAEqloVVzNG8BWfDAAAgASqWgXDTI1MDcxOTE4MjkzN1owDDAKBgNVHRUEAwoBATAyAhMUABKpZwmXnRsxhwZ6AAIAEqlnFw0yNTA3MTkxODI5MzdaMAwwCgYDVR0VBAMKAQEwMgITFAAY0Txz/AzdXcOtpQACABjRPBcNMjUwNzE5MDY0OTU0WjAMMAoGA1UdFQQDCgEFMDICExQAGYwprSKiePjgAwgAAgAZjCkXDTI1MDcxOTA0MjQzNVowDDAKBgNVHRUEAwoBBTAyAhMUABO7AWjxzeWGLuisAAIAE7sBFw0yNTA3MTkwNDAyNDBaMAwwCgYDVR0VBAMKAQEwMgITFAATuwCVMpswL3wwZQACABO7ABcNMjUwNzE5MDQwMjQwWjAMMAoGA1UdFQQDCgEBMDICExQAGYwaz17/+JaR+lkAAgAZjBoXDTI1MDcxOTAzNDEyMlowDDAKBgNVHRUEAwoBBTAyAhMUABl797N58m6ebyAwAAIAGXv3Fw0yNTA3MTkwMTAxMTZaMAwwCgYDVR0VBAMKAQUwMgITFAAZisySYEJQcX6cGAACABmKzBcNMjUwNzE4MjIyNjM2WjAMMAoGA1UdFQQDCgEFMDICExQAD59Xlrqvnel6GPAAAgAPn1cXDTI1MDcxODIyMDI0MlowDDAKBgNVHRUEAwoBATAyAhMUAA+fVnJ/Ctne6aZ4AAIAD59WFw0yNTA3MTgyMjAyNDJaMAwwCgYDVR0VBAMKAQEwMgITFAAP/SGK8S+mWKlStQACAA/9IRcNMjUwNzE4MjIwMjQyWjAMMAoGA1UdFQQDCgEBMDICExQAD/0gA60mwukK+V4AAgAP/SAXDTI1MDcxODIyMDI0MlowDDAKBgNVHRUEAwoBATAyAhMUABMezrq9TNJXqikmAAIAEx7OFw0yNTA3MTgyMTQ4MTBaMAwwCgYDVR0VBAMKAQUwMgITFAAYkQBv6laigsctGwACABiRABcNMjUwNzE4MjEzODU4WjAMMAoGA1UdFQQDCgEFMDICExQAEEfW/KvFmCuGSAEAAgAQR9YXDTI1MDcxODIxMTIwOVowDDAKBgNVHRUEAwoBATAyAhMUABBH1Y6dfhg9a3KQAAIAEEfVFw0yNTA3MTgyMTEyMDlaMAwwCgYDVR0VBAMKAQEwMgITFAAWIVOHl4YdFXSpQQACABYhUxcNMjUwNzE4MjEwNTMyWjAMMAoGA1UdFQQDCgEBMDICExQAFiFSt/92uV7swroAAgAWIVIXDTI1MDcxODIxMDUzMlowDDAKBgNVHRUEAwoBATAyAhMUABWMJ+U1e8YexUGuAAIAFYwnFw0yNTA3MTgyMDQxMjhaMAwwCgYDVR0VBAMKAQUwMgITFAAVRRIKKss0zaNJVAACABVFEhcNMjUwNzE4MjA0MDE4WjAMMAoGA1UdFQQDCgEFMDICExQAF3YrtqwNI22gRIkAAgAXdisXDTI1MDcxODE5MTUzNlowDDAKBgNVHRUEAwoBBTAyAhMUABTT+J3wR1Mxlkf4AAIAFNP4Fw0yNTA3MzExNzQwMDVaMAwwCgYDVR0VBAMKAQEwMgITFAAPqSwX2Yg/kl7VxQACAA+pLBcNMjUwNzMxMTcyNzA2WjAMMAoGA1UdFQQDCgEBMDICExQAD6krpFDAs5pXcPMAAgAPqSsXDTI1MDczMTE3MjcwNlowDDAKBgNVHRUEAwoBATAyAhMUABfthhPoAb3UE0pcAAIAF+2GFw0yNTA3MzExNzEwMjdaMAwwCgYDVR0VBAMKAQUwMgITFAAS7kNr2lC+VuhBEAACABLuQxcNMjUwNzMxMTcwMzQwWjAMMAoGA1UdFQQDCgEBMDICExQAEu5CYPJ7yAg+JgMAAgAS7kIXDTI1MDczMTE3MDM0MFowDDAKBgNVHRUEAwoBATAyAhMUABS2SUeBIhKR9DlVAAIAFLZJFw0yNTA3MzExNjQ0NDlaMAwwCgYDVR0VBAMKAQEwMgITFAAUtkiO+JxDLIB2nwACABS2SBcNMjUwNzMxMTY0NDQ5WjAMMAoGA1UdFQQDCgEBMDICExQAFF8Ykm8LM1nA4LcAAgAUXxgXDTI1MDczMTE2Mzc0OVowDDAKBgNVHRUEAwoBATAyAhMUABRfF7XXjP6CuBz0AAIAFF8XFw0yNTA3MzExNjM3NDlaMAwwCgYDVR0VBAMKAQEwMgITFAAXcZJ/jFtLNwAslAACABdxkhcNMjUwNzMxMTYyNTIwWjAMMAoGA1UdFQQDCgEFMDICExQAF+pNfKZxp7K1yFoAAgAX6k0XDTI1MDczMTE1Mzk0NFowDDAKBgNVHRUEAwoBATAyAhMUABfqTHrWLOkstMYkAAIAF+pMFw0yNTA3MzExNTM5NDRaMAwwCgYDVR0VBAMKAQEwMgITFAAYkQtNNAUF4O1hJAACABiRCxcNMjUwNzMxMTUzODQyWjAMMAoGA1UdFQQDCgEFMDICExQAGapjkKK3x1qTyUIAAgAZqmMXDTI1MDczMTE1MTk0OVowDDAKBgNVHRUEAwoBATAyAhMUABmqYgUFlJqxHqzAAAIAGapiFw0yNTA3MzExNTE5NDlaMAwwCgYDVR0VBAMKAQEwMgITFAASc8YRJw6kHBXVZQACABJzxhcNMjUwNzMxMTUxNTUwWjAMMAoGA1UdFQQDCgEBMDICExQAEnPFYqEcBCFxFsEAAgASc8UXDTI1MDczMTE1MTU1MFowDDAKBgNVHRUEAwoBATAyAhMUABGp7CxFaHjruGFoAAIAEansFw0yNTA3MzExNDI2NTVaMAwwCgYDVR0VBAMKAQUwMgITFAAWQApwWC/XKOQq9gACABZAChcNMjUwNzMxMDQwMzEyWjAMMAoGA1UdFQQDCgEBMDICExQAFkAJzbeIVXR0M7YAAgAWQAkXDTI1MDczMTA0MDMxMlowDDAKBgNVHRUEAwoBATAyAhMUABTdHjRJpv0cO/FFAAIAFN0eFw0yNTA3MzEwMzU1MjhaMAwwCgYDVR0VBAMKAQUwMgITFAAZUT9GrOfjc9oZCgACABlRPxcNMjUwNzMxMDM0NDI5WjAMMAoGA1UdFQQDCgEFMDICExQAFs+6bgFybM2Jwh8AAgAWz7oXDTI1MDczMTAxMDUyNlowDDAKBgNVHRUEAwoBATAyAhMUABbPuUoVfkYU8CVeAAIAFs+5Fw0yNTA3MzEwMTA1MjZaMAwwCgYDVR0VBAMKAQEwMgITFAAT5/NQomL+qdrsxgACABPn8xcNMjUwNzMwMjMyMDQ4WjAMMAoGA1UdFQQDCgEBMDICExQAE+fyP8GK+KbHmrMAAgAT5/IXDTI1MDczMDIzMjA0OFowDDAKBgNVHRUEAwoBATAyAhMUABb24XClhVlJWXpNAAIAFvbhFw0yNTA3MzAyMTM1MjFaMAwwCgYDVR0VBAMKAQUwMgITFAAZqP03fNbHz5hYGwACABmo/RcNMjUwNzMwMjAyNTEzWjAMMAoGA1UdFQQDCgEBMDICExQAGaj8Nok8SBVwqhQAAgAZqPwXDTI1MDczMDIwMjUxM1owDDAKBgNVHRUEAwoBATAyAhMUABTUcJxtase/HGY4AAIAFNRwFw0yNTA3MzAyMDA1MTZaMAwwCgYDVR0VBAMKAQUwMgITFAAY/zwW+v/sM0ej/gACABj/PBcNMjUwNzMwMTk0MTUxWjAMMAoGA1UdFQQDCgEFMDICExQAFdMZhseOHlcZsmkAAgAV0xkXDTI1MDczMDE5MTA1N1owDDAKBgNVHRUEAwoBATAyAhMUABXTGJ+iTpWTmuPiAAIAFdMYFw0yNTA3MzAxOTEwNTdaMAwwCgYDVR0VBAMKAQEwMgITFAAZcBrxwbuIlp+DqQACABlwGhcNMjUwNzMwMTg0MTQ4WjAMMAoGA1UdFQQDCgEFMDICExQAEUeO41pau4XNDacAAgARR44XDTI1MDczMDE3NTMwOVowDDAKBgNVHRUEAwoBATAyAhMUABFHjXviTZLsy+4cAAIAEUeNFw0yNTA3MzAxNzUzMDlaMAwwCgYDVR0VBAMKAQEwMgITFAAUAQa3Uk2BIe2nXAACABQBBhcNMjUwNzMwMTczNjE2WjAMMAoGA1UdFQQDCgEFMDICExQAGZsXtVtV2yRD7U0AAgAZmxcXDTI1MDczMDE3MDYyOFowDDAKBgNVHRUEAwoBATAyAhMUABmbFio/DV4lRpIgAAIAGZsWFw0yNTA3MzAxNzA2MjdaMAwwCgYDVR0VBAMKAQEwMgITFAAQCRspDXIqByeG1wACABAJGxcNMjUwNzMwMTUzODQwWjAMMAoGA1UdFQQDCgEBMDICExQAEAkaB5ztV7Mz5u8AAgAQCRoXDTI1MDczMDE1Mzg0MFowDDAKBgNVHRUEAwoBATAyAhMUABhhllM7WUthVHGxAAIAGGGWFw0yNTA3MzAxNTE1MDNaMAwwCgYDVR0VBAMKAQEwMgITFAAYYZXcBzgByPAkGwACABhhlRcNMjUwNzMwMTUxNTAzWjAMMAoGA1UdFQQDCgEBMDICExQAFh4FyQ6pPDKmSVcAAgAWHgUXDTI1MDczMDA0MDUxOVowDDAKBgNVHRUEAwoBATAyAhMUABYeBIoOzmIw7EUJAAIAFh4EFw0yNTA3MzAwNDA1MTlaMAwwCgYDVR0VBAMKAQEwMgITFAAQFmeFwu1AvlOv8wACABAWZxcNMjUwNzMwMDQwNDI4WjAMMAoGA1UdFQQDCgEBMDICExQAEBZmk9g9S3bQMlYAAgAQFmYXDTI1MDczMDA0MDQyOFowDDAKBgNVHRUEAwoBATAyAhMUABkbFh+TDgEMkAk1AAIAGRsWFw0yNTA3MzAwNDA0MDRaMAwwCgYDVR0VBAMKAQEwMgITFAAZGxUpra/fJTqxugACABkbFRcNMjUwNzMwMDQwNDA0WjAMMAoGA1UdFQQDCgEBMDICExQAFV4QmoU5DiLZC6UAAgAVXhAXDTI1MDczMDA0MDQwMFowDDAKBgNVHRUEAwoBATAyAhMUABVeDwpyAXhegr3gAAIAFV4PFw0yNTA3MzAwNDA0MDBaMAwwCgYDVR0VBAMKAQEwMgITFAASk5haOcxu18plMQACABKTmBcNMjUwNzMwMDQwMzU0WjAMMAoGA1UdFQQDCgEBMDICExQAEpOXLpkCOF+2pRkAAgASk5cXDTI1MDczMDA0MDM1NFowDDAKBgNVHRUEAwoBATAyAhMUABQiSbp5kwHY0AikAAIAFCJJFw0yNTA3MzAwMjUyNTlaMAwwCgYDVR0VBAMKAQUwMgITFAAX3ym/6lrOI5WBlwACABffKRcNMjUwNzMwMDIxODU4WjAMMAoGA1UdFQQDCgEFMDICExQAGaXeHP2ChG20zXMAAgAZpd4XDTI1MDczMDAyMDU1OVowDDAKBgNVHRUEAwoBBTAyAhMUABml3YOox0KFW+50AAIAGaXdFw0yNTA3MzAwMjAzMDlaMAwwCgYDVR0VBAMKAQUwMgITFAAZpdrT4yzHpvXv5QACABml2hcNMjUwNzMwMDE1NzAzWjAMMAoGA1UdFQQDCgEFMDICExQAGaXZXwsx1opL0OEAAgAZpdkXDTI1MDczMDAxNTI1MlowDDAKBgNVHRUEAwoBBTAyAhMUABmM3FiOIR9JTg92AAIAGYzcFw0yNTA3MzAwMTQ4MjVaMAwwCgYDVR0VBAMKAQUwMgITFAAZpcOQaFssPKYLWgACABmlwxcNMjUwNzI5MjM0ODQzWjAMMAoGA1UdFQQDCgEFMDICExQAFidFLpF8A4/iFZEAAgAWJ0UXDTI1MDcyOTIyNDYyOFowDDAKBgNVHRUEAwoBBTAyAhMUABMBI5r8CzSVLF3sAAIAEwEjFw0yNTA3MjkyMTMxMzRaMAwwCgYDVR0VBAMKAQEwMgITFAATASLd24fAp780tAACABMBIhcNMjUwNzI5MjEzMTMzWjAMMAoGA1UdFQQDCgEBMDICExQAGXqwVG4S6c6WTU4AAgAZerAXDTI1MDcyOTIwNDEyNFowDDAKBgNVHRUEAwoBATAyAhMUABl6rw1kJSqPaGwbAAIAGXqvFw0yNTA3MjkyMDQxMjNaMAwwCgYDVR0VBAMKAQEwMgITFAAXvgpu5hahs4OUNgACABe+ChcNMjUwNzI5MjAyODU5WjAMMAoGA1UdFQQDCgEBMDICExQAF74J9ktCcskMvewAAgAXvgkXDTI1MDcyOTIwMjg1OVowDDAKBgNVHRUEAwoBATAyAhMUABIskesztWzZY19HAAIAEiyRFw0yNTA3MjkxOTIwMjBaMAwwCgYDVR0VBAMKAQEwMgITFAASLJCULwx0hUUFzgACABIskBcNMjUwNzI5MTkyMDE5WjAMMAoGA1UdFQQDCgEBMDICExQAGaQc31/tbYHc1J0AAgAZpBwXDTI1MDcyOTE4NDEyNlowDDAKBgNVHRUEAwoBATAyAhMUABmkG9Ov0wUClSEpAAIAGaQbFw0yNTA3MjkxODQxMjRaMAwwCgYDVR0VBAMKAQEwMgITFAATUiSvzByM2f+7LAACABNSJBcNMjUwNzI5MTgyNjEyWjAMMAoGA1UdFQQDCgEBMDICExQAE1IjyvMi2YNE7xUAAgATUiMXDTI1MDcyOTE4MjYxMlowDDAKBgNVHRUEAwoBATAyAhMUABXv5kqbo0kxsZ5xAAIAFe/mFw0yNTA3MjkxODE0NDJaMAwwCgYDVR0VBAMKAQEwMgITFAAV7+WIbao8Xl4iaQACABXv5RcNMjUwNzI5MTgxNDQyWjAMMAoGA1UdFQQDCgEBMDICExQAF/vpoLTlXN3sUaIAAgAX++kXDTI1MDcyOTE3NTkzOFowDDAKBgNVHRUEAwoBBTAyAhMUABi145/aJIKedp/PAAIAGLXjFw0yNTA3MjkxNzU1MTlaMAwwCgYDVR0VBAMKAQEwMgITFAAYteIAhHcH0qbLCAACABi14hcNMjUwNzI5MTc1NTE5WjAMMAoGA1UdFQQDCgEBMDICExQAGaPlMbnCFWU9rZgAAgAZo+UXDTI1MDcyOTE3NTEwNlowDDAKBgNVHRUEAwoBBTAyAhMUABmin5lAZZXi16fjAAIAGaKfFw0yNTA3MjkxNzQ4MjBaMAwwCgYDVR0VBAMKAQUwMgITFAAZf9xQTD2R6h3zAQACABl/3BcNMjUwNzI5MTc0NTU4WjAMMAoGA1UdFQQDCgEFMDICExQAGPzUUVNilBYVnegAAgAY/NQXDTI1MDcyOTE3MjE1OVowDDAKBgNVHRUEAwoBBTAyAhMUABl71Jh8iHaMhVhpAAIAGXvUFw0yNTA3MjkxNjU0MzRaMAwwCgYDVR0VBAMKAQEwMgITFAAZe9Nw4MHL/JQsqwACABl70xcNMjUwNzI5MTY1NDM0WjAMMAoGA1UdFQQDCgEBMDICExQAEnJSpV+1BobTOqoAAgASclIXDTI1MDcyOTE2MTgyOVowDDAKBgNVHRUEAwoBATAyAhMUABJyUTV9rDFFGgTGAAIAEnJRFw0yNTA3MjkxNjE4MjlaMAwwCgYDVR0VBAMKAQEwMgITFAAZopYPKf/TD9h1SwACABmilhcNMjUwNzI5MTU1NTQ0WjAMMAoGA1UdFQQDCgEBMDICExQAGaKVEWsKWUo53VoAAgAZopUXDTI1MDcyOTE1NTU0NFowDDAKBgNVHRUEAwoBATAyAhMUABGdmyQdvLSnqi1NAAIAEZ2bFw0yNTA3MjkxNTM3NDBaMAwwCgYDVR0VBAMKAQEwMgITFAARnZo8woE6itU1DAACABGdmhcNMjUwNzI5MTUzNzQwWjAMMAoGA1UdFQQDCgEBMDICExQAFC5alIwNu4aAtgIAAgAULloXDTI1MDcyOTE1MzEyNVowDDAKBgNVHRUEAwoBATAyAhMUABQuWY7qw7+sPJHoAAIAFC5ZFw0yNTA3MjkxNTMxMjVaMAwwCgYDVR0VBAMKAQEwMgITFAAZodmxm/fldMrYJgACABmh2RcNMjUwNzI5MTQ1NTU3WjAMMAoGA1UdFQQDCgEFMDICExQAGaHWOJ/DZPFvcfcAAgAZodYXDTI1MDcyOTE0NTI0NVowDDAKBgNVHRUEAwoBBTAyAhMUABl2W5A+jmjvMU9bAAIAGXZbFw0yNTA3MjkxNDQ2MDJaMAwwCgYDVR0VBAMKAQUwMgITFAAURWYcRxj1vL9BqQACABRFZhcNMjUwNzI5MTQyNzE5WjAMMAoGA1UdFQQDCgEFMDICExQAFyQ+SimvILmZSWcAAgAXJD4XDTI1MDcyOTE0MjIwOVowDDAKBgNVHRUEAwoBBTAyAhMUABOCJAHtQQkHOR/ZAAIAE4IkFw0yNTA3MjkxMTUyMDNaMAwwCgYDVR0VBAMKAQEwMgITFAATgiNbZ26e9ULlDwACABOCIxcNMjUwNzI5MTE1MjAyWjAMMAoGA1UdFQQDCgEBMDICExQAGZ/Yrl0OKO9Lz7MAAgAZn9gXDTI1MDcyOTA2MTAwOFowDDAKBgNVHRUEAwoBATAyAhMUABmf15PkVcZlDnmaAAIAGZ/XFw0yNTA3MjkwNjEwMDhaMAwwCgYDVR0VBAMKAQEwMgITFAAQ77LVd3tgtyHwVAACABDvshcNMjUwNzI4MjIzMzE5WjAMMAoGA1UdFQQDCgEBMDICExQAEO+xZVt5ZevfhAMAAgAQ77EXDTI1MDcyODIyMzMxOVowDDAKBgNVHRUEAwoBATAyAhMUAA/cV/qjiEXy9gpaAAIAD9xXFw0yNTA3MjgyMTQ5MjFaMAwwCgYDVR0VBAMKAQEwMgITFAAP3FbkXRgi1YMwQgACAA/cVhcNMjUwNzI4MjE0OTIxWjAMMAoGA1UdFQQDCgEBMDICExQAFCP4m2fqzS7xC8cAAgAUI/gXDTI1MDcyODIwNTMyNVowDDAKBgNVHRUEAwoBATAyAhMUABQj98u7CYgOd4yJAAIAFCP3Fw0yNTA3MjgyMDUzMjVaMAwwCgYDVR0VBAMKAQEwMgITFAAUfOD9fq+XHUZoLgACABR84BcNMjUwNzI4MjAwODQ4WjAMMAoGA1UdFQQDCgEBMDICExQAFHzfApqaB0sbNG0AAgAUfN8XDTI1MDcyODIwMDg0OFowDDAKBgNVHRUEAwoBATAyAhMUAA/J/QImgjm1HdpzAAIAD8n9Fw0yNTA3MjgxOTU3MjRaMAwwCgYDVR0VBAMKAQEwMgITFAAPyfwDqJH9yOkPMgACAA/J/BcNMjUwNzI4MTk1NzI0WjAMMAoGA1UdFQQDCgEBMDICExQAEK9d+aUzqdeNm+gAAgAQr10XDTI1MDcyODE5NTM0MlowDDAKBgNVHRUEAwoBATAyAhMUABCvXAdAzNEqgxSyAAIAEK9cFw0yNTA3MjgxOTUzNDJaMAwwCgYDVR0VBAMKAQEwMgITFAAZUM3O9Gh8h4s2hAACABlQzRcNMjUwNzI4MTk1MTU1WjAMMAoGA1UdFQQDCgEBMDICExQAGVDMtBwmmJvlT+4AAgAZUMwXDTI1MDcyODE5NTE1NFowDDAKBgNVHRUEAwoBATAyAhMUABY8yXbaR6PHvunDAAIAFjzJFw0yNTA3MjgxOTQ4MTBaMAwwCgYDVR0VBAMKAQEwMgITFAAWPMg248qOvC59wQACABY8yBcNMjUwNzI4MTk0ODEwWjAMMAoGA1UdFQQDCgEBMDICExQAELB5OjgCo11YzAYAAgAQsHkXDTI1MDcyODE5MzQyNFowDDAKBgNVHRUEAwoBATAyAhMUABCweADfACdGQeoDAAIAELB4Fw0yNTA3MjgxOTM0MjRaMAwwCgYDVR0VBAMKAQEwMgITFAAY977O6Kwro0UhMQACABj3vhcNMjUwNzI4MTg0NjAxWjAMMAoGA1UdFQQDCgEFMDICExQAFA0tXAYAR8AMzpQAAgAUDS0XDTI1MDcyODE4Mzc1MFowDDAKBgNVHRUEAwoBATAyAhMUABQNLPSFPzKorB/KAAIAFA0sFw0yNTA3MjgxODM3NTBaMAwwCgYDVR0VBAMKAQEwMgITFAAUW0DnOpsu8Ghy5QACABRbQBcNMjUwNzI4MTgyOTI3WjAMMAoGA1UdFQQDCgEBMDICExQAFFs/pKgsjAf9cUUAAgAUWz8XDTI1MDcyODE4MjkyN1owDDAKBgNVHRUEAwoBATAyAhMUABd5vHQSqQPThJX+AAIAF3m8Fw0yNTA3MjgxNzE2MDBaMAwwCgYDVR0VBAMKAQUwMgITFAAW3SPRxGyjW8ezHQACABbdIxcNMjUwNzI4MTcwOTA2WjAMMAoGA1UdFQQDCgEBMDICExQAFt0i4KM0DDkQivgAAgAW3SIXDTI1MDcyODE3MDkwNlowDDAKBgNVHRUEAwoBATAyAhMUABbAWgZqXHc1yXXNAAIAFsBaFw0yNTA3MjgxNjUzMjJaMAwwCgYDVR0VBAMKAQEwMgITFAAWwFnwsNOtKXThWAACABbAWRcNMjUwNzI4MTY1MzIyWjAMMAoGA1UdFQQDCgEBMDICExQAE3OiXAoBfV2+cLAAAgATc6IXDTI1MDcyODE2MjcxN1owDDAKBgNVHRUEAwoBATAyAhMUABNzoaRgMlu6fqo4AAIAE3OhFw0yNTA3MjgxNjI3MTZaMAwwCgYDVR0VBAMKAQEwMgITFAAXOtqQPF1iuKgvOwACABc62hcNMjUwNzI4MTU1MzU0WjAMMAoGA1UdFQQDCgEBMDICExQAFzrZQOvscppt/rMAAgAXOtkXDTI1MDcyODE1NTM1NFowDDAKBgNVHRUEAwoBATAyAhMUABjoXsyfvnHOP1uwAAIAGOheFw0yNTA3MjgxMzM3MTFaMAwwCgYDVR0VBAMKAQUwMgITFAAQzJXQc8KKOas5AgACABDMlRcNMjUwNzI4MDQwMzAxWjAMMAoGA1UdFQQDCgEBMDICExQAEMyUAbniN+wmCQUAAgAQzJQXDTI1MDcyODA0MDMwMVowDDAKBgNVHRUEAwoBATAyAhMUABTtvNNfrgY+PsSAAAIAFO28Fw0yNTA3MjgwMTEyMDRaMAwwCgYDVR0VBAMKAQUwMgITFAAQ0s4PohzjvIOt4wACABDSzhcNMjUwNzI4MDExMTA3WjAMMAoGA1UdFQQDCgEFMDICExQAE6RIRwU3uZ2DXo4AAgATpEgXDTI1MDcyODAxMDI0MlowDDAKBgNVHRUEAwoBBTAyAhMUABQf6RipHiwDDbcDAAIAFB/pFw0yNTA3MjcwNTA0MDJaMAwwCgYDVR0VBAMKAQUwMgITFAAVAwDidhPVNunulAACABUDABcNMjUwNzI3MDQyMzU5WjAMMAoGA1UdFQQDCgEFMDICExQAE/wCPgfE6/pzNlsAAgAT/AIXDTI1MDcyNzA0MDM0MVowDDAKBgNVHRUEAwoBATAyAhMUABP8AfrG+YG+InJaAAIAE/wBFw0yNTA3MjcwNDAzNDBaMAwwCgYDVR0VBAMKAQEwMgITFAARNR6l26/h/qxp1AACABE1HhcNMjUwNzI3MDE0NjM5WjAMMAoGA1UdFQQDCgEFMDICExQAFqtI71Vre960ApMAAgAWq0gXDTI1MDcyNzAxMTkxMVowDDAKBgNVHRUEAwoBBTAyAhMUABi81HhY2eEc+PEAAAIAGLzUFw0yNTA3MjYxOTEyNDdaMAwwCgYDVR0VBAMKAQUwMgITFAAZPdYsSbUVD0FGYAACABk91hcNMjUwNzI2MTg1MDE3WjAMMAoGA1UdFQQDCgEFMDICExQAEzbX+gwAirOkvWIAAgATNtcXDTI1MDcyNjE3MjAzMFowDDAKBgNVHRUEAwoBATAyAhMUABM21rIXBAsz91xAAAIAEzbWFw0yNTA3MjYxNzIwMzBaMAwwCgYDVR0VBAMKAQEwMgITFAAWz1JFgKEtBvyU5gACABbPUhcNMjUwNzI2MTQzNzMwWjAMMAoGA1UdFQQDCgEFMDICExQAGSd9/mMcLgBzZtcAAgAZJ30XDTI1MDcyNjA0MDg1OFowDDAKBgNVHRUEAwoBBTAyAhMUABU1cYeqMi6/1HTEAAIAFTVxFw0yNTA3MjYwNDAxNDFaMAwwCgYDVR0VBAMKAQEwMgITFAAVNXC5+XIzP5rSYQACABU1cBcNMjUwNzI2MDQwMTQxWjAMMAoGA1UdFQQDCgEBMDICExQAERsWVnUv9Urf9ScAAgARGxYXDTI1MDcyNjAzNTEzMlowDDAKBgNVHRUEAwoBATAyAhMUABEbFQSowgoD6UgOAAIAERsVFw0yNTA3MjYwMzUxMzFaMAwwCgYDVR0VBAMKAQEwMgITFAARt7s0vC9RE/9yUgACABG3uxcNMjUwNzI2MDEwNTIyWjAMMAoGA1UdFQQDCgEBMDICExQAEbe6I7pSNyz0EN4AAgARt7oXDTI1MDcyNjAxMDUyMlowDDAKBgNVHRUEAwoBATAyAhMUABd4Psitzhm1g21SAAIAF3g+Fw0yNTA3MjUyMzM1MDhaMAwwCgYDVR0VBAMKAQUwMgITFAAZTRqwJuNjCBuL5gACABlNGhcNMjUwNzI1MTc1NjUyWjAMMAoGA1UdFQQDCgEFMDICExQAEtfnHw2NK9Ra+64AAgAS1+cXDTI1MDcyNTE3NDY1M1owDDAKBgNVHRUEAwoBATAyAhMUABLX5lQPTNeQ2y5qAAIAEtfmFw0yNTA3MjUxNzQ2NTNaMAwwCgYDVR0VBAMKAQEwMgITFAAZRpXhxq20Ft1GsAACABlGlRcNMjUwNzI1MTczMTI2WjAMMAoGA1UdFQQDCgEFMDICExQAEijVad+FnqRZKHwAAgASKNUXDTI1MDcyNTA0MDQzMVowDDAKBgNVHRUEAwoBATAyAhMUABIo1BkoGuC71dG0AAIAEijUFw0yNTA3MjUwNDA0MzFaMAwwCgYDVR0VBAMKAQEwMgITFAARs3ewqV3MCPkIbAACABGzdxcNMjUwNzI1MDQwNDA4WjAMMAoGA1UdFQQDCgEBMDICExQAEbN2Yshyp5DamWUAAgARs3YXDTI1MDcyNTA0MDQwOFowDDAKBgNVHRUEAwoBATAyAhMUABSc6Bc21fGq9ysbAAIAFJzoFw0yNTA3MjUwNDA0MDVaMAwwCgYDVR0VBAMKAQEwMgITFAAUnOfzpu+8VKuBdwACABSc5xcNMjUwNzI1MDQwNDA1WjAMMAoGA1UdFQQDCgEBMDICExQAD7O9PB/5hT4Wx3wAAgAPs70XDTI1MDgwNjE3NDQyM1owDDAKBgNVHRUEAwoBATAyAhMUABkzYS/2kHct/bVoAAIAGTNhFw0yNTA4MDYxNzQzMDBaMAwwCgYDVR0VBAMKAQEwMgITFAAZM2CG6JULdLe0OAACABkzYBcNMjUwODA2MTc0MzAwWjAMMAoGA1UdFQQDCgEBMDICExQAFxZTwfc6kx1lYxQAAgAXFlMXDTI1MDgwNjE3MzAzNlowDDAKBgNVHRUEAwoBATAyAhMUABcWUul9kAaVzmUWAAIAFxZSFw0yNTA4MDYxNzMwMzZaMAwwCgYDVR0VBAMKAQEwMgITFAAZb0I2K+hNaOFyjQACABlvQhcNMjUwODA2MTcyMDM3WjAMMAoGA1UdFQQDCgEBMDICExQAGW9BpewKpRPFuLUAAgAZb0EXDTI1MDgwNjE3MjAzNlowDDAKBgNVHRUEAwoBATAyAhMUABflQcCZGQfiIwTqAAIAF+VBFw0yNTA4MDYxNzEyMjdaMAwwCgYDVR0VBAMKAQEwMgITFAAX5UCFGYoGw4MVhgACABflQBcNMjUwODA2MTcxMjI3WjAMMAoGA1UdFQQDCgEBMDICExQAFcE8TJKLxQCtys4AAgAVwTwXDTI1MDgwNjE2MDU1MlowDDAKBgNVHRUEAwoBATAyAhMUABXBOzR9GsIK66ODAAIAFcE7Fw0yNTA4MDYxNjA1NTJaMAwwCgYDVR0VBAMKAQEwMgITFAATB//GIRe8GpR+6AACABMH/xcNMjUwODA2MTUzNjU3WjAMMAoGA1UdFQQDCgEBMDICExQAEwf+w2d5RGNdcAcAAgATB/4XDTI1MDgwNjE1MzY1N1owDDAKBgNVHRUEAwoBATAyAhMUAA/M8XW5ExGHWgANAAIAD8zxFw0yNTA4MDYxNTAyMzNaMAwwCgYDVR0VBAMKAQEwMgITFAAPzPCXakfYxmCNgAACAA/M8BcNMjUwODA2MTUwMjMzWjAMMAoGA1UdFQQDCgEBMDICExQAGbf8ApHYjfp6fo8AAgAZt/wXDTI1MDgwNjA1NDY0MFowDDAKBgNVHRUEAwoBBTAyAhMUABi5yqw/1l6a6zO8AAIAGLnKFw0yNTA4MDYwNDQyMzhaMAwwCgYDVR0VBAMKAQUwMgITFAAQ9e1SMwZc9/pWIAACABD17RcNMjUwODA2MDQxNzIyWjAMMAoGA1UdFQQDCgEFMDICExQAFjqkm3fM9x9K894AAgAWOqQXDTI1MDgwNjA0MDMzNVowDDAKBgNVHRUEAwoBATAyAhMUABY6o8UA4lBEjBMuAAIAFjqjFw0yNTA4MDYwNDAzMzVaMAwwCgYDVR0VBAMKAQEwMgITFAAVHwiw3vgfUAPa5AACABUfCBcNMjUwODA2MDQwMjU5WjAMMAoGA1UdFQQDCgEBMDICExQAFR8HyxDcwwFTy90AAgAVHwcXDTI1MDgwNjA0MDI1OVowDDAKBgNVHRUEAwoBATAyAhMUABbGU5S/jLrlyB/0AAIAFsZTFw0yNTA4MDYwNDAyNDNaMAwwCgYDVR0VBAMKAQEwMgITFAAWxlLcIdHCke/Z0AACABbGUhcNMjUwODA2MDQwMjQzWjAMMAoGA1UdFQQDCgEBMDICExQAEsEJveyHOINlWB0AAgASwQkXDTI1MDgwNTIyMzgzMlowDDAKBgNVHRUEAwoBBTAyAhMUABbHqZwqeq86Kjt+AAIAFsepFw0yNTA4MDUyMjAzMDZaMAwwCgYDVR0VBAMKAQUwMgITFAARQD/aNSoY1hE5SwACABFAPxcNMjUwODA1MjEwMzM5WjAMMAoGA1UdFQQDCgEBMDICExQAEUA+OMqi9WC9Ry4AAgARQD4XDTI1MDgwNTIxMDMzOVowDDAKBgNVHRUEAwoBATAyAhMUABmzGq1qR24EDzbKAAIAGbMaFw0yNTA4MDUyMDE3NDdaMAwwCgYDVR0VBAMKAQEwMgITFAAZsxmYtZ1nsmTmrQACABmzGRcNMjUwODA1MjAxNzQ3WjAMMAoGA1UdFQQDCgEBMDICExQAGbg7RLQ93oV/pkgAAgAZuDsXDTI1MDgwNTIwMDgzOVowDDAKBgNVHRUEAwoBATAyAhMUABm4OkQpJAzJ4fzRAAIAGbg6Fw0yNTA4MDUyMDA4MzhaMAwwCgYDVR0VBAMKAQEwMgITFAAYrgo6M3CKnOEWFgACABiuChcNMjUwODA1MTgzOTQzWjAMMAoGA1UdFQQDCgEFMDICExQAD/daT8Xfp1FUoNcAAgAP91oXDTI1MDgwNTE3NTMyOFowDDAKBgNVHRUEAwoBBTAyAhMUABNPcGOP5nbf0IzFAAIAE09wFw0yNTA4MDUxNzM3MTdaMAwwCgYDVR0VBAMKAQEwMgITFAATT2+Sk8obONZERgACABNPbxcNMjUwODA1MTczNzE3WjAMMAoGA1UdFQQDCgEBMDICExQAFzTWJRTJ1oer4EAAAgAXNNYXDTI1MDgwNTE3MzQ1NlowDDAKBgNVHRUEAwoBATAyAhMUABc01eOwueyE00JFAAIAFzTVFw0yNTA4MDUxNzM0NTZaMAwwCgYDVR0VBAMKAQEwMgITFAARqIW2Tf41xBrN1QACABGohRcNMjUwODA1MTYwNzE3WjAMMAoGA1UdFQQDCgEBMDICExQAEaiE0Edd6gLU2BkAAgARqIQXDTI1MDgwNTE2MDcxN1owDDAKBgNVHRUEAwoBATAyAhMUABd/9W2fHI8lmrPGAAIAF3/1Fw0yNTA4MDUxNTU3NDVaMAwwCgYDVR0VBAMKAQUwMgITFAAWgVKUBjO/PV8ehQACABaBUhcNMjUwODA1MTU1MjMxWjAMMAoGA1UdFQQDCgEBMDICExQAFoFRi++gbMwCgvMAAgAWgVEXDTI1MDgwNTE1NTIzMVowDDAKBgNVHRUEAwoBATAyAhMUABO+W5cGGLpuP6TLAAIAE75bFw0yNTA4MDUxNTI5NTlaMAwwCgYDVR0VBAMKAQEwMgITFAATvloH3PyGLFc90wACABO+WhcNMjUwODA1MTUyOTU5WjAMMAoGA1UdFQQDCgEBMDICExQAGYiig55Aj+muGwcAAgAZiKIXDTI1MDgwNTE1MjkxNFowDDAKBgNVHRUEAwoBBTAyAhMUABm1S/fy0pGqLH7sAAIAGbVLFw0yNTA4MDUxNDE4NDFaMAwwCgYDVR0VBAMKAQEwMgITFAAZtUpNErNdBIfRxQACABm1ShcNMjUwODA1MTQxODQxWjAMMAoGA1UdFQQDCgEBMDICExQAFmSlfnPWj3OFHxMAAgAWZKUXDTI1MDgwNTExMzEwOFowDDAKBgNVHRUEAwoBBTAyAhMUABkVnup7uO0WIJshAAIAGRWeFw0yNTA4MDUwNTQ3MjlaMAwwCgYDVR0VBAMKAQUwMgITFAAV9YLjC6aCZvmIfwACABX1ghcNMjUwODA1MDQwMzMwWjAMMAoGA1UdFQQDCgEBMDICExQAFfWBcxB5qE5HF/0AAgAV9YEXDTI1MDgwNTA0MDMzMFowDDAKBgNVHRUEAwoBATAyAhMUABlizdt0qYea/jw2AAIAGWLNFw0yNTA4MDUwMjU1MTdaMAwwCgYDVR0VBAMKAQUwMgITFAASkouDLqeEMbskOgACABKSixcNMjUwODA1MDEyODQ1WjAMMAoGA1UdFQQDCgEFMDICExQAGELwkqITBh7EvFUAAgAYQvAXDTI1MDgwNTAwMjE0MFowDDAKBgNVHRUEAwoBBTAyAhMUABZuSKX4Ey7SPNVHAAIAFm5IFw0yNTA4MDQyMjI0MjhaMAwwCgYDVR0VBAMKAQUwMgITFAAPtXozJezSvZQM4AACAA+1ehcNMjUwODA0MjA0NTQ2WjAMMAoGA1UdFQQDCgEBMDICExQAD7V5uCoJDduPVMgAAgAPtXkXDTI1MDgwNDIwNDU0NlowDDAKBgNVHRUEAwoBATAyAhMUABmzBAeEckTii/g5AAIAGbMEFw0yNTA4MDQxOTU5NDdaMAwwCgYDVR0VBAMKAQUwMgITFAAQli+KCZrfgRKoAwACABCWLxcNMjUwODA0MTkzMDM0WjAMMAoGA1UdFQQDCgEBMDICExQAEJYuZ3CCtU0eg/kAAgAQli4XDTI1MDgwNDE5MzAzNFowDDAKBgNVHRUEAwoBATAyAhMUABmd2S/BF28FMlvDAAIAGZ3ZFw0yNTA4MDQxOTE3NTJaMAwwCgYDVR0VBAMKAQUwMgITFAAYVjRhtkFenc7zWQACABhWNBcNMjUwODA0MTkxMTM5WjAMMAoGA1UdFQQDCgEFMDICExQAE+BrOJWyrpobAu0AAgAT4GsXDTI1MDgwNDE5MDQzNVowDDAKBgNVHRUEAwoBATAyAhMUABPgaiHgxC/PKr7DAAIAE+BqFw0yNTA4MDQxOTA0MzVaMAwwCgYDVR0VBAMKAQEwMgITFAAQjxdwj8IvLsANJAACABCPFxcNMjUwODA0MTgzNzI0WjAMMAoGA1UdFQQDCgEBMDICExQAEI8Wmlr3/TdMqZQAAgAQjxYXDTI1MDgwNDE4MzcyNFowDDAKBgNVHRUEAwoBATAyAhMUABA8LKctp6l24jZuAAIAEDwsFw0yNTA4MDQxODM1MTFaMAwwCgYDVR0VBAMKAQEwMgITFAAQPCs/Ya07S2GMGgACABA8KxcNMjUwODA0MTgzNTEwWjAMMAoGA1UdFQQDCgEBMDICExQAFpGZR9KnIYb6EsEAAgAWkZkXDTI1MDgwNDE3NTYwOVowDDAKBgNVHRUEAwoBATAyAhMUABaRmP1lppU7cKoMAAIAFpGYFw0yNTA4MDQxNzU2MDlaMAwwCgYDVR0VBAMKAQEwMgITFAAVsY/7UF5nyRcNkwACABWxjxcNMjUwODA0MTcxNDA2WjAMMAoGA1UdFQQDCgEBMDICExQAFbGOewEyhaMgitkAAgAVsY4XDTI1MDgwNDE3MTQwNlowDDAKBgNVHRUEAwoBATAyAhMUABiJp8qsj1zy3XAzAAIAGImnFw0yNTA4MDQxNjU1MThaMAwwCgYDVR0VBAMKAQEwMgITFAAYiaY2hqQfMzYfoQACABiJphcNMjUwODA0MTY1NTE4WjAMMAoGA1UdFQQDCgEBMDICExQAGJoyfDkMDK1jmoQAAgAYmjIXDTI1MDgwNDE2NTEyNVowDDAKBgNVHRUEAwoBBTAyAhMUABMo8dZ/ZEV0Q2dPAAIAEyjxFw0yNTA4MDQxNjI1MDVaMAwwCgYDVR0VBAMKAQEwMgITFAATKPAQs/5xXBRZZQACABMo8BcNMjUwODA0MTYyNTA0WjAMMAoGA1UdFQQDCgEBMDICExQAGbKZIqpf7bpkIW4AAgAZspkXDTI1MDgwNDE2MjIyNVowDDAKBgNVHRUEAwoBATAyAhMUABmymKvYwuMW2QUXAAIAGbKYFw0yNTA4MDQxNjIyMjVaMAwwCgYDVR0VBAMKAQEwMgITFAAUnN9O0EIofw0GlgACABSc3xcNMjUwODA0MTYwNzQ3WjAMMAoGA1UdFQQDCgEBMDICExQAFJzecLo3kMo7t6cAAgAUnN4XDTI1MDgwNDE2MDc0N1owDDAKBgNVHRUEAwoBATAyAhMUABThyn8BGDGzOO65AAIAFOHKFw0yNTA4MDQxNDAyMTlaMAwwCgYDVR0VBAMKAQEwMgITFAAU4cnghQPmwGEEjgACABThyRcNMjUwODA0MTQwMjE5WjAMMAoGA1UdFQQDCgEBMDICExQAF500EKOr5MpIB14AAgAXnTQXDTI1MDgwNDEzNTIzNlowDDAKBgNVHRUEAwoBBTAyAhMUABOaoVDRXQAsgQTiAAIAE5qhFw0yNTA4MDQwMjU1NTFaMAwwCgYDVR0VBAMKAQUwMgITFAAUQAsekeC1HDVHewACABRACxcNMjUwODA0MDAwMzE0WjAMMAoGA1UdFQQDCgEFMDICExQAGbF+e7yR03dVx+0AAgAZsX4XDTI1MDgwMzIzNTMwOFowDDAKBgNVHRUEAwoBBTAyAhMUABFoWc9vp+kj2+GIAAIAEWhZFw0yNTA4MDMyMzQyMDFaMAwwCgYDVR0VBAMKAQUwMgITFAAVUNhwOrsn4wvsbwACABVQ2BcNMjUwODAzMjMwNzU2WjAMMAoGA1UdFQQDCgEFMDICExQAFtE7JnCAyO8ut8cAAgAW0TsXDTI1MDgwMzIxMDQ1M1owDDAKBgNVHRUEAwoBBTAyAhMUABffCyE1/HANhKZ6AAIAF98LFw0yNTA4MDMyMDEwNTlaMAwwCgYDVR0VBAMKAQUwMgITFAAUS7Nkn1S/NJ56rwACABRLsxcNMjUwODAzMTgzMDQwWjAMMAoGA1UdFQQDCgEFMDICExQAF58lgD3iUOFAeLQAAgAXnyUXDTI1MDgwMzE4MjEyOVowDDAKBgNVHRUEAwoBBTAyAhMUABmXZ8ipTZh7lJ2jAAIAGZdnFw0yNTA4MDMwODIwMDZaMAwwCgYDVR0VBAMKAQUwMgITFAAUOjtuRYas+01fWgACABQ6OxcNMjUwODAzMDUwNzM3WjAMMAoGA1UdFQQDCgEFMDICExQAFAS82U3uq4mWu9oAAgAUBLwXDTI1MDgwMzA0MjgxMFowDDAKBgNVHRUEAwoBBTAyAhMUABdwBpz21TvJCM7eAAIAF3AGFw0yNTA4MDMwMzA2NDBaMAwwCgYDVR0VBAMKAQUwMgITFAAZnIqAXW7NwpN50gACABmcihcNMjUwODAzMDIzMDU2WjAMMAoGA1UdFQQDCgEFMDICExQAFxLgSDvON64yKGEAAgAXEuAXDTI1MDgwMjIzMDIyNFowDDAKBgNVHRUEAwoBBTAyAhMUABdGWyKZJbwLJa2nAAIAF0ZbFw0yNTA4MDIyMDIwNDRaMAwwCgYDVR0VBAMKAQUwMgITFAAXXYkXSoH79wMRfQACABddiRcNMjUwODAyMTQzNTUzWjAMMAoGA1UdFQQDCgEFMDICExQAGZCvyGiLHErUQ2wAAgAZkK8XDTI1MDgwMjEzNDEwMVowDDAKBgNVHRUEAwoBBTAyAhMUABi+yFznmtBy9s+jAAIAGL7IFw0yNTA4MDIwNDMyMTlaMAwwCgYDVR0VBAMKAQUwMgITFAAYCRkAzGBrbLBU7AACABgJGRcNMjUwODAyMDQwMTQ5WjAMMAoGA1UdFQQDCgEBMDICExQAGAkY1Q70u/9G8woAAgAYCRgXDTI1MDgwMjA0MDE0OVowDDAKBgNVHRUEAwoBATAyAhMUABhoPosDOag7TGI5AAIAGGg+Fw0yNTA4MDIwNDAxNDVaMAwwCgYDVR0VBAMKAQEwMgITFAAYaD1bq1vr8A44pgACABhoPRcNMjUwODAyMDQwMTQ1WjAMMAoGA1UdFQQDCgEBMDICExQAGNYymkUwm1Pz4m0AAgAY1jIXDTI1MDgwMjAzMjI0MFowDDAKBgNVHRUEAwoBBTAyAhMUABlwB71lQqXlff1AAAIAGXAHFw0yNTA4MDIwMzIyMTJaMAwwCgYDVR0VBAMKAQEwMgITFAAZcAbeHJ+z8CXlvwACABlwBhcNMjUwODAyMDMyMjEyWjAMMAoGA1UdFQQDCgEBMDICExQAFEvx1qJIPDjr4K4AAgAUS/EXDTI1MDgwMjAxNDc0MFowDDAKBgNVHRUEAwoBBTAyAhMUABFfWSA2ENtAFLJyAAIAEV9ZFw0yNTA4MDIwMTA1MjRaMAwwCgYDVR0VBAMKAQEwMgITFAARX1jBZG+nJRQnxgACABFfWBcNMjUwODAyMDEwNTI0WjAMMAoGA1UdFQQDCgEBMDICExQAGZ3o6SX10P2osB4AAgAZnegXDTI1MDgwMjAwMTkxMVowDDAKBgNVHRUEAwoBBTAyAhMUABRYKViGxgS0tWs9AAIAFFgpFw0yNTA4MDEyMzQzMjZaMAwwCgYDVR0VBAMKAQUwMgITFAAXIYKp7Xfbd+25ZAACABchghcNMjUwODAxMjExNTE2WjAMMAoGA1UdFQQDCgEBMDICExQAFyGBXVSuoG8FYIcAAgAXIYEXDTI1MDgwMTIxMTUxNlowDDAKBgNVHRUEAwoBATAyAhMUABd7umMQ3+wAJeFTAAIAF3u6Fw0yNTA4MDExOTMxMjdaMAwwCgYDVR0VBAMKAQUwMgITFAAXhJF2p7mX7xx21gACABeEkRcNMjUwODAxMTgyNjIxWjAMMAoGA1UdFQQDCgEBMDICExQAF4SQracoLxFKRTYAAgAXhJAXDTI1MDgwMTE4MjYyMVowDDAKBgNVHRUEAwoBATAyAhMUABmv4PA0Tif+q75XAAIAGa/gFw0yNTA4MDExNzQ5MzRaMAwwCgYDVR0VBAMKAQEwMgITFAAZr98OeTHsyoxH6QACABmv3xcNMjUwODAxMTc0OTM0WjAMMAoGA1UdFQQDCgEBMDICExQAFbUJ48ure01cL3sAAgAVtQkXDTI1MDgwMTE3MzYzOVowDDAKBgNVHRUEAwoBATAyAhMUABW1CDQ5gjlcqT1hAAIAFbUIFw0yNTA4MDExNzM2MzlaMAwwCgYDVR0VBAMKAQEwMgITFAATFImRoGb6tAyRnAACABMUiRcNMjUwODAxMTczMDI2WjAMMAoGA1UdFQQDCgEBMDICExQAExSInOFHHAIfHKwAAgATFIgXDTI1MDgwMTE3MzAyNlowDDAKBgNVHRUEAwoBATAyAhMUABNbzNeMeJK/3E0SAAIAE1vMFw0yNTA4MDExNjI4MTNaMAwwCgYDVR0VBAMKAQEwMgITFAATW8tqDQkBmTQ0FgACABNbyxcNMjUwODAxMTYyODEzWjAMMAoGA1UdFQQDCgEBMDICExQAGPxXtyGGg5v248UAAgAY/FcXDTI1MDgwMTE2MjUxOFowDDAKBgNVHRUEAwoBBTAyAhMUABfrmefx4lDaSyaJAAIAF+uZFw0yNTA4MDExNjAyNTJaMAwwCgYDVR0VBAMKAQEwMgITFAAX65jE7V0HeInqCAACABfrmBcNMjUwODAxMTYwMjUyWjAMMAoGA1UdFQQDCgEBMDICExQAGa7TkB31KWQV3soAAgAZrtMXDTI1MDgwMTE1NTQ0NlowDDAKBgNVHRUEAwoBATAyAhMUABmu0j4B4Vzd+JrYAAIAGa7SFw0yNTA4MDExNTU0NDZaMAwwCgYDVR0VBAMKAQEwMgITFAAZnjMhawZc0qXlmQACABmeMxcNMjUwODAxMTU1MjU0WjAMMAoGA1UdFQQDCgEBMDICExQAGZ4yhDYWPNd3ILAAAgAZnjIXDTI1MDgwMTE1NTI1NFowDDAKBgNVHRUEAwoBATAyAhMUABW/qEQ3WBP/tmy+AAIAFb+oFw0yNTA4MDExNTIzMTdaMAwwCgYDVR0VBAMKAQEwMgITFAAVv6eFysC7a52NLQACABW/pxcNMjUwODAxMTUyMzE3WjAMMAoGA1UdFQQDCgEBMDICExQAGYgkDYbyxL0h7d8AAgAZiCQXDTI1MDgwMTE1MTQ0OFowDDAKBgNVHRUEAwoBBTAyAhMUABkqR7lxomyLkuTBAAIAGSpHFw0yNTA4MDExNTA1MjNaMAwwCgYDVR0VBAMKAQEwMgITFAAZKkYoH0ftKNleXgACABkqRhcNMjUwODAxMTUwNTIzWjAMMAoGA1UdFQQDCgEBMDICExQAGa4+nI+vffUpFRcAAgAZrj4XDTI1MDgwMTE0MzIwM1owDDAKBgNVHRUEAwoBBTAyAhMUABalJCHUqUc/xtRxAAIAFqUkFw0yNTA4MDExNDI3NTBaMAwwCgYDVR0VBAMKAQEwMgITFAAWpSOvtwV3oFec+AACABalIxcNMjUwODAxMTQyNzUwWjAMMAoGA1UdFQQDCgEBMDICExQAFJJVPtaTrPxAUCwAAgAUklUXDTI1MDgwMTE0MjYzNFowDDAKBgNVHRUEAwoBBTAyAhMUABlO+Ktfp7oTh75EAAIAGU74Fw0yNTA4MDEwMjEwNDFaMAwwCgYDVR0VBAMKAQUwMgITFAAWEEICRlrmmvJAogACABYQQhcNMjUwODAxMDEwNTI0WjAMMAoGA1UdFQQDCgEBMDICExQAFhBB7jE8MDtsFkkAAgAWEEEXDTI1MDgwMTAxMDUyNFowDDAKBgNVHRUEAwoBATAyAhMUABS6bdOnSvYhEzp+AAIAFLptFw0yNTA3MzEyMjUxNDVaMAwwCgYDVR0VBAMKAQEwMgITFAAUumw/vbZwRKUt7AACABS6bBcNMjUwNzMxMjI1MTQ0WjAMMAoGA1UdFQQDCgEBMDICExQAGQsBjBDFdxt9x2YAAgAZCwEXDTI1MDczMTIyMjQzM1owDDAKBgNVHRUEAwoBATAyAhMUABkLALcN1DFWX0M8AAIAGQsAFw0yNTA3MzEyMjI0MzNaMAwwCgYDVR0VBAMKAQEwMgITFAAZoW+jXw+QzuvABQACABmhbxcNMjUwNzMxMjE0ODU5WjAMMAoGA1UdFQQDCgEBMDICExQAGaFuSXs3YrtG/icAAgAZoW4XDTI1MDczMTIxNDg1OVowDDAKBgNVHRUEAwoBATAyAhMUABmtUh2tzOOKICkUAAIAGa1SFw0yNTA3MzEyMDQ3NTlaMAwwCgYDVR0VBAMKAQEwMgITFAAZrVGLkyA5H01PbAACABmtURcNMjUwNzMxMjA0NzU5WjAMMAoGA1UdFQQDCgEBMDICExQAGGN19FXlcyp69OkAAgAYY3UXDTI1MDczMTIwNDA0NlowDDAKBgNVHRUEAwoBBTAyAhMUABUiTpfs2JFv4EMxAAIAFSJOFw0yNTA3MzEyMDM0MjJaMAwwCgYDVR0VBAMKAQEwMgITFAAVIk2HtztxQzUUfAACABUiTRcNMjUwNzMxMjAzNDIyWjAMMAoGA1UdFQQDCgEBMDICExQAGPU9a0YIqDXT4VAAAgAY9T0XDTI1MDczMTE5NTkzOVowDDAKBgNVHRUEAwoBBTAyAhMUABfrr5g/F4/lAXaeAAIAF+uvFw0yNTA3MzExOTU2MTZaMAwwCgYDVR0VBAMKAQEwMgITFAAX664NXtnRZwt2KgACABfrrhcNMjUwNzMxMTk1NjE2WjAMMAoGA1UdFQQDCgEBMDICExQAGLHlFUf5o+sHN8gAAgAYseUXDTI1MDczMTE5NTQyN1owDDAKBgNVHRUEAwoBBTAyAhMUABVbzbUs6nwh6sfSAAIAFVvNFw0yNTA3MzExOTQ4MDNaMAwwCgYDVR0VBAMKAQEwMgITFAAVW8yf7CmVGvhYVgACABVbzBcNMjUwNzMxMTk0ODAzWjAMMAoGA1UdFQQDCgEBMDICExQAGayoH06y7BhYj+YAAgAZrKgXDTI1MDczMTE5MTk1OFowDDAKBgNVHRUEAwoBATAyAhMUABmspzJsnl57lttFAAIAGaynFw0yNTA3MzExOTE5NThaMAwwCgYDVR0VBAMKAQEwMgITFAAZrEC6Hn/wtM3XEgACABmsQBcNMjUwNzMxMTgyMDI3WjAMMAoGA1UdFQQDCgEBMDICExQAGaw/q0FCvDLOwE8AAgAZrD8XDTI1MDczMTE4MjAyN1owDDAKBgNVHRUEAwoBATAyAhMUABTT+Z6pD5/fFEXuAAIAFNP5Fw0yNTA3MzExNzQwMDZaMAwwCgYDVR0VBAMKAQEwMgITFAAZzHvc4IuloZAgegACABnMexcNMjUwODEyMTYwMjU3WjAMMAoGA1UdFQQDCgEBMDICExQAGcx6QCC+dqL9Kw0AAgAZzHoXDTI1MDgxMjE2MDI1N1owDDAKBgNVHRUEAwoBATAyAhMUABJdNC/yCGemXpTGAAIAEl00Fw0yNTA4MTIxNTA2MjJaMAwwCgYDVR0VBAMKAQEwMgITFAASXTO9/DyzsAjhcQACABJdMxcNMjUwODEyMTUwNjIyWjAMMAoGA1UdFQQDCgEBMDICExQAEI191Z2CN++afhcAAgAQjX0XDTI1MDgxMjE0MTYzMlowDDAKBgNVHRUEAwoBATAyAhMUABCNfJEU8Im0qySpAAIAEI18Fw0yNTA4MTIxNDE2MzJaMAwwCgYDVR0VBAMKAQEwMgITFAAXPHL0PpxeqbLsFwACABc8chcNMjUwODEyMDQwNjIzWjAMMAoGA1UdFQQDCgEBMDICExQAFzxxoe456DD+CE4AAgAXPHEXDTI1MDgxMjA0MDYyM1owDDAKBgNVHRUEAwoBATAyAhMUABEiJT0yMdT6GGE9AAIAESIlFw0yNTA4MTEyMzE4MTRaMAwwCgYDVR0VBAMKAQUwMgITFAAZtkOnHd4Jjhc/4gACABm2QxcNMjUwODExMjI0ODE1WjAMMAoGA1UdFQQDCgEFMDICExQAGcsqv8nM154goB0AAgAZyyoXDTI1MDgxMTIxNTEyMFowDDAKBgNVHRUEAwoBBTAyAhMUABnDaFgxPjRMwqLUAAIAGcNoFw0yNTA4MTEyMTQ3NDJaMAwwCgYDVR0VBAMKAQUwMgITFAAWjRZiIwBvKUhEXAACABaNFhcNMjUwODExMjEwNjM5WjAMMAoGA1UdFQQDCgEFMDICExQAGcq8oHlKujTMOEsAAgAZyrwXDTI1MDgxMTIwNTQwNFowDDAKBgNVHRUEAwoBATAyAhMUABnKuxB/k1rp04ZlAAIAGcq7Fw0yNTA4MTEyMDU0MDRaMAwwCgYDVR0VBAMKAQEwMgITFAASkWTGN3QCtIiUSQACABKRZBcNMjUwODExMjAyMjI5WjAMMAoGA1UdFQQDCgEBMDICExQAEpFje44qE9sA3Z4AAgASkWMXDTI1MDgxMTIwMjIyOVowDDAKBgNVHRUEAwoBATAyAhMUABR7zG5uYWDhX7NlAAIAFHvMFw0yNTA4MTEyMDEzMTlaMAwwCgYDVR0VBAMKAQEwMgITFAAUe8vARkSlGLt5LQACABR7yxcNMjUwODExMjAxMzE5WjAMMAoGA1UdFQQDCgEBMDICExQAEINlsd/xGFPUjSAAAgAQg2UXDTI1MDgxMTE5MzYzNlowDDAKBgNVHRUEAwoBATAyAhMUABCDZBL5qYV4qVbDAAIAEINkFw0yNTA4MTExOTM2MzZaMAwwCgYDVR0VBAMKAQEwMgITFAAZyKoDxERexmC4EAACABnIqhcNMjUwODExMTYyNDQxWjAMMAoGA1UdFQQDCgEBMDICExQAGcipcXWlMc9sU+0AAgAZyKkXDTI1MDgxMTE2MjQ0MVowDDAKBgNVHRUEAwoBATAyAhMUAA/WNfrjvJsuH71uAAIAD9Y1Fw0yNTA4MTExNjEyNTFaMAwwCgYDVR0VBAMKAQEwMgITFAAP1jR7PIh4Z0Yp2AACAA/WNBcNMjUwODExMTYxMjUxWjAMMAoGA1UdFQQDCgEBMDICExQAEhy7dSSrHrW+xTAAAgASHLsXDTI1MDgxMTE2MTI1MVowDDAKBgNVHRUEAwoBATAyAhMUABIcusOiyU1Y7EYkAAIAEhy6Fw0yNTA4MTExNjEyNTFaMAwwCgYDVR0VBAMKAQEwMgITFAARzWGaTQu97aNf4AACABHNYRcNMjUwODExMTU1MDM2WjAMMAoGA1UdFQQDCgEBMDICExQAEc1gm4qxw3pQkYQAAgARzWAXDTI1MDgxMTE1NTAzNlowDDAKBgNVHRUEAwoBATAyAhMUABeqHEHCu3Gy13a3AAIAF6ocFw0yNTA4MTExNTIxMzhaMAwwCgYDVR0VBAMKAQUwMgITFAAQg7XqHe7s2Y7ylgACABCDtRcNMjUwODExMDQwMjUzWjAMMAoGA1UdFQQDCgEBMDICExQAEIO093ZAWvFc27wAAgAQg7QXDTI1MDgxMTA0MDI1M1owDDAKBgNVHRUEAwoBATAyAhMUABb21OEPR6MpubqVAAIAFvbUFw0yNTA4MTEwNDAyNTFaMAwwCgYDVR0VBAMKAQEwMgITFAAW9tPaT44lrIWkTAACABb20xcNMjUwODExMDQwMjUxWjAMMAoGA1UdFQQDCgEBMDICExQAFOX7EPgZqIo8NMQAAgAU5fsXDTI1MDgxMTAzNDUzOVowDDAKBgNVHRUEAwoBBTAyAhMUABR9GfyyScw8HPrOAAIAFH0ZFw0yNTA4MTEwMzI2NTZaMAwwCgYDVR0VBAMKAQUwMgITFAAP90Kpa49iBJlOLgACAA/3QhcNMjUwODExMDA1NDM0WjAMMAoGA1UdFQQDCgEFMDICExQAESKdnAY5E2kqLRgAAgARIp0XDTI1MDgxMDIxMjUwNFowDDAKBgNVHRUEAwoBBTAyAhMUABdsa7zXXd0eqdIiAAIAF2xrFw0yNTA4MTAyMTI1MDFaMAwwCgYDVR0VBAMKAQUwMgITFAAZruChtENi6SR0VAACABmu4BcNMjUwODEwMTg0NjA3WjAMMAoGA1UdFQQDCgEFMDICExQAGcdpxqiSz3XOT8oAAgAZx2kXDTI1MDgxMDE3MDMwMlowDDAKBgNVHRUEAwoBATAyAhMUABeCDwGXickH1625AAIAF4IPFw0yNTA4MTAxNzAzMDJaMAwwCgYDVR0VBAMKAQEwMgITFAAXgg559IlJM/o55AACABeCDhcNMjUwODEwMTY0NjI1WjAMMAoGA1UdFQQDCgEFMDICExQAF9QhhH9J6VDJ3CEAAgAX1CEXDTI1MDgxMDE2MjIwM1owDDAKBgNVHRUEAwoBBTAyAhMUABnHNQyp6dP6VoM/AAIAGcc1Fw0yNTA4MTAwNjEwMDZaMAwwCgYDVR0VBAMKAQEwMgITFAAZxzQODMavyQ9lrQACABnHNBcNMjUwODEwMDYxMDA2WjAMMAoGA1UdFQQDCgEBMDICExQAF58VOQAXfMy+VX0AAgAXnxUXDTI1MDgxMDAyMTAzMlowDDAKBgNVHRUEAwoBBTAyAhMUABQ3nbiHoqP1IizBAAIAFDedFw0yNTA4MTAwMDM2MDdaMAwwCgYDVR0VBAMKAQUwMgITFAAUgbiPQ3aVw5JNnQACABSBuBcNMjUwODA5MTYzMTQ5WjAMMAoGA1UdFQQDCgEBMDICExQAFIG3qbcQ8bHlhesAAgAUgbcXDTI1MDgwOTE2MzE0OVowDDAKBgNVHRUEAwoBATAyAhMUABJ3vA/5GMC+wpZEAAIAEne8Fw0yNTA4MDkxNTIyMzJaMAwwCgYDVR0VBAMKAQEwMgITFAASd7tZlR/ja0BzVAACABJ3uxcNMjUwODA5MTUyMjMyWjAMMAoGA1UdFQQDCgEBMDICExQAGcac0PbptC2o78cAAgAZxpwXDTI1MDgwOTEzNTgwOVowDDAKBgNVHRUEAwoBBTAyAhMUABeJWSIRQUXEhR/vAAIAF4lZFw0yNTA4MDkwNzIxNDNaMAwwCgYDVR0VBAMKAQUwMgITFAAY0SJDtK/n6BmVTgACABjRIhcNMjUwODA5MDQwOTI2WjAMMAoGA1UdFQQDCgEFMDICExQAEXue1qUc2EqVKCoAAgARe54XDTI1MDgwOTA0MDczNFowDDAKBgNVHRUEAwoBATAyAhMUABF7nXgTYJfATIY1AAIAEXudFw0yNTA4MDkwNDA3MzRaMAwwCgYDVR0VBAMKAQEwMgITFAATgl6/oep39At7jwACABOCXhcNMjUwODA5MDQwNjQzWjAMMAoGA1UdFQQDCgEBMDICExQAE4Jd6fLuveL5AgoAAgATgl0XDTI1MDgwOTA0MDY0M1owDDAKBgNVHRUEAwoBATAyAhMUABV95YQYOX7Qqcl9AAIAFX3lFw0yNTA4MDkwNDA2MjlaMAwwCgYDVR0VBAMKAQEwMgITFAAVfeSi13KLSGeJqAACABV95BcNMjUwODA5MDQwNjI5WjAMMAoGA1UdFQQDCgEBMDICExQAGcCabSrbPsoLH9EAAgAZwJoXDTI1MDgwODIxNTgxNlowDDAKBgNVHRUEAwoBATAyAhMUABnAmc+6hLqOyhvFAAIAGcCZFw0yNTA4MDgyMTU4MTZaMAwwCgYDVR0VBAMKAQEwMgITFAAZxght0pF5oODqzwACABnGCBcNMjUwODA4MjEyNjQ4WjAMMAoGA1UdFQQDCgEFMDICExQAGcW1bUpIhSmVOmQAAgAZxbUXDTI1MDgwODIxMjQ0OVowDDAKBgNVHRUEAwoBBTAyAhMUABWy21xkH3HaL8bIAAIAFbLbFw0yNTA4MDgyMTE2NDBaMAwwCgYDVR0VBAMKAQEwMgITFAAVstqXg4ySU+1xNAACABWy2hcNMjUwODA4MjExNjQwWjAMMAoGA1UdFQQDCgEBMDICExQAGcXz49og1PeGQbsAAgAZxfMXDTI1MDgwODIxMTQyOFowDDAKBgNVHRUEAwoBATAyAhMUABnF8iCsF0L/aEMJAAIAGcXyFw0yNTA4MDgyMTE0MjhaMAwwCgYDVR0VBAMKAQEwMgITFAAX3XsDn2lW308FBgACABfdexcNMjUwODA4MjA1OTUwWjAMMAoGA1UdFQQDCgEFMDICExQAGb1UIZ71IEVWUikAAgAZvVQXDTI1MDgwODIwMjAzMlowDDAKBgNVHRUEAwoBBTAyAhMUABAnsQOHcV4sjxSUAAIAECexFw0yNTA4MDgxOTU5MjFaMAwwCgYDVR0VBAMKAQUwMgITFAAPtv50R0ybQEABTAACAA+2/hcNMjUwODA4MTk1NzI2WjAMMAoGA1UdFQQDCgEBMDICExQAD7b9jVhBzYRCNvQAAgAPtv0XDTI1MDgwODE5NTcyNlowDDAKBgNVHRUEAwoBATAyAhMUABeqNtL2LAZG0B1aAAIAF6o2Fw0yNTA4MDgxOTI1NTRaMAwwCgYDVR0VBAMKAQEwMgITFAAXqjXwvk9jivB5twACABeqNRcNMjUwODA4MTkyNTU0WjAMMAoGA1UdFQQDCgEBMDICExQAFAWXHJDm9xksGNkAAgAUBZcXDTI1MDgwODE3MjQxNlowDDAKBgNVHRUEAwoBATAyAhMUABQFlisDev9yrlxCAAIAFAWWFw0yNTA4MDgxNzI0MTZaMAwwCgYDVR0VBAMKAQEwMgITFAAVgA6bUPQmWenV5QACABWADhcNMjUwODA4MTcxNjI5WjAMMAoGA1UdFQQDCgEBMDICExQAFYANP05PL2RMjl4AAgAVgA0XDTI1MDgwODE3MTYyOVowDDAKBgNVHRUEAwoBATAyAhMUABPqqC0Mp8jq3j3QAAIAE+qoFw0yNTA4MDgxNzA5MTZaMAwwCgYDVR0VBAMKAQEwMgITFAAT6qe8SDj+X1KiwgACABPqpxcNMjUwODA4MTcwOTE2WjAMMAoGA1UdFQQDCgEBMDICExQAGb2YWg+QF14VnzoAAgAZvZgXDTI1MDgwODE1NTM1NFowDDAKBgNVHRUEAwoBBTAyAhMUABcVIQLt4u0qt5ZMAAIAFxUhFw0yNTA4MDgxNTM0NDFaMAwwCgYDVR0VBAMKAQUwMgITFAAShNDYyqRPQnUt/gACABKE0BcNMjUwODA4MTUyODMzWjAMMAoGA1UdFQQDCgEBMDICExQAEoTPCYgCCzFeNIYAAgAShM8XDTI1MDgwODE1MjgzM1owDDAKBgNVHRUEAwoBATAyAhMUABmZgboDFHXCjjn5AAIAGZmBFw0yNTA4MDgxNTI2NDJaMAwwCgYDVR0VBAMKAQUwMgITFAAT0X/cO6BTrr1bOQACABPRfxcNMjUwODA4MTUyNjA0WjAMMAoGA1UdFQQDCgEBMDICExQAE9F+BhxEiYD+dDAAAgAT0X4XDTI1MDgwODE1MjYwNFowDDAKBgNVHRUEAwoBATAyAhMUABnClgXEC9DhUv2YAAIAGcKWFw0yNTA4MDgxNDEyNTdaMAwwCgYDVR0VBAMKAQEwMgITFAAZwpWDo79Vdb1BwgACABnClRcNMjUwODA4MTQxMjU3WjAMMAoGA1UdFQQDCgEBMDICExQAGK8ytXUdXPQUs4MAAgAYrzIXDTI1MDgwODE0MDk0NFowDDAKBgNVHRUEAwoBBTAyAhMUABjEWI97astCsWDJAAIAGMRYFw0yNTA4MDgxMzAyMTRaMAwwCgYDVR0VBAMKAQEwMgITFAAYxFesJE3E8bKy5QACABjEVxcNMjUwODA4MTMwMjE0WjAMMAoGA1UdFQQDCgEBMDICExQAECGmwcUpM+62PtUAAgAQIaYXDTI1MDgwODA0NDYwNlowDDAKBgNVHRUEAwoBBTAyAhMUABdABPdaP1UzX5EeAAIAF0AEFw0yNTA4MDgwNDM3MjlaMAwwCgYDVR0VBAMKAQUwMgITFAAP9ZuGrEANZUnuEQACAA/1mxcNMjUwODA4MDQwNjIwWjAMMAoGA1UdFQQDCgEBMDICExQAD/Wa0znlh++bsAAAAgAP9ZoXDTI1MDgwODA0MDYyMFowDDAKBgNVHRUEAwoBATAyAhMUABnCcrtRNZXxQcjqAAIAGcJyFw0yNTA4MDgwMjU2NTRaMAwwCgYDVR0VBAMKAQUwMgITFAAX3+ZMHs7WYGUIRwACABff5hcNMjUwODA4MDIxMDMxWjAMMAoGA1UdFQQDCgEFMDICExQAEFtcdhohIFRO6c4AAgAQW1wXDTI1MDgwODAxNDgxMFowDDAKBgNVHRUEAwoBATAyAhMUABBbWwAmdi8ewuEZAAIAEFtbFw0yNTA4MDgwMTQ4MTBaMAwwCgYDVR0VBAMKAQEwMgITFAAY+IoEd02d/J6m/gACABj4ihcNMjUwODA4MDAwMzA2WjAMMAoGA1UdFQQDCgEFMDICExQAFQECpDxGLw6LwGoAAgAVAQIXDTI1MDgwNzIxMzIxN1owDDAKBgNVHRUEAwoBATAyAhMUABUBAZffzEOrawGcAAIAFQEBFw0yNTA4MDcyMTMyMTZaMAwwCgYDVR0VBAMKAQEwMgITFAAVDYBKtu7q2wEu8QACABUNgBcNMjUwODA3MjExOTA5WjAMMAoGA1UdFQQDCgEFMDICExQAF5WT06Vy3fzqG20AAgAXlZMXDTI1MDgwNzIwNTgzM1owDDAKBgNVHRUEAwoBATAyAhMUABeVktV7yaQO0+D3AAIAF5WSFw0yNTA4MDcyMDU4MzNaMAwwCgYDVR0VBAMKAQEwMgITFAAZwXt8RICiUX1s9wACABnBexcNMjUwODA3MjA0NTMyWjAMMAoGA1UdFQQDCgEBMDICExQAGcF6yYHli8f5kQMAAgAZwXoXDTI1MDgwNzIwNDUzMlowDDAKBgNVHRUEAwoBATAyAhMUABE4Cb4WJXTZgmz/AAIAETgJFw0yNTA4MDcxOTQ3MTJaMAwwCgYDVR0VBAMKAQEwMgITFAAROAg6t73705cjnwACABE4CBcNMjUwODA3MTk0NzEyWjAMMAoGA1UdFQQDCgEBMDICExQAGZqdkQhmNAtlRa0AAgAZmp0XDTI1MDgwNzE5MzkwOVowDDAKBgNVHRUEAwoBBTAyAhMUABVm7eOYnd7JMuftAAIAFWbtFw0yNTA4MDcxOTExNTFaMAwwCgYDVR0VBAMKAQEwMgITFAAVZuziYkzQU0uelgACABVm7BcNMjUwODA3MTkxMTUxWjAMMAoGA1UdFQQDCgEBMDICExQAEBflXZkfOXNfC3oAAgAQF+UXDTI1MDgwNzE5MDUwMVowDDAKBgNVHRUEAwoBATAyAhMUABAX5DlHYgDfpbEDAAIAEBfkFw0yNTA4MDcxOTA1MDBaMAwwCgYDVR0VBAMKAQEwMgITFAAZNOFKvPH+NRA3cgACABk04RcNMjUwODA3MTg1MTExWjAMMAoGA1UdFQQDCgEBMDICExQAGTTgD9SBi+9XqW0AAgAZNOAXDTI1MDgwNzE4NTExMVowDDAKBgNVHRUEAwoBATAyAhMUAA+ZzXxlkFv14Sv+AAIAD5nNFw0yNTA4MDcxODQyMTZaMAwwCgYDVR0VBAMKAQEwMgITFAAPmcyvCPsMsjVEvAACAA+ZzBcNMjUwODA3MTg0MjE2WjAMMAoGA1UdFQQDCgEBMDICExQAGb28cSWTCEOQSfcAAgAZvbwXDTI1MDgwNzE4MDYzNVowDDAKBgNVHRUEAwoBBTAyAhMUABEjaHAWbnQZlPQ7AAIAESNoFw0yNTA4MDcxNzM1NDhaMAwwCgYDVR0VBAMKAQEwMgITFAARI2eLjB+3C25LCAACABEjZxcNMjUwODA3MTczNTQ4WjAMMAoGA1UdFQQDCgEBMDICExQAFcKIzN56EG1Gvo4AAgAVwogXDTI1MDgwNzE1NDczNFowDDAKBgNVHRUEAwoBATAyAhMUABXChzjcWb9XDzNUAAIAFcKHFw0yNTA4MDcxNTQ3MzRaMAwwCgYDVR0VBAMKAQEwMgITFAAX7efQb8Tb2s6A3QACABft5xcNMjUwODA3MTUzMzA3WjAMMAoGA1UdFQQDCgEBMDICExQAF+3mTYpE+3ghrW8AAgAX7eYXDTI1MDgwNzE1MzMwN1owDDAKBgNVHRUEAwoBATAyAhMUABlPX8+D7sd8uokcAAIAGU9fFw0yNTA4MDcwNjEzMTlaMAwwCgYDVR0VBAMKAQUwMgITFAAS6ceLPjtlZhwgiwACABLpxxcNMjUwODA3MDQwMzEzWjAMMAoGA1UdFQQDCgEBMDICExQAEunGzZgY7ImVN7sAAgAS6cYXDTI1MDgwNzA0MDMxM1owDDAKBgNVHRUEAwoBATAyAhMUABetI7cHGwkQWHMjAAIAF60jFw0yNTA4MDcwMjE5MzFaMAwwCgYDVR0VBAMKAQUwMgITFAAQJ7ciqJEzYuOk5AACABAntxcNMjUwODA3MDIxMDUzWjAMMAoGA1UdFQQDCgEFMDICExQAGVTT2xmnTqoX76kAAgAZVNMXDTI1MDgwNzAxMTIyOVowDDAKBgNVHRUEAwoBBTAyAhMUABmxXpPDoAU61er0AAIAGbFeFw0yNTA4MDcwMTA1MjVaMAwwCgYDVR0VBAMKAQEwMgITFAAXPMoFqZTEJRinzwACABc8yhcNMjUwODA3MDEwNTI0WjAMMAoGA1UdFQQDCgEBMDICExQAF6KDew+lxNUCRNoAAgAXooMXDTI1MDgwNjIzNTc0N1owDDAKBgNVHRUEAwoBBTAyAhMUABcOUrhh6HuUzaEqAAIAFw5SFw0yNTA4MDYyMzQzMjJaMAwwCgYDVR0VBAMKAQUwMgITFAAZo+N9dldFIpVuEwACABmj4xcNMjUwODA2MjIwOTE0WjAMMAoGA1UdFQQDCgEFMDICExQAEKRF8RDiKkkB7pUAAgAQpEUXDTI1MDgwNjIxNTgyN1owDDAKBgNVHRUEAwoBATAyAhMUABCkRGqbCjYHMXfcAAIAEKREFw0yNTA4MDYyMTU4MjdaMAwwCgYDVR0VBAMKAQEwMgITFAAZvBlrwk9P4srz0wACABm8GRcNMjUwODA2MjE1NzQ1WjAMMAoGA1UdFQQDCgEFMDICExQAGYby8aWtk971r64AAgAZhvIXDTI1MDgwNjIxNDUyMlowDDAKBgNVHRUEAwoBBTAyAhMUABQI/4fcX8Hg2O+FAAIAFAj/Fw0yNTA4MDYyMTE5MDVaMAwwCgYDVR0VBAMKAQEwMgITFAAUCP59elFJNhgMLgACABQI/hcNMjUwODA2MjExOTA0WjAMMAoGA1UdFQQDCgEBMDICExQAFkyT3TErBjGsgVIAAgAWTJMXDTI1MDgwNjIxMTUwMFowDDAKBgNVHRUEAwoBBTAyAhMUABm9RasHzg+j/JuKAAIAGb1FFw0yNTA4MDYyMTE0MzFaMAwwCgYDVR0VBAMKAQEwMgITFAAZvUQkyLcLFOxT+gACABm9RBcNMjUwODA2MjExNDMxWjAMMAoGA1UdFQQDCgEBMDICExQAF34h3Yer4SwMTwQAAgAXfiEXDTI1MDgwNjIwNTYwMVowDDAKBgNVHRUEAwoBATAyAhMUABd+IOuDuMIPNQ+9AAIAF34gFw0yNTA4MDYyMDU2MDFaMAwwCgYDVR0VBAMKAQEwMgITFAAZo/DMykvpHAPRqAACABmj8BcNMjUwODA2MjA1NDU3WjAMMAoGA1UdFQQDCgEFMDICExQAE6Hn7ELlFFblD/8AAgAToecXDTI1MDgwNjIwNDA1MVowDDAKBgNVHRUEAwoBATAyAhMUABOh5uuiTQ6j5F/yAAIAE6HmFw0yNTA4MDYyMDQwNTFaMAwwCgYDVR0VBAMKAQEwMgITFAAY0BntAXHuHeEscwACABjQGRcNMjUwODA2MTk1ODQzWjAMMAoGA1UdFQQDCgEFMDICExQAD/+jijvffnEz+DYAAgAP/6MXDTI1MDgwNjE5NDQxMlowDDAKBgNVHRUEAwoBATAyAhMUAA//otzFSCjxFgmIAAIAD/+iFw0yNTA4MDYxOTQ0MTJaMAwwCgYDVR0VBAMKAQEwMgITFAAZnPa/qNgWG9N3eQACABmc9hcNMjUwODA2MTg0MjQwWjAMMAoGA1UdFQQDCgEFMDICExQAE8y98HS3CCC3i7MAAgATzL0XDTI1MDgwNjE4MjAwMlowDDAKBgNVHRUEAwoBATAyAhMUABPMvDGb7ooh1vtAAAIAE8y8Fw0yNTA4MDYxODIwMDFaMAwwCgYDVR0VBAMKAQEwMgITFAATHcvWVuedJ2gmhgACABMdyxcNMjUwODA2MTgwMTUwWjAMMAoGA1UdFQQDCgEBMDICExQAEx3KO/FWdTZz8RYAAgATHcoXDTI1MDgwNjE4MDE1MFowDDAKBgNVHRUEAwoBATAyAhMUABm71qPUhuU9/vlcAAIAGbvWFw0yNTA4MDYxODAwMDRaMAwwCgYDVR0VBAMKAQEwMgITFAAZu9X8Se3gwbNFkAACABm71RcNMjUwODA2MTgwMDAzWjAMMAoGA1UdFQQDCgEBMDICExQAFjyP7tCkAiCJpoIAAgAWPI8XDTI1MDgwNjE3NTcyN1owDDAKBgNVHRUEAwoBATAyAhMUABY8jr0wqEkr3wS0AAIAFjyOFw0yNTA4MDYxNzU3MjdaMAwwCgYDVR0VBAMKAQEwMgITFAAQ6i83Q6nLaSsxmAACABDqLxcNMjUwODA2MTc1NTMwWjAMMAoGA1UdFQQDCgEBMDICExQAEOouMUS8ZayOpmgAAgAQ6i4XDTI1MDgwNjE3NTUzMFowDDAKBgNVHRUEAwoBATAyAhMUABQt7OVKfOrx5Ec+AAIAFC3sFw0yNTA4MDYxNzUwMzlaMAwwCgYDVR0VBAMKAQEwMgITFAAULeugpIxshSA+5AACABQt6xcNMjUwODA2MTc1MDM5WjAMMAoGA1UdFQQDCgEBMDICExQAD7O+pNZD0vr9uOsAAgAPs74XDTI1MDgwNjE3NDQyM1owDDAKBgNVHRUEAwoBATAyAhMUABNm1ARzjOsCNLYzAAIAE2bUFw0yNTA4MTkxNTU0MjhaMAwwCgYDVR0VBAMKAQEwMgITFAATZtPHs/Dmv8vo8AACABNm0xcNMjUwODE5MTU1NDI4WjAMMAoGA1UdFQQDCgEBMDICExQAGJuLrUdxwcpPA8UAAgAYm4sXDTI1MDgxOTE1MzkwN1owDDAKBgNVHRUEAwoBATAyAhMUABibihr+jp0MhDr2AAIAGJuKFw0yNTA4MTkxNTM5MDdaMAwwCgYDVR0VBAMKAQEwMgITFAAT3hNNBlEFd/e2GgACABPeExcNMjUwODE5MTUzNDA2WjAMMAoGA1UdFQQDCgEBMDICExQAE94S75ql52dBThgAAgAT3hIXDTI1MDgxOTE1MzQwNlowDDAKBgNVHRUEAwoBATAyAhMUABjlvkb5C/2tP+e8AAIAGOW+Fw0yNTA4MTkwNTU0MjhaMAwwCgYDVR0VBAMKAQUwMgITFAAWi653vgIXVw5H6AACABaLrhcNMjUwODE5MDEwNTI5WjAMMAoGA1UdFQQDCgEBMDICExQAFout6XP/UxGpuocAAgAWi60XDTI1MDgxOTAxMDUyOVowDDAKBgNVHRUEAwoBATAyAhMUABVb8p7WWxoftltnAAIAFVvyFw0yNTA4MTkwMDE1MDhaMAwwCgYDVR0VBAMKAQUwMgITFAAVdCdte2B0iLcXwgACABV0JxcNMjUwODE4MjI0MDM2WjAMMAoGA1UdFQQDCgEFMDICExQAGO6FeoooU+TDpoIAAgAY7oUXDTI1MDgxODIyMjE1M1owDDAKBgNVHRUEAwoBATAyAhMUABjuhOswnfnpI/+/AAIAGO6EFw0yNTA4MTgyMjIxNTNaMAwwCgYDVR0VBAMKAQEwMgITFAAUBCdmheKYZC3nvQACABQEJxcNMjUwODE4MjIwNzU1WjAMMAoGA1UdFQQDCgEBMDICExQAFAQmiLu8e/UDUj8AAgAUBCYXDTI1MDgxODIyMDc1NVowDDAKBgNVHRUEAwoBATAyAhMUABncOpIu8xqOr2QkAAIAGdw6Fw0yNTA4MTgyMTI2NTlaMAwwCgYDVR0VBAMKAQUwMgITFAAZ00X2d4CdnoeIrQACABnTRRcNMjUwODE4MjEwMTM2WjAMMAoGA1UdFQQDCgEFMDICExQAEhhd7RlGQMzS5QwAAgASGF0XDTI1MDgxODIwMTgxMVowDDAKBgNVHRUEAwoBATAyAhMUABIYXGeNvDRV+wcXAAIAEhhcFw0yNTA4MTgyMDE4MTFaMAwwCgYDVR0VBAMKAQEwMgITFAAZVlnXdYjCxxemqQACABlWWRcNMjUwODE4MTg0MzA3WjAMMAoGA1UdFQQDCgEBMDICExQAGVZYd69T8T46xmsAAgAZVlgXDTI1MDgxODE4NDMwNlowDDAKBgNVHRUEAwoBATAyAhMUABY+t7g9HJFe8IZDAAIAFj63Fw0yNTA4MTgxODM3NTFaMAwwCgYDVR0VBAMKAQUwMgITFAAYVjEkgIVxv95B7gACABhWMRcNMjUwODE4MTgxMTUxWjAMMAoGA1UdFQQDCgEFMDICExQAFcaA2jKoAu0GpOQAAgAVxoAXDTI1MDgxODE3NDkyOFowDDAKBgNVHRUEAwoBATAyAhMUABXGf6LO56/Yns6iAAIAFcZ/Fw0yNTA4MTgxNzQ5MjhaMAwwCgYDVR0VBAMKAQEwMgITFAAZXPIqPVmcWJz+zAACABlc8hcNMjUwODE4MTczNTUzWjAMMAoGA1UdFQQDCgEBMDICExQAGVzxYRvskLTNmwUAAgAZXPEXDTI1MDgxODE3MzU1M1owDDAKBgNVHRUEAwoBATAyAhMUABnaxyvm8AJMtMNCAAIAGdrHFw0yNTA4MTgxNzMxMzFaMAwwCgYDVR0VBAMKAQEwMgITFAAZ2sa+3KLNyoMV3QACABnaxhcNMjUwODE4MTczMTMxWjAMMAoGA1UdFQQDCgEBMDICExQAGdnG7u+GzHJuYFgAAgAZ2cYXDTI1MDgxODE2MDAzMFowDDAKBgNVHRUEAwoBBTAyAhMUABCE0MhujSid6gvIAAIAEITQFw0yNTA4MTgxNTU4MzBaMAwwCgYDVR0VBAMKAQUwMgITFAAX1Zs5ETc6KK71uQACABfVmxcNMjUwODE4MTU0NDQ2WjAMMAoGA1UdFQQDCgEBMDICExQAF9WaiaZ5N2FFoqkAAgAX1ZoXDTI1MDgxODE1NDQ0NVowDDAKBgNVHRUEAwoBATAyAhMUABggUVOwjADxS8ihAAIAGCBRFw0yNTA4MTgxNTQ0NDVaMAwwCgYDVR0VBAMKAQEwMgITFAAYIFD+YOQXAZPOOQACABggUBcNMjUwODE4MTU0NDQ1WjAMMAoGA1UdFQQDCgEBMDICExQAGdmFzT4TJT2gxPYAAgAZ2YUXDTI1MDgxODE1MzQ1NVowDDAKBgNVHRUEAwoBATAyAhMUABnZhKuy3zPbFmjfAAIAGdmEFw0yNTA4MTgxNTM0NTVaMAwwCgYDVR0VBAMKAQEwMgITFAAYaouW3hhKpX4QCgACABhqixcNMjUwODE4MTM1NzAxWjAMMAoGA1UdFQQDCgEFMDICExQAFGK5oirtMVjGpyQAAgAUYrkXDTI1MDgxODA0NDc1MVowDDAKBgNVHRUEAwoBBTAyAhMUAA+uWYRlkWrcIfZcAAIAD65ZFw0yNTA4MTgwMzEzMTJaMAwwCgYDVR0VBAMKAQUwMgITFAASLZU+YIoCr/1RawACABItlRcNMjUwODE4MDEwNTI4WjAMMAoGA1UdFQQDCgEBMDICExQAEi2U7imuJLfN1pgAAgASLZQXDTI1MDgxODAxMDUyOFowDDAKBgNVHRUEAwoBATAyAhMUABecEsCra87RuqJDAAIAF5wSFw0yNTA4MTcxNTUxNDhaMAwwCgYDVR0VBAMKAQUwMgITFAAYXjUNK0j1xv3A9gACABheNRcNMjUwODE3MDU0OTA1WjAMMAoGA1UdFQQDCgEFMDICExQAE5OJOkf6G/zZDYkAAgATk4kXDTI1MDgxNjIyMTUzNVowDDAKBgNVHRUEAwoBBTAyAhMUABXMlGPaHPSa2/wXAAIAFcyUFw0yNTA4MTYyMTA0MjRaMAwwCgYDVR0VBAMKAQUwMgITFAAYf4BY+wCB9tg1OAACABh/gBcNMjUwODE2MTgxNDUyWjAMMAoGA1UdFQQDCgEFMDICExQAFj7anUet1mhZtDoAAgAWPtoXDTI1MDgxNjE1NTkzNlowDDAKBgNVHRUEAwoBATAyAhMUABY+2a6Ecwl1oK5rAAIAFj7ZFw0yNTA4MTYxNTU5MzZaMAwwCgYDVR0VBAMKAQEwMgITFAAV5fGY4isgcGRLIgACABXl8RcNMjUwODE2MTUyNjI0WjAMMAoGA1UdFQQDCgEFMDICExQAFRW7T8PQR108AUYAAgAVFbsXDTI1MDgxNjE0NTkwMVowDDAKBgNVHRUEAwoBBTAyAhMUABPfrOKHHSroj2RvAAIAE9+sFw0yNTA4MTYwMjE4MzJaMAwwCgYDVR0VBAMKAQUwMgITFAAVQe/umouv8rP8zwACABVB7xcNMjUwODE2MDE1MDM3WjAMMAoGA1UdFQQDCgEFMDICExQAGQy8tPVrdb4WxwkAAgAZDLwXDTI1MDgxNTE1MTAzNFowDDAKBgNVHRUEAwoBBTAyAhMUABfMd3c7DqgOwJYRAAIAF8x3Fw0yNTA4MTUxMzU3MzZaMAwwCgYDVR0VBAMKAQEwMgITFAAXzHaQZEZYx97F3AACABfMdhcNMjUwODE1MTM1NzM2WjAMMAoGA1UdFQQDCgEBMDICExQAGdaqBGGzJat5WGwAAgAZ1qoXDTI1MDgxNTA2MTAxM1owDDAKBgNVHRUEAwoBATAyAhMUABnWqVbK7rWsEA/0AAIAGdapFw0yNTA4MTUwNjEwMTFaMAwwCgYDVR0VBAMKAQEwMgITFAAX5w/Fz7lnT/tCKgACABfnDxcNMjUwODE1MDMyNzU1WjAMMAoGA1UdFQQDCgEFMDICExQAGa5uUSG5NqhFrOAAAgAZrm4XDTI1MDgxNDIxMjc1N1owDDAKBgNVHRUEAwoBATAyAhMUABmubQmMBL13UvAvAAIAGa5tFw0yNTA4MTQyMTI3NTdaMAwwCgYDVR0VBAMKAQEwMgITFAAWCyRxlAok3FaXHwACABYLJBcNMjUwODE0MjEyMzE4WjAMMAoGA1UdFQQDCgEBMDICExQAFgsjoJNt1caVkJoAAgAWCyMXDTI1MDgxNDIxMjMxOFowDDAKBgNVHRUEAwoBATAyAhMUABL98Tmv5Xy4I+bwAAIAEv3xFw0yNTA4MTQxOTUwMjdaMAwwCgYDVR0VBAMKAQEwMgITFAAS/fBeZ6oyijUUJwACABL98BcNMjUwODE0MTk1MDI3WjAMMAoGA1UdFQQDCgEBMDICExQAEnuMZihzQX4ZKFYAAgASe4wXDTI1MDgxNDE5MjM0NVowDDAKBgNVHRUEAwoBATAyAhMUABJ7i2f70eMB/T4MAAIAEnuLFw0yNTA4MTQxOTIzNDVaMAwwCgYDVR0VBAMKAQEwMgITFAAR2hu5JQpstSaisQACABHaGxcNMjUwODE0MTkxODAxWjAMMAoGA1UdFQQDCgEBMDICExQAEdoa+rp6zREdqxwAAgAR2hoXDTI1MDgxNDE5MTgwMVowDDAKBgNVHRUEAwoBATAyAhMUABa5/80ZccFYtQzKAAIAFrn/Fw0yNTA4MTQxODQ4MTJaMAwwCgYDVR0VBAMKAQEwMgITFAAWuf5yvr7O49+/iQACABa5/hcNMjUwODE0MTg0ODEyWjAMMAoGA1UdFQQDCgEBMDICExQAGdYw5wuRtNkjrTsAAgAZ1jAXDTI1MDgxNDE4MDUyMFowDDAKBgNVHRUEAwoBATAyAhMUABnWL+34Z2Q3zyx7AAIAGdYvFw0yNTA4MTQxODA1MjBaMAwwCgYDVR0VBAMKAQEwMgITFAAToMm1j6c5o2b8UQACABOgyRcNMjUwODE0MTczOTQ3WjAMMAoGA1UdFQQDCgEBMDICExQAE6DI8iGcmGBO4zsAAgAToMgXDTI1MDgxNDE3Mzk0N1owDDAKBgNVHRUEAwoBATAyAhMUABnVw/qOuWeAvz+UAAIAGdXDFw0yNTA4MTQxNzIyNDRaMAwwCgYDVR0VBAMKAQEwMgITFAAZ1cGdOW+4ICeScgACABnVwRcNMjUwODE0MTcyMjQ0WjAMMAoGA1UdFQQDCgEBMDICExQAFtL9LyU0dwLb/WwAAgAW0v0XDTI1MDgxNDE2MzUxNFowDDAKBgNVHRUEAwoBATAyAhMUABbS/AOByDgKIzdIAAIAFtL8Fw0yNTA4MTQxNjM1MTNaMAwwCgYDVR0VBAMKAQEwMgITFAASR+X0aljFMghk9gACABJH5RcNMjUwODE0MTYxODU2WjAMMAoGA1UdFQQDCgEBMDICExQAEkfkUok9+Id3U+sAAgASR+QXDTI1MDgxNDE2MTg1NlowDDAKBgNVHRUEAwoBATAyAhMUABe/TicPAFVgUbi9AAIAF79OFw0yNTA4MTQxNjA4MzlaMAwwCgYDVR0VBAMKAQEwMgITFAAXv02/Q7tM6348YQACABe/TRcNMjUwODE0MTYwODM5WjAMMAoGA1UdFQQDCgEBMDICExQAGJlEodHxv7hdjDYAAgAYmUQXDTI1MDgxNDE2MDcyMFowDDAKBgNVHRUEAwoBATAyAhMUABiZQ6xuZWfA/IqFAAIAGJlDFw0yNTA4MTQxNjA3MjBaMAwwCgYDVR0VBAMKAQEwMgITFAAPs3wMSGEOfRlw5wACAA+zfBcNMjUwODE0MTM0NzE0WjAMMAoGA1UdFQQDCgEBMDICExQAD7N7rZu+XXgDqiEAAgAPs3sXDTI1MDgxNDEzNDcxNFowDDAKBgNVHRUEAwoBATAyAhMUABf9BK/cJ56skjCnAAIAF/0EFw0yNTA4MTQwNDAzMTRaMAwwCgYDVR0VBAMKAQEwMgITFAAX/QMnaN7rCFWb5wACABf9AxcNMjUwODE0MDQwMzE0WjAMMAoGA1UdFQQDCgEBMDICExQAGWffG73gTzFCuxAAAgAZZ98XDTI1MDgxNDAyNTMxOFowDDAKBgNVHRUEAwoBBTAyAhMUABnT1xJ65qDRSwgOAAIAGdPXFw0yNTA4MTQwMjAwNDdaMAwwCgYDVR0VBAMKAQEwMgITFAAWhasq3k+eeX75SAACABaFqxcNMjUwODE0MDIwMDQ3WjAMMAoGA1UdFQQDCgEBMDICExQAFoWq6Xuc9JNqFDIAAgAWhaoXDTI1MDgxNDAyMDAxMFowDDAKBgNVHRUEAwoBBTAyAhMUABFOTc52iOh2eu2uAAIAEU5NFw0yNTA4MTQwMDAwMjBaMAwwCgYDVR0VBAMKAQEwMgITFAARTkxSY0ps6BEndgACABFOTBcNMjUwODE0MDAwMDE5WjAMMAoGA1UdFQQDCgEBMDICExQAEg0/ZCAdIZwHn6IAAgASDT8XDTI1MDgxMzIxNTQyNlowDDAKBgNVHRUEAwoBATAyAhMUABINPnxLpAP49GJcAAIAEg0+Fw0yNTA4MTMyMTU0MjZaMAwwCgYDVR0VBAMKAQEwMgITFAAZ01UOlAXQim7EowACABnTVRcNMjUwODEzMjExOTI2WjAMMAoGA1UdFQQDCgEBMDICExQAGdNUvm7ezkFNdLwAAgAZ01QXDTI1MDgxMzIxMTkyNlowDDAKBgNVHRUEAwoBATAyAhMUABRdFxWANJPMF6rgAAIAFF0XFw0yNTA4MTMyMTE4NDRaMAwwCgYDVR0VBAMKAQUwMgITFAAZ00dGoByigFHbbAACABnTRxcNMjUwODEzMjExMjQ1WjAMMAoGA1UdFQQDCgEFMDICExQAFJAzTZBA7OjTQIgAAgAUkDMXDTI1MDgxMzIwNDc0M1owDDAKBgNVHRUEAwoBATAyAhMUABSQMryePnj6AQsoAAIAFJAyFw0yNTA4MTMyMDQ3NDNaMAwwCgYDVR0VBAMKAQEwMgITFAAQ3x1FRr+Mxl4dIQACABDfHRcNMjUwODEzMjAzOTA2WjAMMAoGA1UdFQQDCgEBMDICExQAEN8cMENrQRB2U1cAAgAQ3xwXDTI1MDgxMzIwMzkwNlowDDAKBgNVHRUEAwoBATAyAhMUABksCKjU4zMHl7qkAAIAGSwIFw0yNTA4MTMyMDM3MjdaMAwwCgYDVR0VBAMKAQEwMgITFAAZLAcW71EQkRamJwACABksBxcNMjUwODEzMjAzNzI3WjAMMAoGA1UdFQQDCgEBMDICExQAFOy266ICaMFB+nwAAgAU7LYXDTI1MDgxMzIwMTE0NVowDDAKBgNVHRUEAwoBBTAyAhMUABLoI2URwSoP8wFnAAIAEugjFw0yNTA4MTMxOTUzNTdaMAwwCgYDVR0VBAMKAQEwMgITFAAS6CLHTlvwAzQ+owACABLoIhcNMjUwODEzMTk1MzU3WjAMMAoGA1UdFQQDCgEBMDICExQAF5XAJmeAEMPIRBIAAgAXlcAXDTI1MDgxMzE5MTA1NFowDDAKBgNVHRUEAwoBBTAyAhMUABWh0oyBULFvJXQCAAIAFaHSFw0yNTA4MTMxOTA2NDdaMAwwCgYDVR0VBAMKAQEwMgITFAAVodF0hkKvSHBkfgACABWh0RcNMjUwODEzMTkwNjQ3WjAMMAoGA1UdFQQDCgEBMDICExQAETqnj9buczrTYV8AAgAROqcXDTI1MDgxMzE4NDcxNFowDDAKBgNVHRUEAwoBATAyAhMUABE6pr7nThBg4O9JAAIAETqmFw0yNTA4MTMxODQ3MTRaMAwwCgYDVR0VBAMKAQEwMgITFAAUqNFrSorFIUR5bAACABSo0RcNMjUwODEzMTgwMjM4WjAMMAoGA1UdFQQDCgEBMDICExQAFKjQfKtmVJBUCCgAAgAUqNAXDTI1MDgxMzE4MDIzN1owDDAKBgNVHRUEAwoBATAyAhMUABlG74zb2IayqVewAAIAGUbvFw0yNTA4MTMxODAwMzFaMAwwCgYDVR0VBAMKAQEwMgITFAAZRu56Xet7aij/iAACABlG7hcNMjUwODEzMTgwMDMwWjAMMAoGA1UdFQQDCgEBMDICExQAGEVSNBbQZlWZ3d0AAgAYRVIXDTI1MDgxMzE3MTEwNlowDDAKBgNVHRUEAwoBATAyAhMUABhFUc4//LCahjCUAAIAGEVRFw0yNTA4MTMxNzExMDZaMAwwCgYDVR0VBAMKAQEwMgITFAASqog3kQ4OWs+1/wACABKqiBcNMjUwODEzMTY1MDI3WjAMMAoGA1UdFQQDCgEBMDICExQAEqqH1l5mSHI4CMoAAgASqocXDTI1MDgxMzE2NTAyN1owDDAKBgNVHRUEAwoBATAyAhMUABnQGbbPd04MQlx1AAIAGdAZFw0yNTA4MTMxNjQ2MDdaMAwwCgYDVR0VBAMKAQUwMgITFAAZwUVIfE7PjSKHIwACABnBRRcNMjUwODEzMTY0MzMwWjAMMAoGA1UdFQQDCgEBMDICExQAGcFE+Cpo4f6R11kAAgAZwUQXDTI1MDgxMzE2NDMzMFowDDAKBgNVHRUEAwoBATAyAhMUABGyl8H0HH2524YtAAIAEbKXFw0yNTA4MTMxNjIyMDVaMAwwCgYDVR0VBAMKAQEwMgITFAARspYxXyG/ODtRggACABGylhcNMjUwODEzMTYyMjA1WjAMMAoGA1UdFQQDCgEBMDICExQAGV3UVUgASgtX1tUAAgAZXdQXDTI1MDgxMzE2MDUzMVowDDAKBgNVHRUEAwoBATAyAhMUABld0+Eg6q4wHF32AAIAGV3TFw0yNTA4MTMxNjA1MzFaMAwwCgYDVR0VBAMKAQEwMgITFAAZt+YC+uvwbYhniwACABm35hcNMjUwODEzMTUzOTAzWjAMMAoGA1UdFQQDCgEFMDICExQAE8K9bs0YULOgEv8AAgATwr0XDTI1MDgxMzE1MDcxNFowDDAKBgNVHRUEAwoBATAyAhMUABPCvImn1FGepuRqAAIAE8K8Fw0yNTA4MTMxNTA3MTRaMAwwCgYDVR0VBAMKAQEwMgITFAAZy+wN9SxDVmtfbwACABnL7BcNMjUwODEzMTQ1NjUwWjAMMAoGA1UdFQQDCgEFMDICExQAGcs3qXkg12wf6PAAAgAZyzcXDTI1MDgxMzE0MzIwNFowDDAKBgNVHRUEAwoBBTAyAhMUABQTRPrCW0mxp111AAIAFBNEFw0yNTA4MTMxNDE5MjlaMAwwCgYDVR0VBAMKAQUwMgITFAAV1wHp4wGfd96rhAACABXXARcNMjUwODEzMDg0ODA0WjAMMAoGA1UdFQQDCgEFMDICExQAGRMkBUFmAcUQv00AAgAZEyQXDTI1MDgxMzA0MDM0NFowDDAKBgNVHRUEAwoBATAyAhMUABkTI/hiH5ZOwLiXAAIAGRMjFw0yNTA4MTMwNDAzNDRaMAwwCgYDVR0VBAMKAQEwMgITFAAWB9O1mzaYr/UlQgACABYH0xcNMjUwODEzMDQwMjQ4WjAMMAoGA1UdFQQDCgEBMDICExQAFgfS+WZcs9WNeAsAAgAWB9IXDTI1MDgxMzA0MDI0OFowDDAKBgNVHRUEAwoBATAyAhMUABHga95ejejJioheAAIAEeBrFw0yNTA4MTIyMzQ0MDVaMAwwCgYDVR0VBAMKAQEwMgITFAAR4GrbX5BNwRz01gACABHgahcNMjUwODEyMjM0NDA1WjAMMAoGA1UdFQQDCgEBMDICExQAEU0LreXiZEZ60GkAAgARTQsXDTI1MDgxMjIyMjAzOFowDDAKBgNVHRUEAwoBATAyAhMUABFNCqzfT/DlIGs7AAIAEU0KFw0yNTA4MTIyMjIwMzhaMAwwCgYDVR0VBAMKAQEwMgITFAAURxMIv5Tv/J/oHQACABRHExcNMjUwODEyMjE0NzU2WjAMMAoGA1UdFQQDCgEBMDICExQAFEcSIgaXUP9GLhEAAgAURxIXDTI1MDgxMjIxNDc1NlowDDAKBgNVHRUEAwoBATAyAhMUABRdbSk8VKhNIVNDAAIAFF1tFw0yNTA4MTIyMTMzMDFaMAwwCgYDVR0VBAMKAQUwMgITFAAYNaZ/i9ppu+BvZAACABg1phcNMjUwODEyMjEyMjI2WjAMMAoGA1UdFQQDCgEBMDICExQAGDWlnPs5E4RaVUIAAgAYNaUXDTI1MDgxMjIxMjIyNlowDDAKBgNVHRUEAwoBATAyAhMUABUmp0NLqpBtmaiXAAIAFSanFw0yNTA4MTIxOTM2MThaMAwwCgYDVR0VBAMKAQUwMgITFAAZzj4oORtADfhp8QACABnOPhcNMjUwODEyMTkxMDUzWjAMMAoGA1UdFQQDCgEBMDICExQAGc49tv4aI8ISgt8AAgAZzj0XDTI1MDgxMjE5MTA1M1owDDAKBgNVHRUEAwoBATAyAhMUABWAeTaN0nrKYgXmAAIAFYB5Fw0yNTA4MTIxOTAwNThaMAwwCgYDVR0VBAMKAQUwMgITFAAZziDn8qZr8mkCWgACABnOIBcNMjUwODEyMTg0ODU1WjAMMAoGA1UdFQQDCgEFMDICExQAGc4Wutv3V2/Chw8AAgAZzhYXDTI1MDgxMjE4NDYyMlowDDAKBgNVHRUEAwoBBTAyAhMUABjm5ltwa6j58Z0hAAIAGObmFw0yNTA4MTIxODI3MjhaMAwwCgYDVR0VBAMKAQUwMgITFAAZzPUTA6fBRjf4pgACABnM9RcNMjUwODEyMTgwNTMyWjAMMAoGA1UdFQQDCgEFMDICExQAGc2/c2XokQhwqPkAAgAZzb8XDTI1MDgxMjE3NDkwM1owDDAKBgNVHRUEAwoBATAyAhMUABnNvo3oZHKOC4lSAAIAGc2+Fw0yNTA4MTIxNzQ5MDNaMAwwCgYDVR0VBAMKAQEwMgITFAAQRD6d0Ao5rq+grAACABBEPhcNMjUwODEyMTcyNTA0WjAMMAoGA1UdFQQDCgEBMDICExQAEEQ9LY/v6mjJ28kAAgAQRD0XDTI1MDgxMjE3MjUwM1owDDAKBgNVHRUEAwoBATAyAhMUABnNNDxOqjML4HWLAAIAGc00Fw0yNTA4MTIxNzA2MTZaMAwwCgYDVR0VBAMKAQUwMgITFAAZzQ1K0g0VogXQZAACABnNDRcNMjUwODEyMTY1NDU4WjAMMAoGA1UdFQQDCgEFMDICExQAGO7mQ5p5X0NmJQoAAgAY7uYXDTI1MDgxMjE2NDIyNlowDDAKBgNVHRUEAwoBATAyAhMUABju5z8QK0nl1o/DAAIAGO7nFw0yNTA4MTIxNjQyMjZaMAwwCgYDVR0VBAMKAQEwMgITFAAZzIr4BBmG4UOOTwACABnMihcNMjUwODEyMTY0MDEzWjAMMAoGA1UdFQQDCgEFMDICExQAGcYJEJ3db+wTK7QAAgAZxgkXDTI1MDgxMjE2MTkxNlowDDAKBgNVHRUEAwoBBTAyAhMUABDFPmDMJ/dxirOlAAIAEMU+Fw0yNTA4MTIxNjA5NDJaMAwwCgYDVR0VBAMKAQEwMgITFAAQxT0FiMLH6Mu00gACABDFPRcNMjUwODEyMTYwOTQxWjAMMAoGA1UdFQQDCgEBMDICExQAGPzTJWa9q2fhQtgAAgAY/NMXDTI1MDgyNTE5MDgxN1owDDAKBgNVHRUEAwoBATAyAhMUABj80r1FuJHzrzu0AAIAGPzSFw0yNTA4MjUxOTA4MTdaMAwwCgYDVR0VBAMKAQEwMgITFAATzj1GeAeH90hx3wACABPOPRcNMjUwODI1MTg0NzM0WjAMMAoGA1UdFQQDCgEBMDICExQAE8483fNlU+ywH3MAAgATzjwXDTI1MDgyNTE4NDczNFowDDAKBgNVHRUEAwoBATAyAhMUABSpruOBHhQkhugrAAIAFKmuFw0yNTA4MjUxNzUwNDNaMAwwCgYDVR0VBAMKAQUwMgITFAAXONS/qWXKmVv29wACABc41BcNMjUwODI1MTcxNzAwWjAMMAoGA1UdFQQDCgEFMDICExQAFjf4BvvNSMaUWUkAAgAWN/gXDTI1MDgyNTE3MDMwN1owDDAKBgNVHRUEAwoBATAyAhMUABY396Aydr62d4gkAAIAFjf3Fw0yNTA4MjUxNzAzMDdaMAwwCgYDVR0VBAMKAQEwMgITFAAWfDMxCV05UK0z2gACABZ8MxcNMjUwODI1MTYwODM1WjAMMAoGA1UdFQQDCgEBMDICExQAFnwyAduIr2Tg+2YAAgAWfDIXDTI1MDgyNTE2MDgzNVowDDAKBgNVHRUEAwoBATAyAhMUABHxwjh9SFgRjvdNAAIAEfHCFw0yNTA4MjUxNjAxNTJaMAwwCgYDVR0VBAMKAQEwMgITFAAR8cEo25E4n1SamQACABHxwRcNMjUwODI1MTYwMTUyWjAMMAoGA1UdFQQDCgEBMDICExQAF1NuxgmTimJf/PUAAgAXU24XDTI1MDgyNTE1MDUwM1owDDAKBgNVHRUEAwoBBTAyAhMUABnfFbntr6NazqQ0AAIAGd8VFw0yNTA4MjUxNDI4MzFaMAwwCgYDVR0VBAMKAQUwMgITFAAZ7lCcWFLboxEj5gACABnuUBcNMjUwODI1MTQxODA0WjAMMAoGA1UdFQQDCgEBMDICExQAGe5Pbth8PNQIyLQAAgAZ7k8XDTI1MDgyNTE0MTgwNFowDDAKBgNVHRUEAwoBATAyAhMUABdCIoRaFWAt2DUsAAIAF0IiFw0yNTA4MjUxMzI4MDJaMAwwCgYDVR0VBAMKAQUwMgITFAAWye2DBXdROa8uNQACABbJ7RcNMjUwODI1MDYwNjA2WjAMMAoGA1UdFQQDCgEFMDICExQAF7II3WHzV+9ysW4AAgAXsggXDTI1MDgyNTA0MDYzM1owDDAKBgNVHRUEAwoBATAyAhMUABeyB4QoLGY0EjdXAAIAF7IHFw0yNTA4MjUwNDA2MzNaMAwwCgYDVR0VBAMKAQEwMgITFAARlxV+0hbkubnokgACABGXFRcNMjUwODI1MDQwMzA3WjAMMAoGA1UdFQQDCgEBMDICExQAEZcUr+RFZlU52PsAAgARlxQXDTI1MDgyNTA0MDMwN1owDDAKBgNVHRUEAwoBATAyAhMUABTaTMh3BpIAhsxiAAIAFNpMFw0yNTA4MjQyMDE3MzZaMAwwCgYDVR0VBAMKAQUwMgITFAAY1CXrDiWvMpLN2wACABjUJRcNMjUwODI0MDQ1MTE2WjAMMAoGA1UdFQQDCgEFMDICExQAGWLjdSM1wXm2oL4AAgAZYuMXDTI1MDgyNDAyNTE0OVowDDAKBgNVHRUEAwoBBTAyAhMUABl1GFTpuLif2LB5AAIAGXUYFw0yNTA4MjQwMTIzMTZaMAwwCgYDVR0VBAMKAQUwMgITFAAQVtINOufnygImQQACABBW0hcNMjUwODI0MDEwNTI5WjAMMAoGA1UdFQQDCgEBMDICExQAEFbRp3ecqD6H7MgAAgAQVtEXDTI1MDgyNDAxMDUyOVowDDAKBgNVHRUEAwoBATAyAhMUABfgiS+tuZ15YEg6AAIAF+CJFw0yNTA4MjQwMDEzNDBaMAwwCgYDVR0VBAMKAQUwMgITFAAZEKw7W7gmUosdJAACABkQrBcNMjUwODIzMjIzMjQ3WjAMMAoGA1UdFQQDCgEFMDICExQAGd0KfOaiK/SKS20AAgAZ3QoXDTI1MDgyMzIyMTEwOVowDDAKBgNVHRUEAwoBBTAyAhMUABnuGT52JZ4xou95AAIAGe4ZFw0yNTA4MjMyMDUyMzBaMAwwCgYDVR0VBAMKAQEwMgITFAAZ7his7wfdzLOEXQACABnuGBcNMjUwODIzMjA1MjMwWjAMMAoGA1UdFQQDCgEBMDICExQAGe4VWqxn+6CFagsAAgAZ7hUXDTI1MDgyMzIwMTAwOVowDDAKBgNVHRUEAwoBATAyAhMUABnuFArax6nBPoLLAAIAGe4UFw0yNTA4MjMyMDEwMDhaMAwwCgYDVR0VBAMKAQEwMgITFAAW5BGIJWeMtK7mbAACABbkERcNMjUwODIzMTcwOTQ1WjAMMAoGA1UdFQQDCgEFMDICExQAFSPfqO4Cwp0Xc/UAAgAVI98XDTI1MDgyMzE1MjgwNlowDDAKBgNVHRUEAwoBBTAyAhMUABTk4WQXRvMc64kZAAIAFOThFw0yNTA4MjMxNDQ4MjJaMAwwCgYDVR0VBAMKAQUwMgITFAAZ0l0YX0bgU2vImwACABnSXRcNMjUwODIzMDUyOTIyWjAMMAoGA1UdFQQDCgEFMDICExQAF1OIlLAlYmVVhpMAAgAXU4gXDTI1MDgyMzA0NTQyNlowDDAKBgNVHRUEAwoBBTAyAhMUABjae//nV9esSKqzAAIAGNp7Fw0yNTA4MjMwMjA5MDNaMAwwCgYDVR0VBAMKAQUwMgITFAAY0+fx4K3kpg+fywACABjT5xcNMjUwODIzMDIwMTE0WjAMMAoGA1UdFQQDCgEFMDICExQAFirfbcPlGzYPPzcAAgAWKt8XDTI1MDgyMzAxMDUyNFowDDAKBgNVHRUEAwoBATAyAhMUABYq3q4400F+df5FAAIAFireFw0yNTA4MjMwMTA1MjRaMAwwCgYDVR0VBAMKAQEwMgITFAAQHkhuKrD1qlQzywACABAeSBcNMjUwODIzMDAwMzI1WjAMMAoGA1UdFQQDCgEFMDICExQAFsdmBQSOI6eYs/oAAgAWx2YXDTI1MDgyMjIyMTkzMFowDDAKBgNVHRUEAwoBBTAyAhMUABQJ+leoozuUekdSAAIAFAn6Fw0yNTA4MjIyMTU4NDdaMAwwCgYDVR0VBAMKAQUwMgITFAAT7Fb4IkGj9qVyWQACABPsVhcNMjUwODIyMjE0MTIyWjAMMAoGA1UdFQQDCgEBMDICExQAE+xV4UK+xNgq+A8AAgAT7FUXDTI1MDgyMjIxNDEyMlowDDAKBgNVHRUEAwoBATAyAhMUABi203nlyj1Ad38zAAIAGLbTFw0yNTA4MjIyMTI1NDRaMAwwCgYDVR0VBAMKAQEwMgITFAAYttLjepypBt4MjwACABi20hcNMjUwODIyMjEyNTQ0WjAMMAoGA1UdFQQDCgEBMDICExQAEwSBUCviUW2j0BAAAgATBIEXDTI1MDgyMjIwMTkxNlowDDAKBgNVHRUEAwoBATAyAhMUABMEgO7iJsAyn+qMAAIAEwSAFw0yNTA4MjIyMDE5MTZaMAwwCgYDVR0VBAMKAQEwMgITFAARKUR/atKDQm5kUgACABEpRBcNMjUwODIyMjAxNDA2WjAMMAoGA1UdFQQDCgEBMDICExQAESlDczntcw6U1+8AAgARKUMXDTI1MDgyMjIwMTQwNlowDDAKBgNVHRUEAwoBATAyAhMUABDoy8euFILT3AkpAAIAEOjLFw0yNTA4MjIyMDA1MzdaMAwwCgYDVR0VBAMKAQEwMgITFAAQ6Mok1sVnFpcQlAACABDoyhcNMjUwODIyMjAwNTM3WjAMMAoGA1UdFQQDCgEBMDICExQAFpnxQGygd3n8sGgAAgAWmfEXDTI1MDgyMjIwMDUzNFowDDAKBgNVHRUEAwoBATAyAhMUABaZ8A1sLr5KiObYAAIAFpnwFw0yNTA4MjIyMDA1MzRaMAwwCgYDVR0VBAMKAQEwMgITFAAVtki6os50XAfytAACABW2SBcNMjUwODIyMTkzMzEyWjAMMAoGA1UdFQQDCgEFMDICExQAEk7yzsym7+H4r3EAAgASTvIXDTI1MDgyMjE5MjMwN1owDDAKBgNVHRUEAwoBATAyAhMUABJO8WCnd+npWhAfAAIAEk7xFw0yNTA4MjIxOTIzMDdaMAwwCgYDVR0VBAMKAQEwMgITFAATDddRF6Abm5AiaQACABMN1xcNMjUwODIyMTg1MjE0WjAMMAoGA1UdFQQDCgEBMDICExQAEw3W9TXw9XL4fREAAgATDdYXDTI1MDgyMjE4NTIxNFowDDAKBgNVHRUEAwoBATAyAhMUABT2ciKh3Ga+LheaAAIAFPZyFw0yNTA4MjIxODE1MjNaMAwwCgYDVR0VBAMKAQUwMgITFAARhblSQDMWxxhprQACABGFuRcNMjUwODIyMTcwNTIxWjAMMAoGA1UdFQQDCgEBMDICExQAEYW41dlyMuLIlZUAAgARhbgXDTI1MDgyMjE3MDUyMVowDDAKBgNVHRUEAwoBATAyAhMUABnrVF6nsjSGNaZFAAIAGetUFw0yNTA4MjIxNjU3MTFaMAwwCgYDVR0VBAMKAQEwMgITFAAZ61POeLmIvG6PRAACABnrUxcNMjUwODIyMTY1NzExWjAMMAoGA1UdFQQDCgEBMDICExQAGeMpnR8iVU3GK+gAAgAZ4ykXDTI1MDgyMjE2MzU0N1owDDAKBgNVHRUEAwoBBTAyAhMUABPUzr5VSZGESzEOAAIAE9TOFw0yNTA4MjIxNjI5NDhaMAwwCgYDVR0VBAMKAQUwMgITFAAVSY0C/Uh13wE1cgACABVJjRcNMjUwODIyMTYxNjQwWjAMMAoGA1UdFQQDCgEFMDICExQAEaZAyv97sRe4poQAAgARpkAXDTI1MDgyMjE1NTI0NFowDDAKBgNVHRUEAwoBBTAyAhMUABfhWsxh0J4dWI0tAAIAF+FaFw0yNTA4MjIxNTQzNDJaMAwwCgYDVR0VBAMKAQUwMgITFAAQ/EzkwOgrLobpFAACABD8TBcNMjUwODIyMTUxNjM4WjAMMAoGA1UdFQQDCgEBMDICExQAEPxL5xuqq0759CQAAgAQ/EsXDTI1MDgyMjE1MTYzOFowDDAKBgNVHRUEAwoBATAyAhMUABUytW/klYCpA/JPAAIAFTK1Fw0yNTA4MjIxNTE2MjdaMAwwCgYDVR0VBAMKAQEwMgITFAAVMrQ1mBcBLJgi8QACABUytBcNMjUwODIyMTUxNjI3WjAMMAoGA1UdFQQDCgEBMDICExQAGej6ZKzZlbD+yrkAAgAZ6PoXDTI1MDgyMjA2MTAxMFowDDAKBgNVHRUEAwoBATAyAhMUABno+a7t0aQJV6VbAAIAGej5Fw0yNTA4MjIwNjEwMDhaMAwwCgYDVR0VBAMKAQEwMgITFAAVA8TXReUh+AgmjQACABUDxBcNMjUwODIyMDMwMzQ4WjAMMAoGA1UdFQQDCgEFMDICExQAEIkN4gkkAzwNydkAAgAQiQ0XDTI1MDgyMjAxMzExM1owDDAKBgNVHRUEAwoBATAyAhMUABCJDAnqINSHpg9OAAIAEIkMFw0yNTA4MjIwMTMxMTNaMAwwCgYDVR0VBAMKAQEwMgITFAAR3C2wAFFcKRrMkQACABHcLRcNMjUwODIxMjI0ODEyWjAMMAoGA1UdFQQDCgEBMDICExQAEdwsM+Rt2ftzYAwAAgAR3CwXDTI1MDgyMTIyNDgxMlowDDAKBgNVHRUEAwoBATAyAhMUABLzCaNUCuK2t9IgAAIAEvMJFw0yNTA4MjEyMjQ1MzVaMAwwCgYDVR0VBAMKAQEwMgITFAAS8wixP5//+jpaDwACABLzCBcNMjUwODIxMjI0NTM1WjAMMAoGA1UdFQQDCgEBMDICExQAFxGWIcjgmhNGfZkAAgAXEZYXDTI1MDgyMTIxNDQyOFowDDAKBgNVHRUEAwoBATAyAhMUABcRlegouqof6T+sAAIAFxGVFw0yNTA4MjEyMTQ0MjhaMAwwCgYDVR0VBAMKAQEwMgITFAAXvpbEWQiZcue03wACABe+lhcNMjUwODIxMjEyMjQzWjAMMAoGA1UdFQQDCgEBMDICExQAF76V7WMkJ5S/lXsAAgAXvpUXDTI1MDgyMTIxMjI0M1owDDAKBgNVHRUEAwoBATAyAhMUABOen3FplcHiNWHDAAIAE56fFw0yNTA4MjEyMTIwMjhaMAwwCgYDVR0VBAMKAQEwMgITFAATnp5eSVht4BE9qgACABOenhcNMjUwODIxMjEyMDI4WjAMMAoGA1UdFQQDCgEBMDICExQAGFQX2mh1Yz/6brIAAgAYVBcXDTI1MDgyMTIwNTgzNFowDDAKBgNVHRUEAwoBATAyAhMUABhUFhLiSN5MZdI8AAIAGFQWFw0yNTA4MjEyMDU4MzRaMAwwCgYDVR0VBAMKAQEwMgITFAAZ6PSndJ35Qwo1pQACABno9BcNMjUwODIxMjAzOTI5WjAMMAoGA1UdFQQDCgEBMDICExQAGejyZD37D+mRQ8MAAgAZ6PIXDTI1MDgyMTIwMzkyOVowDDAKBgNVHRUEAwoBATAyAhMUABKbSA7x11M4NLP7AAIAEptIFw0yNTA4MjEyMDM1MTdaMAwwCgYDVR0VBAMKAQEwMgITFAASm0d/LqLeNVhdvwACABKbRxcNMjUwODIxMjAzNTE3WjAMMAoGA1UdFQQDCgEBMDICExQAEJoXUvYXgZ1KbhIAAgAQmhcXDTI1MDgyMTIwMjQxOVowDDAKBgNVHRUEAwoBATAyAhMUABCaFp3eBnMbjuvpAAIAEJoWFw0yNTA4MjEyMDI0MTlaMAwwCgYDVR0VBAMKAQEwMgITFAAZ3pOnGLpw3UIwjAACABnekxcNMjUwODIxMjAyMTQzWjAMMAoGA1UdFQQDCgEFMDICExQAF2BbGrvmM0gh5/MAAgAXYFsXDTI1MDgyMTE5MDQyOVowDDAKBgNVHRUEAwoBATAyAhMUABdgWvv4lwyD2qUIAAIAF2BaFw0yNTA4MjExOTA0MjlaMAwwCgYDVR0VBAMKAQEwMgITFAAZ6APJjpn7K/VL7gACABnoAxcNMjUwODIxMTc1MzE3WjAMMAoGA1UdFQQDCgEBMDICExQAGegCdMLiN7y109gAAgAZ6AIXDTI1MDgyMTE3NTMxN1owDDAKBgNVHRUEAwoBATAyAhMUABVDZelQ4CGXn8j+AAIAFUNlFw0yNTA4MjExNzQ0MTBaMAwwCgYDVR0VBAMKAQEwMgITFAAVQ2QMce5VXQqG0wACABVDZBcNMjUwODIxMTc0NDEwWjAMMAoGA1UdFQQDCgEBMDICExQAFs7BHlfAMCbK+AIAAgAWzsEXDTI1MDgyMTE3NDE1NFowDDAKBgNVHRUEAwoBBTAyAhMUABDQWa4oS59XM3r5AAIAENBZFw0yNTA4MjExNzI4MDBaMAwwCgYDVR0VBAMKAQEwMgITFAAQ0Fg/dgKDE2CJ5wACABDQWBcNMjUwODIxMTcyNzU5WjAMMAoGA1UdFQQDCgEBMDICExQAFTKYOdd86Ve+v7cAAgAVMpgXDTI1MDgyMTE3MTI1N1owDDAKBgNVHRUEAwoBBTAyAhMUABFtZMIfG55MeUV2AAIAEW1kFw0yNTA4MjExNTU2MzBaMAwwCgYDVR0VBAMKAQEwMgITFAARbWMbX4LYGCK/nwACABFtYxcNMjUwODIxMTU1NjMwWjAMMAoGA1UdFQQDCgEBMDICExQAFPNZy8oi5CG9ER0AAgAU81kXDTI1MDgyMTE1MzUyNVowDDAKBgNVHRUEAwoBATAyAhMUABTzWLz+zEueibX8AAIAFPNYFw0yNTA4MjExNTM1MjVaMAwwCgYDVR0VBAMKAQEwMgITFAAXu/Fqr8fVwaIsAgACABe78RcNMjUwODIxMTUzMjQxWjAMMAoGA1UdFQQDCgEFMDICExQAF5s0PI0rSpkYeooAAgAXmzQXDTI1MDgyMTE0MDIzNlowDDAKBgNVHRUEAwoBATAyAhMUABebM2u9blOoM4ZWAAIAF5szFw0yNTA4MjExNDAyMzZaMAwwCgYDVR0VBAMKAQEwMgITFAAZrjm5I5O4iWjJ8QACABmuORcNMjUwODIxMDUzNzQ0WjAMMAoGA1UdFQQDCgEFMDICExQAE/hgQnbV9P8wOHgAAgAT+GAXDTI1MDgyMTA0MDMwN1owDDAKBgNVHRUEAwoBATAyAhMUABP4X9jrBBX5mPT9AAIAE/hfFw0yNTA4MjEwNDAzMDdaMAwwCgYDVR0VBAMKAQEwMgITFAAV6iRpvvbtKDsbBwACABXqJBcNMjUwODIxMDQwMjQ4WjAMMAoGA1UdFQQDCgEBMDICExQAFeojuMa4pI1VI34AAgAV6iMXDTI1MDgyMTA0MDI0N1owDDAKBgNVHRUEAwoBATAyAhMUABgzsyJkM2fvo+IkAAIAGDOzFw0yNTA4MjEwNDAyMjhaMAwwCgYDVR0VBAMKAQEwMgITFAAYM7KC3xYtLVv49wACABgzshcNMjUwODIxMDQwMjI4WjAMMAoGA1UdFQQDCgEBMDICExQAGCFLdtflbXBv0rIAAgAYIUsXDTI1MDgyMDIwMTUyMVowDDAKBgNVHRUEAwoBATAyAhMUABghSku4Sx+iBMj8AAIAGCFKFw0yNTA4MjAyMDE1MjFaMAwwCgYDVR0VBAMKAQEwMgITFAAYKLGxkXnTD/gRdgACABgosRcNMjUwODIwMTkzNDE2WjAMMAoGA1UdFQQDCgEBMDICExQAGCiwKSalW3U+zsgAAgAYKLAXDTI1MDgyMDE5MzQxNlowDDAKBgNVHRUEAwoBATAyAhMUABnkX35+Ha5bdY7yAAIAGeRfFw0yNTA4MjAxOTE5MDhaMAwwCgYDVR0VBAMKAQEwMgITFAAZ5F4+jUaFjYATzwACABnkXhcNMjUwODIwMTkxOTA4WjAMMAoGA1UdFQQDCgEBMDICExQAECpa8kj2mJL5oiMAAgAQKloXDTI1MDgyMDE5MTAxMVowDDAKBgNVHRUEAwoBATAyAhMUABAqWQ35es0yWOVkAAIAECpZFw0yNTA4MjAxOTEwMTFaMAwwCgYDVR0VBAMKAQEwMgITFAAQSSaOQIyMkYxe4wACABBJJhcNMjUwODIwMTkwODEwWjAMMAoGA1UdFQQDCgEBMDICExQAEEkl6BM6O5cor4UAAgAQSSUXDTI1MDgyMDE5MDgxMFowDDAKBgNVHRUEAwoBATAyAhMUABeZ+O2Pdj3kd9zJAAIAF5n4Fw0yNTA4MjAxOTA4MTBaMAwwCgYDVR0VBAMKAQEwMgITFAAXmffpImK9ink09AACABeZ9xcNMjUwODIwMTkwODEwWjAMMAoGA1UdFQQDCgEBMDICExQAGWFFgW+hOjt2w+0AAgAZYUUXDTI1MDgyMDE4MjQ0NVowDDAKBgNVHRUEAwoBBTAyAhMUABMMYScuO380mg7TAAIAEwxhFw0yNTA4MjAxNzUwMDVaMAwwCgYDVR0VBAMKAQEwMgITFAATDGBDTEIKgqkMqQACABMMYBcNMjUwODIwMTc1MDA1WjAMMAoGA1UdFQQDCgEBMDICExQAGeLEjexyGVWWyq8AAgAZ4sQXDTI1MDgyMDE2MjM1N1owDDAKBgNVHRUEAwoBATAyAhMUABniw30RIF//OcLpAAIAGeLDFw0yNTA4MjAxNjIzNTdaMAwwCgYDVR0VBAMKAQEwMgITFAAZ4lpkzQEiziAS5wACABniWhcNMjUwODIwMTYwMzU5WjAMMAoGA1UdFQQDCgEBMDICExQAGeJZHqSQc6YjkLoAAgAZ4lkXDTI1MDgyMDE2MDM1OVowDDAKBgNVHRUEAwoBATAyAhMUABjVgAjHW8mEcPwnAAIAGNWAFw0yNTA4MjAxNTE0NTBaMAwwCgYDVR0VBAMKAQEwMgITFAAY1X/OR0bqHoj8zAACABjVfxcNMjUwODIwMTUxNDUwWjAMMAoGA1UdFQQDCgEBMDICExQAGMa79VOj38qnBPQAAgAYxrsXDTI1MDgyMDEyNTczMVowDDAKBgNVHRUEAwoBBTAyAhMUABV0Ej2vYOOD8CdBAAIAFXQSFw0yNTA4MjAwNDA0MDNaMAwwCgYDVR0VBAMKAQEwMgITFAAVdBFuj5UMBvx/AAACABV0ERcNMjUwODIwMDQwNDAzWjAMMAoGA1UdFQQDCgEBMDICExQAFci8jOdWJ8jAouEAAgAVyLwXDTI1MDgyMDA0MDIwMFowDDAKBgNVHRUEAwoBBTAyAhMUABJSS8pLQPzhMSKUAAIAElJLFw0yNTA4MjAwMTM3MTBaMAwwCgYDVR0VBAMKAQUwMgITFAAXTCuKx1y2iEmCHgACABdMKxcNMjUwODE5MjIwNzUxWjAMMAoGA1UdFQQDCgEFMDICExQAGeEneH7EorAsBRYAAgAZ4ScXDTI1MDgxOTIyMDQyMVowDDAKBgNVHRUEAwoBATAyAhMUABnhJonDWzQ7dj99AAIAGeEmFw0yNTA4MTkyMjA0MjFaMAwwCgYDVR0VBAMKAQEwMgITFAAX3P0bvwRbziEEhAACABfc/RcNMjUwODE5MjE1NjI5WjAMMAoGA1UdFQQDCgEFMDICExQAGbnXWeF57SyxvLkAAgAZudcXDTI1MDgxOTIwMjAyOVowDDAKBgNVHRUEAwoBBTAyAhMUABSvJ0KrmMmzmAd6AAIAFK8nFw0yNTA4MTkxOTUyMDNaMAwwCgYDVR0VBAMKAQUwMgITFAAVtWtbnpbCa+LlQAACABW1axcNMjUwODE5MTkzNzAyWjAMMAoGA1UdFQQDCgEBMDICExQAFbVqHnHFf31vuqcAAgAVtWoXDTI1MDgxOTE5MzcwMlowDDAKBgNVHRUEAwoBATAyAhMUABB+O/Um0yv+tz57AAIAEH47Fw0yNTA4MTkxOTM2MzlaMAwwCgYDVR0VBAMKAQEwMgITFAAQfjoYPiev17ck9gACABB+OhcNMjUwODE5MTkzNjM5WjAMMAoGA1UdFQQDCgEBMDICExQAE/1rpHt1XoIqQkkAAgAT/WsXDTI1MDgxOTE4NTM0NFowDDAKBgNVHRUEAwoBBTAyAhMUABnfgdZxBWuupNrLAAIAGd+BFw0yNTA4MTkxODA4MThaMAwwCgYDVR0VBAMKAQEwMgITFAAZ34BQzb/PLFLNVQACABnfgBcNMjUwODE5MTgwODE4WjAMMAoGA1UdFQQDCgEBMDICExQAEhS15LrajEj0vMIAAgASFLUXDTI1MDgxOTE3MzA0NFowDDAKBgNVHRUEAwoBATAyAhMUABIUtHJj2Hsth6zgAAIAEhS0Fw0yNTA4MTkxNzMwNDRaMAwwCgYDVR0VBAMKAQEwMgITFAAZddbYuY0kracW1AACABl11hcNMjUwODE5MTcxNjAyWjAMMAoGA1UdFQQDCgEFMDICExQAEWdclXWWW2jQawIAAgARZ1wXDTI1MDgxOTE2NTI0OFowDDAKBgNVHRUEAwoBATAyAhMUABFnW+/F28mTu48JAAIAEWdbFw0yNTA4MTkxNjUyNDhaMAwwCgYDVR0VBAMKAQEwMgITFAAQ3KbIrZSOvcrRzgACABDcphcNMjUwODI5MTYyMTA0WjAMMAoGA1UdFQQDCgEBMDICExQAEMxJwU4afuIA0NEAAgAQzEkXDTI1MDgyOTE1NTYzOVowDDAKBgNVHRUEAwoBATAyAhMUABDMSK6Ze1YFNvLsAAIAEMxIFw0yNTA4MjkxNTU2MzlaMAwwCgYDVR0VBAMKAQEwMgITFAARCCw3NvYOONAkpwACABEILBcNMjUwODI5MTUzNzMwWjAMMAoGA1UdFQQDCgEBMDICExQAEQgrJcK6j4yDVt0AAgARCCsXDTI1MDgyOTE1MzczMFowDDAKBgNVHRUEAwoBATAyAhMUABXmG+fHGXAUUi1nAAIAFeYbFw0yNTA4MjkxNDMxMzNaMAwwCgYDVR0VBAMKAQEwMgITFAAV5ho3ir8EjC8GMwACABXmGhcNMjUwODI5MTQzMTMzWjAMMAoGA1UdFQQDCgEBMDICExQAEd9bdt9ftaD+sqMAAgAR31sXDTI1MDgyOTA2MTQyNlowDDAKBgNVHRUEAwoBATAyAhMUABHfWkEfhaBwcZVpAAIAEd9aFw0yNTA4MjkwNjE0MjZaMAwwCgYDVR0VBAMKAQEwMgITFAAWxpMkTBiwNZLYYQACABbGkxcNMjUwODI5MDQwMzU4WjAMMAoGA1UdFQQDCgEBMDICExQAFsaSsyAjB70y+mgAAgAWxpIXDTI1MDgyOTA0MDM1OFowDDAKBgNVHRUEAwoBATAyAhMUABNMCDjEaohFSh1mAAIAE0wIFw0yNTA4MjkwNDAzMTNaMAwwCgYDVR0VBAMKAQEwMgITFAATTAdB9L1an1H6VQACABNMBxcNMjUwODI5MDQwMzEzWjAMMAoGA1UdFQQDCgEBMDICExQAEqQs1VkdxUWf7QwAAgASpCwXDTI1MDgyOTA0MDI1OFowDDAKBgNVHRUEAwoBATAyAhMUABKkKyCFKwPMA0PHAAIAEqQrFw0yNTA4MjkwNDAyNThaMAwwCgYDVR0VBAMKAQEwMgITFAAQayBxvQFWzJN1cgACABBrIBcNMjUwODI5MDEyNzEwWjAMMAoGA1UdFQQDCgEFMDICExQAFsvxGcF55I8mMsoAAgAWy/EXDTI1MDgyODIzMzUyM1owDDAKBgNVHRUEAwoBBTAyAhMUABn8PkpB29wOJnU/AAIAGfw+Fw0yNTA4MjgyMTI2MTJaMAwwCgYDVR0VBAMKAQEwMgITFAAZ/D2X2rVwXV+QvAACABn8PRcNMjUwODI4MjEyNjExWjAMMAoGA1UdFQQDCgEBMDICExQAGf2jdwj4802FSEgAAgAZ/aMXDTI1MDgyODE5MTEyOFowDDAKBgNVHRUEAwoBATAyAhMUABn9ohKGVSKpm1RdAAIAGf2iFw0yNTA4MjgxOTExMjhaMAwwCgYDVR0VBAMKAQEwMgITFAAUXeTJgbKksYH9VAACABRd5BcNMjUwODI4MTkwMDI3WjAMMAoGA1UdFQQDCgEBMDICExQAFF3jkiq25tyOaokAAgAUXeMXDTI1MDgyODE5MDAyN1owDDAKBgNVHRUEAwoBATAyAhMUAA/PRUQLRTC2jWgSAAIAD89FFw0yNTA4MjgxODE5MDlaMAwwCgYDVR0VBAMKAQEwMgITFAAPz0QqZhvA6WQLhAACAA/PRBcNMjUwODI4MTgxOTA5WjAMMAoGA1UdFQQDCgEBMDICExQAFhVwmLsCWFBCV3IAAgAWFXAXDTI1MDgyODE4MTE0M1owDDAKBgNVHRUEAwoBBTAyAhMUABdOSewOETT+q8mGAAIAF05JFw0yNTA4MjgxNzU4NTZaMAwwCgYDVR0VBAMKAQUwMgITFAATRRh56057/qIoSAACABNFGBcNMjUwODI4MTc1NDExWjAMMAoGA1UdFQQDCgEBMDICExQAE0UXGkes6OaQlAoAAgATRRcXDTI1MDgyODE3NTQxMVowDDAKBgNVHRUEAwoBATAyAhMUABizEmNA7RRJhy15AAIAGLMSFw0yNTA4MjgxNzQ2MDFaMAwwCgYDVR0VBAMKAQEwMgITFAAYsxEqPtyZ8dK7EwACABizERcNMjUwODI4MTc0NjAxWjAMMAoGA1UdFQQDCgEBMDICExQAE1xLwC015GCzu4IAAgATXEsXDTI1MDgyODE3MzQ0M1owDDAKBgNVHRUEAwoBBTAyAhMUABQzcvEMbU6hOuucAAIAFDNyFw0yNTA4MjgxNzMwNDlaMAwwCgYDVR0VBAMKAQEwMgITFAAUM3HL1pilnzwOVgACABQzcRcNMjUwODI4MTczMDQ5WjAMMAoGA1UdFQQDCgEBMDICExQAEFiQUQmcn7+y+bsAAgAQWJAXDTI1MDgyODE3MDQyNVowDDAKBgNVHRUEAwoBATAyAhMUABBYj7T1YuAWhnMcAAIAEFiPFw0yNTA4MjgxNzA0MjVaMAwwCgYDVR0VBAMKAQEwMgITFAAWQlIFCd6balNqrgACABZCUhcNMjUwODI4MTY1NDU2WjAMMAoGA1UdFQQDCgEBMDICExQAFkJRDjF1X3eunOgAAgAWQlEXDTI1MDgyODE2NTQ1NlowDDAKBgNVHRUEAwoBATAyAhMUABn8eIIAOqR/FCuaAAIAGfx4Fw0yNTA4MjgxNjM1MzBaMAwwCgYDVR0VBAMKAQEwMgITFAAZ/Hd9+Y1YjMJPXgACABn8dxcNMjUwODI4MTYzNTI5WjAMMAoGA1UdFQQDCgEBMDICExQAGd3I1HBX5TbPdD8AAgAZ3cgXDTI1MDgyODE1NTc0MFowDDAKBgNVHRUEAwoBATAyAhMUABndx5Tn7fuO5dnEAAIAGd3HFw0yNTA4MjgxNTU3NDBaMAwwCgYDVR0VBAMKAQEwMgITFAAY35kn0SnscJn52AACABjfmRcNMjUwODI4MTUzMzQ2WjAMMAoGA1UdFQQDCgEBMDICExQAGN+aVoBNX4Qp8+0AAgAY35oXDTI1MDgyODE1MzM0NlowDDAKBgNVHRUEAwoBATAyAhMUABGhq736CP1jTuLwAAIAEaGrFw0yNTA4MjgxNTE0MDFaMAwwCgYDVR0VBAMKAQEwMgITFAARoaoy0rq3e/QY2gACABGhqhcNMjUwODI4MTUxNDAxWjAMMAoGA1UdFQQDCgEBMDICExQAGEaIyrr+UE1OJ2UAAgAYRogXDTI1MDgyODE1MTE0M1owDDAKBgNVHRUEAwoBATAyAhMUABhGhzz+FrA9DutsAAIAGEaHFw0yNTA4MjgxNTExNDNaMAwwCgYDVR0VBAMKAQEwMgITFAARjtGQ86QZt4LBMQACABGO0RcNMjUwODI4MTUwNTA3WjAMMAoGA1UdFQQDCgEBMDICExQAEY7Qb8zr1CBpU0IAAgARjtAXDTI1MDgyODE1MDUwN1owDDAKBgNVHRUEAwoBATAyAhMUABHf9Rh+NIsTdv0cAAIAEd/1Fw0yNTA4MjgxNTA0MjFaMAwwCgYDVR0VBAMKAQEwMgITFAAR3/S4X9UOYl56sgACABHf9BcNMjUwODI4MTUwNDIxWjAMMAoGA1UdFQQDCgEBMDICExQAFIR2TUYwZToC4/UAAgAUhHYXDTI1MDgyODE1MDI0OVowDDAKBgNVHRUEAwoBBTAyAhMUABbFec+aIaKnmsSpAAIAFsV5Fw0yNTA4MjgwNDA0MDJaMAwwCgYDVR0VBAMKAQEwMgITFAAWxXgdGWHof30LRgACABbFeBcNMjUwODI4MDQwNDAyWjAMMAoGA1UdFQQDCgEBMDICExQAE44sM0QWsCaQPQUAAgATjiwXDTI1MDgyODA0MDM1NlowDDAKBgNVHRUEAwoBATAyAhMUABOOK/KiDqmuextDAAIAE44rFw0yNTA4MjgwNDAzNTZaMAwwCgYDVR0VBAMKAQEwMgITFAAYfENFIoKGcn0nJQACABh8QxcNMjUwODI4MDQwMzQ5WjAMMAoGA1UdFQQDCgEBMDICExQAGHxCl9MFU/zb3tsAAgAYfEIXDTI1MDgyODA0MDM0OVowDDAKBgNVHRUEAwoBATAyAhMUABRlp4GLs3aFxNdXAAIAFGWnFw0yNTA4MjgwNDAzMDFaMAwwCgYDVR0VBAMKAQEwMgITFAAUZabEDiSJDrUaMAACABRlphcNMjUwODI4MDQwMzAxWjAMMAoGA1UdFQQDCgEBMDICExQAEtpZkEfSoMA1dOsAAgAS2lkXDTI1MDgyODA0MDI1M1owDDAKBgNVHRUEAwoBATAyAhMUABLaWK/DvwJJsOGZAAIAEtpYFw0yNTA4MjgwNDAyNTNaMAwwCgYDVR0VBAMKAQEwMgITFAAUqqgOfPDXlkf2tAACABSqqBcNMjUwODI4MDE1OTQxWjAMMAoGA1UdFQQDCgEFMDICExQAFdLc3hCCnrLGFSYAAgAV0twXDTI1MDgyNzIzNDQxM1owDDAKBgNVHRUEAwoBBTAyAhMUABeT+SjuXk3kC8q5AAIAF5P5Fw0yNTA4MjcyMjI0MjFaMAwwCgYDVR0VBAMKAQEwMgITFAAXk/i1AmU//Il3nwACABeT+BcNMjUwODI3MjIyNDIwWjAMMAoGA1UdFQQDCgEBMDICExQAFAHVsx23PCG9pY8AAgAUAdUXDTI1MDgyNzIxNDcxN1owDDAKBgNVHRUEAwoBATAyAhMUABQB1FX6z6D4LJmDAAIAFAHUFw0yNTA4MjcyMTQ3MTZaMAwwCgYDVR0VBAMKAQEwMgITFAAZ+jfKG/xmI0+x5gACABn6NxcNMjUwODI3MjEwNzMyWjAMMAoGA1UdFQQDCgEBMDICExQAGfo2u86m+8cwrKgAAgAZ+jYXDTI1MDgyNzIxMDczMlowDDAKBgNVHRUEAwoBATAyAhMUABaYLk7CSToFqZPoAAIAFpguFw0yNTA4MjcyMDI3MTBaMAwwCgYDVR0VBAMKAQUwMgITFAAZzgMmGBEiF1qTjgACABnOAxcNMjUwODI3MjAyMDI2WjAMMAoGA1UdFQQDCgEFMDICExQAF+/QMzQsObsqT1UAAgAX79AXDTI1MDgyNzE5NTQ1MlowDDAKBgNVHRUEAwoBBTAyAhMUABeI+uHoXGlsR9QEAAIAF4j6Fw0yNTA4MjcxOTQwMTBaMAwwCgYDVR0VBAMKAQUwMgITFAAZ+X2lcf2bRX9csQACABn5fRcNMjUwODI3MTgyOTQ3WjAMMAoGA1UdFQQDCgEBMDICExQAGfl8ud5j+RK8FGgAAgAZ+XwXDTI1MDgyNzE4Mjk0N1owDDAKBgNVHRUEAwoBATAyAhMUABlg5nrXyXSxzRb9AAIAGWDmFw0yNTA4MjcxODIxNDFaMAwwCgYDVR0VBAMKAQEwMgITFAAZYOXhG4Tn9q1RlwACABlg5RcNMjUwODI3MTgyMTQxWjAMMAoGA1UdFQQDCgEBMDICExQAGXhgkiNSl3Q+hqMAAgAZeGAXDTI1MDgyNzE4MTc1MVowDDAKBgNVHRUEAwoBBTAyAhMUABJuVEOmK1MPpQXHAAIAEm5UFw0yNTA4MjcxODE1MTVaMAwwCgYDVR0VBAMKAQEwMgITFAASblOujRdyo5FDhgACABJuUxcNMjUwODI3MTgxNTE1WjAMMAoGA1UdFQQDCgEBMDICExQAE7t7fuf+FBU1OywAAgATu3sXDTI1MDgyNzE3NDg0NFowDDAKBgNVHRUEAwoBATAyAhMUABO7epYynodN0PkeAAIAE7t6Fw0yNTA4MjcxNzQ4NDRaMAwwCgYDVR0VBAMKAQEwMgITFAAUp9lYBAc1my430gACABSn2RcNMjUwODI3MTczMTA0WjAMMAoGA1UdFQQDCgEBMDICExQAFKfXmtgQUyUd5yoAAgAUp9cXDTI1MDgyNzE3MzEwM1owDDAKBgNVHRUEAwoBATAyAhMUABn46ov5MJsomC/9AAIAGfjqFw0yNTA4MjcxNzIzMjVaMAwwCgYDVR0VBAMKAQEwMgITFAAZ+OlSWhYyE0im0QACABn46RcNMjUwODI3MTcyMzI1WjAMMAoGA1UdFQQDCgEBMDICExQAFap8FgLxUvutF40AAgAVqnwXDTI1MDgyNzE3MTM1NlowDDAKBgNVHRUEAwoBATAyAhMUABWqexe3/fRAHsA/AAIAFap7Fw0yNTA4MjcxNzEzNTZaMAwwCgYDVR0VBAMKAQEwMgITFAAW5hqpu4irfYGX6wACABbmGhcNMjUwODI3MTY1NDQzWjAMMAoGA1UdFQQDCgEBMDICExQAFuYZCT2fQ1Mua1sAAgAW5hkXDTI1MDgyNzE2NTQ0MlowDDAKBgNVHRUEAwoBATAyAhMUAA/sUXyKUr60c4RuAAIAD+xRFw0yNTA4MjcxNjM5MzhaMAwwCgYDVR0VBAMKAQEwMgITFAAP7FCOeoslb2XzZgACAA/sUBcNMjUwODI3MTYzOTM4WjAMMAoGA1UdFQQDCgEBMDICExQAFeCsMkOzz14EmywAAgAV4KwXDTI1MDgyNzE1NTg1N1owDDAKBgNVHRUEAwoBATAyAhMUABXgq/zX9oKA2o4RAAIAFeCrFw0yNTA4MjcxNTU4NTdaMAwwCgYDVR0VBAMKAQEwMgITFAAZdBvweo6yUlUtaQACABl0GxcNMjUwODI3MTU1NjE0WjAMMAoGA1UdFQQDCgEFMDICExQAFnxJNZ4bMB49VPkAAgAWfEkXDTI1MDgyNzE1NDQ0NlowDDAKBgNVHRUEAwoBATAyAhMUABZ8SBOHyDi/QR24AAIAFnxIFw0yNTA4MjcxNTQ0NDZaMAwwCgYDVR0VBAMKAQEwMgITFAAPtugijq/JSVSkWwACAA+26BcNMjUwODI3MTUzNzQ2WjAMMAoGA1UdFQQDCgEBMDICExQAD7bnw1N9oBjmg+AAAgAPtucXDTI1MDgyNzE1Mzc0NlowDDAKBgNVHRUEAwoBATAyAhMUABbrC+UsnTKOWRnEAAIAFusLFw0yNTA4MjcxNTAzMThaMAwwCgYDVR0VBAMKAQEwMgITFAAW6wp2sImqm69jTQACABbrChcNMjUwODI3MTUwMzE4WjAMMAoGA1UdFQQDCgEBMDICExQAFrPXmr6mcjVnMWoAAgAWs9cXDTI1MDgyNzA0NDI0NVowDDAKBgNVHRUEAwoBBTAyAhMUABjAVvW2blWtIkjBAAIAGMBWFw0yNTA4MjcwNDA3MDJaMAwwCgYDVR0VBAMKAQUwMgITFAAZ0e74ApvdKLxZPgACABnR7hcNMjUwODI3MDQwMzU2WjAMMAoGA1UdFQQDCgEBMDICExQAGdHtLbdAWfHv704AAgAZ0e0XDTI1MDgyNzA0MDM1NlowDDAKBgNVHRUEAwoBATAyAhMUABXtUHcWwVEhmVVzAAIAFe1QFw0yNTA4MjcwMzI0NTlaMAwwCgYDVR0VBAMKAQUwMgITFAAY9U3Q86L1Q2sX4gACABj1TRcNMjUwODI3MDIxNDQwWjAMMAoGA1UdFQQDCgEFMDICExQAGEoVpgQa7lFVeFUAAgAYShUXDTI1MDgyNzAwMDExNFowDDAKBgNVHRUEAwoBBTAyAhMUABWrDzAkeB/EfIUdAAIAFasPFw0yNTA4MjYyMjM1MDJaMAwwCgYDVR0VBAMKAQUwMgITFAAVrOEBLGeSTM3UmwACABWs4RcNMjUwODI2MjIyNjE2WjAMMAoGA1UdFQQDCgEBMDICExQAFazgWx6Yf95RQPoAAgAVrOAXDTI1MDgyNjIyMjYxNlowDDAKBgNVHRUEAwoBATAyAhMUABm6B9IzdVpow4pvAAIAGboHFw0yNTA4MjYyMTUyMTVaMAwwCgYDVR0VBAMKAQUwMgITFAAPwW/Z+Kc7e+BubwACAA/BbxcNMjUwODI2MjA1MTIyWjAMMAoGA1UdFQQDCgEBMDICExQAD8FuQ0j+W3FqqRgAAgAPwW4XDTI1MDgyNjIwNTEyMlowDDAKBgNVHRUEAwoBATAyAhMUABF+HlS8p7vy5IdrAAIAEX4eFw0yNTA4MjYyMDM4MzRaMAwwCgYDVR0VBAMKAQEwMgITFAARfh2Zy2VS2PslFAACABF+HRcNMjUwODI2MjAzODM0WjAMMAoGA1UdFQQDCgEBMDICExQAFGTt+UqXy0H3TnAAAgAUZO0XDTI1MDgyNjIwMDk1NVowDDAKBgNVHRUEAwoBATAyAhMUABRk7EMlaL1N5zIYAAIAFGTsFw0yNTA4MjYyMDA5NTVaMAwwCgYDVR0VBAMKAQEwMgITFAAUI5pvLV6UWK36igACABQjmhcNMjUwODI2MjAwMTMzWjAMMAoGA1UdFQQDCgEBMDICExQAFCOZCo3G3+GHD+oAAgAUI5kXDTI1MDgyNjIwMDEzM1owDDAKBgNVHRUEAwoBATAyAhMUABnHtH9yLUw4BBBDAAIAGce0Fw0yNTA4MjYxOTQzMzlaMAwwCgYDVR0VBAMKAQUwMgITFAAYNlb4pCtpmIf3IwACABg2VhcNMjUwODI2MTkzMjMzWjAMMAoGA1UdFQQDCgEFMDICExQAGfVKkQZSZiWLcMcAAgAZ9UoXDTI1MDgyNjE5MzAyMlowDDAKBgNVHRUEAwoBATAyAhMUABn1SUIz7a+RfsLBAAIAGfVJFw0yNTA4MjYxOTMwMjJaMAwwCgYDVR0VBAMKAQEwMgITFAAZ7xwUOl+YOdX4IwACABnvHBcNMjUwODI2MTkxODEwWjAMMAoGA1UdFQQDCgEBMDICExQAGe8bgVnOD/ZpfDEAAgAZ7xsXDTI1MDgyNjE5MTgxMFowDDAKBgNVHRUEAwoBATAyAhMUABn1CTnbYUVfcEgQAAIAGfUJFw0yNTA4MjYxOTEwMTZaMAwwCgYDVR0VBAMKAQUwMgITFAAX7Xya81fP+LO77gACABftfBcNMjUwODI2MTkwNzA1WjAMMAoGA1UdFQQDCgEFMDICExQAFTgBv/T1x1nOxJ0AAgAVOAEXDTI1MDgyNjE4NTcwNlowDDAKBgNVHRUEAwoBATAyAhMUABU4AKH4kpB9yIzVAAIAFTgAFw0yNTA4MjYxODU3MDZaMAwwCgYDVR0VBAMKAQEwMgITFAAVSkREssiG/j0NSAACABVKRBcNMjUwODI2MTg0OTA5WjAMMAoGA1UdFQQDCgEBMDICExQAFUpDlsWJ0UhzIWkAAgAVSkMXDTI1MDgyNjE4NDkwOVowDDAKBgNVHRUEAwoBATAyAhMUABNJ7DdoDaUyY31eAAIAE0nsFw0yNTA4MjYxODM1MTFaMAwwCgYDVR0VBAMKAQEwMgITFAATSeu6jC4ik+pmoAACABNJ6xcNMjUwODI2MTgzNTExWjAMMAoGA1UdFQQDCgEBMDICExQAGX5/WHxmFjuOdEUAAgAZfn8XDTI1MDgyNjE3NDQ0MlowDDAKBgNVHRUEAwoBATAyAhMUABl+ftO/xRpPC+hBAAIAGX5+Fw0yNTA4MjYxNzQ0NDJaMAwwCgYDVR0VBAMKAQEwMgITFAAVw6C4YQ0HJrtaDAACABXDoBcNMjUwODI2MTcyNjM1WjAMMAoGA1UdFQQDCgEBMDICExQAFcOf76P62PQdioYAAgAVw58XDTI1MDgyNjE3MjYzNVowDDAKBgNVHRUEAwoBATAyAhMUABn0LEL/wL1XuS0jAAIAGfQsFw0yNTA4MjYxNzE5MjdaMAwwCgYDVR0VBAMKAQEwMgITFAAZ9CsYBIHeBFJ5pgACABn0KxcNMjUwODI2MTcxOTI3WjAMMAoGA1UdFQQDCgEBMDICExQAGPVa+2onShDShtUAAgAY9VoXDTI1MDgyNjE3MTQyMFowDDAKBgNVHRUEAwoBBTAyAhMUABHuMDW1N3l+/0CgAAIAEe4wFw0yNTA4MjYxNzEzMjdaMAwwCgYDVR0VBAMKAQEwMgITFAAR7i9MotnAO5kIQgACABHuLxcNMjUwODI2MTcxMzI3WjAMMAoGA1UdFQQDCgEBMDICExQAGfQDamF4+XRbaRkAAgAZ9AMXDTI1MDgyNjE3MDYzNFowDDAKBgNVHRUEAwoBATAyAhMUABn0AnUFAehEMFzaAAIAGfQCFw0yNTA4MjYxNzA2MzRaMAwwCgYDVR0VBAMKAQEwMgITFAAZ8pRas3g5OJHwIwACABnylBcNMjUwODI2MTUyNDIwWjAMMAoGA1UdFQQDCgEBMDICExQAGfKThHsAcMwEznEAAgAZ8pMXDTI1MDgyNjE1MjQyMFowDDAKBgNVHRUEAwoBATAyAhMUABGcdLX//9cfUciTAAIAEZx0Fw0yNTA4MjYwNTUxMzZaMAwwCgYDVR0VBAMKAQUwMgITFAAUzOpSsfMgRkqeKQACABTM6hcNMjUwODI2MDQwMjMxWjAMMAoGA1UdFQQDCgEBMDICExQAFMzpYpzxQC0HHy4AAgAUzOkXDTI1MDgyNjA0MDIzMVowDDAKBgNVHRUEAwoBATAyAhMUABf48aEjaHbZEn/7AAIAF/jxFw0yNTA4MjYwNDAxNTRaMAwwCgYDVR0VBAMKAQEwMgITFAAX+PBeEV3Zvg6+IQACABf48BcNMjUwODI2MDQwMTU0WjAMMAoGA1UdFQQDCgEBMDICExQAEWkipK+M88Vrk+YAAgARaSIXDTI1MDgyNjAwMjAyOVowDDAKBgNVHRUEAwoBATAyAhMUABFpIVzGJVWEPpNFAAIAEWkhFw0yNTA4MjYwMDIwMjlaMAwwCgYDVR0VBAMKAQEwMgITFAAZnfk2YX2IHGGwfQACABmd+RcNMjUwODI2MDAxOTQxWjAMMAoGA1UdFQQDCgEBMDICExQAENLPxfw05FtPKdsAAgAQ0s8XDTI1MDgyNjAwMTk0MVowDDAKBgNVHRUEAwoBATAyAhMUABnxwPH2RQZDJbs8AAIAGfHAFw0yNTA4MjUyMTQxNThaMAwwCgYDVR0VBAMKAQUwMgITFAAZ8bxcNRbYeheFEAACABnxvBcNMjUwODI1MjEzNzA2WjAMMAoGA1UdFQQDCgEFMDICExQAD7q+3ruNx4Xkf1gAAgAPur4XDTI1MDgyNTIxMzYwOFowDDAKBgNVHRUEAwoBATAyAhMUAA+6vZ4EaErtke0bAAIAD7q9Fw0yNTA4MjUyMTM2MDhaMAwwCgYDVR0VBAMKAQEwMgITFAAZ3RLtykSATCZ/zAACABndEhcNMjUwODI1MjEzNTUwWjAMMAoGA1UdFQQDCgEFMDICExQAGdxvdQd6O1aEkEoAAgAZ3G8XDTI1MDgyNTIxMzQ1MFowDDAKBgNVHRUEAwoBBTAyAhMUABOIRBJQOypNyeXmAAIAE4hEFw0yNTA4MjUyMDQ4MzdaMAwwCgYDVR0VBAMKAQEwMgITFAATiENcvFx1RhicbwACABOIQxcNMjUwODI1MjA0ODM3WjAMMAoGA1UdFQQDCgEBMDICExQAGU7WzkZMzLmUrUUAAgAZTtYXDTI1MDgyNTE5MjIwOFowDDAKBgNVHRUEAwoBATAyAhMUABlO1d8pjG0uXnQhAAIAGU7VFw0yNTA4MjUxOTIyMDhaMAwwCgYDVR0VBAMKAQEwMgITFAAU17kYezVLC54fZwACABTXuRcNMjUwODI1MTkxOTE5WjAMMAoGA1UdFQQDCgEBMDICExQAFNe4fTWLeSbnTLAAAgAU17gXDTI1MDgyNTE5MTkxOVowDDAKBgNVHRUEAwoBATAyAhMUABTjH5hN8CjWOaP/AAIAFOMfFw0yNTA5MDQyMzM3MjhaMAwwCgYDVR0VBAMKAQUwMgITFAATD0OeFKT01eEL0QACABMPQxcNMjUwOTA0MjIwNjExWjAMMAoGA1UdFQQDCgEBMDICExQAEw9CHRJ1vgp0/6kAAgATD0IXDTI1MDkwNDIyMDYxMVowDDAKBgNVHRUEAwoBATAyAhMUABkg7SNytIiGxy3uAAIAGSDtFw0yNTA5MDQyMTQ2MTFaMAwwCgYDVR0VBAMKAQUwMgITFAAVLw4ErCiyk/0/WwACABUvDhcNMjUwOTA0MjEwNjA1WjAMMAoGA1UdFQQDCgEFMDICExQAGWLnyk2ijgd29xsAAgAZYucXDTI1MDkwNDIxMDM0OFowDDAKBgNVHRUEAwoBBTAyAhMUABoSjubSFMQWHoG0AAIAGhKOFw0yNTA5MDQyMDI1MTBaMAwwCgYDVR0VBAMKAQUwMgITFAAY4wWr+h1Ar4CmgwACABjjBRcNMjUwOTA0MjAyNTAzWjAMMAoGA1UdFQQDCgEBMDICExQAGOMEC9bdEidayz8AAgAY4wQXDTI1MDkwNDIwMjUwM1owDDAKBgNVHRUEAwoBATAyAhMUABoQehIKftU2pBTMAAIAGhB6Fw0yNTA5MDQyMDEzMTJaMAwwCgYDVR0VBAMKAQUwMgITFAAS1vqCR8oTLJ8BTAACABLW+hcNMjUwOTA0MjAwMjM1WjAMMAoGA1UdFQQDCgEFMDICExQAFyXD+PtDWHhTUscAAgAXJcMXDTI1MDkwNDE5MzIwMFowDDAKBgNVHRUEAwoBATAyAhMUABclwqRO1kg3mPiAAAIAFyXCFw0yNTA5MDQxOTMyMDBaMAwwCgYDVR0VBAMKAQEwMgITFAAZ7mLIY9Q/1YO5zwACABnuYhcNMjUwOTA0MTkwMzA4WjAMMAoGA1UdFQQDCgEFMDICExQAGeLzrqrPetMGoFYAAgAZ4vMXDTI1MDkwNDE4NTE0OVowDDAKBgNVHRUEAwoBBTAyAhMUABWItTA6bUcjhiaeAAIAFYi1Fw0yNTA5MDQxODA4MjNaMAwwCgYDVR0VBAMKAQEwMgITFAAViLQktYQNq3p0LQACABWItBcNMjUwOTA0MTgwODIzWjAMMAoGA1UdFQQDCgEBMDICExQAFkV+Nj5f5gOMf/QAAgAWRX4XDTI1MDkwNDE4MDMzNVowDDAKBgNVHRUEAwoBBTAyAhMUABoRWO3PhVYwvqI9AAIAGhFYFw0yNTA5MDQxNjU3MzJaMAwwCgYDVR0VBAMKAQUwMgITFAAWoiK19B6gSNIvbQACABaiIhcNMjUwOTA0MTY0ODM2WjAMMAoGA1UdFQQDCgEBMDICExQAFqIhJ/33slYxGzIAAgAWoiEXDTI1MDkwNDE2NDgzNlowDDAKBgNVHRUEAwoBATAyAhMUABoRUZdJYiQ66e/vAAIAGhFRFw0yNTA5MDQxNjQxMzZaMAwwCgYDVR0VBAMKAQUwMgITFAAaEQpvU84Yli/heQACABoRChcNMjUwOTA0MTYzOTUzWjAMMAoGA1UdFQQDCgEFMDICExQAEKR7gEKk0yaA044AAgAQpHsXDTI1MDkwNDE2MzkyOVowDDAKBgNVHRUEAwoBATAyAhMUABCkehUe+SuCLKNxAAIAEKR6Fw0yNTA5MDQxNjM5MjlaMAwwCgYDVR0VBAMKAQEwMgITFAAZ/IqIWsqr/xKTGAACABn8ihcNMjUwOTA0MTYxOTA3WjAMMAoGA1UdFQQDCgEBMDICExQAGfyJ2h7cNQl5PXUAAgAZ/IkXDTI1MDkwNDE2MTkwN1owDDAKBgNVHRUEAwoBATAyAhMUABoPvxgHc8doOYQbAAIAGg+/Fw0yNTA5MDQxNjE0MDhaMAwwCgYDVR0VBAMKAQUwMgITFAAUtxChouI7FPbRiAACABS3EBcNMjUwOTA0MTUxNzAzWjAMMAoGA1UdFQQDCgEBMDICExQAFLcPYT05tGA8b6cAAgAUtw8XDTI1MDkwNDE1MTcwM1owDDAKBgNVHRUEAwoBATAyAhMUABj/RxyggMSGB65sAAIAGP9HFw0yNTA5MDQwMTA1MjJaMAwwCgYDVR0VBAMKAQEwMgITFAAY/0a0U+NoGv2+1gACABj/RhcNMjUwOTA0MDEwNTIyWjAMMAoGA1UdFQQDCgEBMDICExQAGg5fbrNbbCOFMnwAAgAaDl8XDTI1MDkwMzIxNTk1OVowDDAKBgNVHRUEAwoBBTAyAhMUABP0RHi1N05DUXexAAIAE/REFw0yNTA5MDMyMTMwNTJaMAwwCgYDVR0VBAMKAQEwMgITFAAT9EPFLKHdIXhBLAACABP0QxcNMjUwOTAzMjEzMDUyWjAMMAoGA1UdFQQDCgEBMDICExQAF5vHAmg754NlXhAAAgAXm8cXDTI1MDkwMzIxMTcwNFowDDAKBgNVHRUEAwoBATAyAhMUABebxhK7uRxKiCe7AAIAF5vGFw0yNTA5MDMyMTE3MDRaMAwwCgYDVR0VBAMKAQEwMgITFAATRshD0Lw8t4EaEAACABNGyBcNMjUwOTAzMjEwMjU1WjAMMAoGA1UdFQQDCgEBMDICExQAE0bHMSOCfKk4VsgAAgATRscXDTI1MDkwMzIxMDI1NVowDDAKBgNVHRUEAwoBATAyAhMUABiRJvzwLh7g7gr4AAIAGJEmFw0yNTA5MDMyMDE2MzVaMAwwCgYDVR0VBAMKAQEwMgITFAAYkScFkvNaoFIEHwACABiRJxcNMjUwOTAzMjAxNjM1WjAMMAoGA1UdFQQDCgEBMDICExQAGQe9OUsw4Xirk6EAAgAZB70XDTI1MDkwMzIwMDkyOFowDDAKBgNVHRUEAwoBBTAyAhMUABVNa4mEs1um8eyuAAIAFU1rFw0yNTA5MDMxOTE1MjRaMAwwCgYDVR0VBAMKAQEwMgITFAAVTWovLjudVCxqkwACABVNahcNMjUwOTAzMTkxNTI0WjAMMAoGA1UdFQQDCgEBMDICExQAGg5GQyds9R0BOsgAAgAaDkYXDTI1MDkwMzE4NDIxOFowDDAKBgNVHRUEAwoBBTAyAhMUABoMu8mhj6nck8R8AAIAGgy7Fw0yNTA5MDMxODE4NTJaMAwwCgYDVR0VBAMKAQUwMgITFAATMveTITgsFI3FzwACABMy9xcNMjUwOTAzMTcyMzA4WjAMMAoGA1UdFQQDCgEBMDICExQAEzL2DeLabCqW3EUAAgATMvYXDTI1MDkwMzE3MjMwOFowDDAKBgNVHRUEAwoBATAyAhMUABjFwFdNTawpzVQEAAIAGMXAFw0yNTA5MDMxNzIwMDJaMAwwCgYDVR0VBAMKAQUwMgITFAARaKzvpJCr/mfB4gACABForBcNMjUwOTAzMTYyOTQ4WjAMMAoGA1UdFQQDCgEBMDICExQAEWirSl1FvPGWjSMAAgARaKsXDTI1MDkwMzE2Mjk0OFowDDAKBgNVHRUEAwoBATAyAhMUABl05Rdj7jLpHznCAAIAGXTlFw0yNTA5MDMxNjA4NDJaMAwwCgYDVR0VBAMKAQEwMgITFAAZdOSSQU8dM+Q+3wACABl05BcNMjUwOTAzMTYwODQxWjAMMAoGA1UdFQQDCgEBMDICExQAEboVcd5fchTFQh4AAgARuhUXDTI1MDkwMzE1MTIzOFowDDAKBgNVHRUEAwoBATAyAhMUABG6FM7/kwkNmzHaAAIAEboUFw0yNTA5MDMxNTEyMzhaMAwwCgYDVR0VBAMKAQEwMgITFAATBuMLgAfJm9lzEAACABMG4xcNMjUwOTAzMTUwODI4WjAMMAoGA1UdFQQDCgEBMDICExQAEwbiZdz03Nc2ZakAAgATBuIXDTI1MDkwMzE1MDgyOFowDDAKBgNVHRUEAwoBATAyAhMUAA/vACKjU6fdyVzSAAIAD+8AFw0yNTA5MDMwNDU3MzJaMAwwCgYDVR0VBAMKAQUwMgITFAARWNR1Yg50Mn8V1gACABFY1BcNMjUwOTAzMDQzMTUzWjAMMAoGA1UdFQQDCgEFMDICExQAE4Vom1/ywlikwnwAAgAThWgXDTI1MDkwMzA0MDQxMlowDDAKBgNVHRUEAwoBATAyAhMUABOFZ4KOSOWlFaTzAAIAE4VnFw0yNTA5MDMwNDA0MTFaMAwwCgYDVR0VBAMKAQEwMgITFAAQ3XFCqtFlgKYrzwACABDdcRcNMjUwOTAzMDQwMzAwWjAMMAoGA1UdFQQDCgEBMDICExQAEN1wprGBoXcaqOEAAgAQ3XAXDTI1MDkwMzA0MDMwMFowDDAKBgNVHRUEAwoBATAyAhMUABkCW6UsnbUPbQyUAAIAGQJbFw0yNTA5MDMwNDAyNDhaMAwwCgYDVR0VBAMKAQEwMgITFAAZAloo8h3lOh2OHgACABkCWhcNMjUwOTAzMDQwMjQ3WjAMMAoGA1UdFQQDCgEBMDICExQAGWU3VMX2sk0ZIXgAAgAZZTcXDTI1MDkwMzA0MDIwMlowDDAKBgNVHRUEAwoBATAyAhMUABllNtZw4waMDkSgAAIAGWU2Fw0yNTA5MDMwNDAyMDJaMAwwCgYDVR0VBAMKAQEwMgITFAAZ7cXqTNeeUaOmngACABntxRcNMjUwOTAzMDAwNjM2WjAMMAoGA1UdFQQDCgEFMDICExQAE57ORV/vtT9cj9UAAgATns4XDTI1MDkwMjIyMDY0MFowDDAKBgNVHRUEAwoBBTAyAhMUABnzhSIB3pQ+sJRuAAIAGfOFFw0yNTA5MDIyMTQ4MzhaMAwwCgYDVR0VBAMKAQUwMgITFAAWluPPJok2IJRFJQACABaW4xcNMjUwOTAyMjEzMjI3WjAMMAoGA1UdFQQDCgEBMDICExQAFpbi/HWucWYg+9MAAgAWluIXDTI1MDkwMjIxMzIyN1owDDAKBgNVHRUEAwoBATAyAhMUABIhG5xTddexda9GAAIAEiEbFw0yNTA5MDIyMTMwMDlaMAwwCgYDVR0VBAMKAQEwMgITFAASIRrcbfJ0u/D8bQACABIhGhcNMjUwOTAyMjEzMDA5WjAMMAoGA1UdFQQDCgEBMDICExQAFnS1wj07Z7xHSVAAAgAWdLUXDTI1MDkwMjIxMjYwOVowDDAKBgNVHRUEAwoBATAyAhMUABZ0tNWwprIe0N+yAAIAFnS0Fw0yNTA5MDIyMTI2MDlaMAwwCgYDVR0VBAMKAQEwMgITFAARjR8eLsPPAnuKlAACABGNHxcNMjUwOTAyMjEwNTA4WjAMMAoGA1UdFQQDCgEBMDICExQAEY0eI+R5QYLhYmkAAgARjR4XDTI1MDkwMjIxMDUwOFowDDAKBgNVHRUEAwoBATAyAhMUABWnHaaKakM2s5DMAAIAFacdFw0yNTA5MDIyMDMxMTNaMAwwCgYDVR0VBAMKAQUwMgITFAAX2KrWXZUENSPlRwACABfYqhcNMjUwOTAyMTc0NDI0WjAMMAoGA1UdFQQDCgEFMDICExQAFpinGaqK1Y18b+AAAgAWmKcXDTI1MDkwMjE3MzAwNVowDDAKBgNVHRUEAwoBBTAyAhMUABlKRrFcqu3v2E0DAAIAGUpGFw0yNTA5MDIxNjE3NDlaMAwwCgYDVR0VBAMKAQUwMgITFAAVZYEN7ptTjLUlawACABVlgRcNMjUwOTAyMTYwNDI1WjAMMAoGA1UdFQQDCgEBMDICExQAFWWAzWpWbwUVDIMAAgAVZYAXDTI1MDkwMjE2MDQyNVowDDAKBgNVHRUEAwoBATAyAhMUABXer8diP8uML6ovAAIAFd6vFw0yNTA5MDIxNTI1NDNaMAwwCgYDVR0VBAMKAQUwMgITFAAP2chOcxatyuMI8AACAA/ZyBcNMjUwOTAyMTQzMTI0WjAMMAoGA1UdFQQDCgEBMDICExQAD9nHscS+ZMRBRn0AAgAP2ccXDTI1MDkwMjE0MzEyNFowDDAKBgNVHRUEAwoBATAyAhMUABJuEtMDSVE7RtgVAAIAEm4SFw0yNTA5MDIxNDMxMjRaMAwwCgYDVR0VBAMKAQEwMgITFAASbhFLRP8uTgbRewACABJuERcNMjUwOTAyMTQzMTIzWjAMMAoGA1UdFQQDCgEBMDICExQAETjBETZcYwZvuOEAAgAROMEXDTI1MDkwMjE0MDI1OFowDDAKBgNVHRUEAwoBATAyAhMUABE4wBCT5Zgt/+Y2AAIAETjAFw0yNTA5MDIxNDAyNThaMAwwCgYDVR0VBAMKAQEwMgITFAAaBhQOjS/uVaG+VgACABoGFBcNMjUwOTAyMDYxMDEyWjAMMAoGA1UdFQQDCgEBMDICExQAGgYTEmiENjemyIQAAgAaBhMXDTI1MDkwMjA2MTAxMVowDDAKBgNVHRUEAwoBATAyAhMUABoEWGZCZZwpMd0wAAIAGgRYFw0yNTA5MDIwNjEwMDlaMAwwCgYDVR0VBAMKAQEwMgITFAAaBFc/rDbRFhKcCAACABoEVxcNMjUwOTAyMDYxMDA4WjAMMAoGA1UdFQQDCgEBMDICExQAEZNpF1jb+lbhDAgAAgARk2kXDTI1MDkwMjA0MDI1M1owDDAKBgNVHRUEAwoBATAyAhMUABGTaF27oaLmz09CAAIAEZNoFw0yNTA5MDIwNDAyNTNaMAwwCgYDVR0VBAMKAQEwMgITFAATfdyV01iDL1wdwwACABN93BcNMjUwOTAyMDQwMjQ3WjAMMAoGA1UdFQQDCgEBMDICExQAE33bjAQtWkZnoFwAAgATfdsXDTI1MDkwMjA0MDI0N1owDDAKBgNVHRUEAwoBATAyAhMUABgdkPlfwbELEjqIAAIAGB2QFw0yNTA5MDIwNDAyMzBaMAwwCgYDVR0VBAMKAQEwMgITFAAYHY//K48/En2MzwACABgdjxcNMjUwOTAyMDQwMjMwWjAMMAoGA1UdFQQDCgEBMDICExQAEuIxKd30S7p3ZwEAAgAS4jEXDTI1MDkwMjA0MDEyOFowDDAKBgNVHRUEAwoBATAyAhMUABLiMGb/Tt1avjFZAAIAEuIwFw0yNTA5MDIwNDAxMjhaMAwwCgYDVR0VBAMKAQEwMgITFAAZanV+5OgKaR8+mAACABlqdRcNMjUwOTAyMDEzODI2WjAMMAoGA1UdFQQDCgEFMDICExQAE1m1XAb7/gdQJioAAgATWbUXDTI1MDkwMjAxMjIwMFowDDAKBgNVHRUEAwoBBTAyAhMUABkw3W90THnLYKNlAAIAGTDdFw0yNTA5MDIwMDA1MzdaMAwwCgYDVR0VBAMKAQUwMgITFAAZ5u0kTFZX46vOKgACABnm7RcNMjUwOTAxMjIyNDMxWjAMMAoGA1UdFQQDCgEBMDICExQAGebszV4apD0UixMAAgAZ5uwXDTI1MDkwMTIyMjQzMVowDDAKBgNVHRUEAwoBATAyAhMUABWxHQr7TOwJZlnkAAIAFbEdFw0yNTA5MDEyMDMwMTVaMAwwCgYDVR0VBAMKAQEwMgITFAAVsRzfV5T+L1h0AgACABWxHBcNMjUwOTAxMjAzMDE1WjAMMAoGA1UdFQQDCgEBMDICExQAGSoaS8RMYwR1niwAAgAZKhoXDTI1MDkwMTIwMTE1NlowDDAKBgNVHRUEAwoBBTAyAhMUABROGthlFBuB8PtRAAIAFE4aFw0yNTA5MDEyMDA3NDZaMAwwCgYDVR0VBAMKAQEwMgITFAAUThlLG3cvFUCZPQACABROGRcNMjUwOTAxMjAwNzQ2WjAMMAoGA1UdFQQDCgEBMDICExQAFl9sKCqCGOgU7DcAAgAWX2wXDTI1MDkwMTE5MzYzMFowDDAKBgNVHRUEAwoBATAyAhMUABZfayq2+Q79NWjdAAIAFl9rFw0yNTA5MDExOTM2MjlaMAwwCgYDVR0VBAMKAQEwMgITFAAQSJZFCi5OuM2dSAACABBIlhcNMjUwOTAxMTkzNTA0WjAMMAoGA1UdFQQDCgEBMDICExQAEEiVehUxKNam3HIAAgAQSJUXDTI1MDkwMTE5MzUwNFowDDAKBgNVHRUEAwoBATAyAhMUABhkCi9piY1RSVczAAIAGGQKFw0yNTA5MDExNzQzMDlaMAwwCgYDVR0VBAMKAQEwMgITFAAYZAmAwRmBY8S1PwACABhkCRcNMjUwOTAxMTc0MzA5WjAMMAoGA1UdFQQDCgEBMDICExQAEoEMyfw9J4TocjAAAgASgQwXDTI1MDkwMTE3MTUyMFowDDAKBgNVHRUEAwoBATAyAhMUABKBCwfHlTIZ7sKoAAIAEoELFw0yNTA5MDExNzE1MjBaMAwwCgYDVR0VBAMKAQEwMgITFAAP8F14sxczF1U+DQACAA/wXRcNMjUwOTAxMTY1NDM4WjAMMAoGA1UdFQQDCgEBMDICExQAD/BcbKgxmq3yAyMAAgAP8FwXDTI1MDkwMTE2NTQzN1owDDAKBgNVHRUEAwoBATAyAhMUABcPhE+iv4ZvLrdwAAIAFw+EFw0yNTA5MDExNTU1NTdaMAwwCgYDVR0VBAMKAQEwMgITFAAXD4OpZycYsC9A3AACABcPgxcNMjUwOTAxMTU1NTU3WjAMMAoGA1UdFQQDCgEBMDICExQAFCUaFFwIpgcIFa0AAgAUJRoXDTI1MDkwMTE1NTM1OVowDDAKBgNVHRUEAwoBATAyAhMUABQlGT7KEGvM2tLnAAIAFCUZFw0yNTA5MDExNTUzNTlaMAwwCgYDVR0VBAMKAQEwMgITFAAU37dhQeda6cEiiQACABTftxcNMjUwOTAxMTUyMTEyWjAMMAoGA1UdFQQDCgEFMDICExQAGS5i/GmqR8/6jxIAAgAZLmIXDTI1MDkwMTE0MzEzOVowDDAKBgNVHRUEAwoBBTAyAhMUABN25sbtcxQHK+CKAAIAE3bmFw0yNTA5MDExMzEwMTFaMAwwCgYDVR0VBAMKAQEwMgITFAATduViBQqBAvD6LwACABN25RcNMjUwOTAxMTMxMDEwWjAMMAoGA1UdFQQDCgEBMDICExQAGSks7MjCUalE/fsAAgAZKSwXDTI1MDkwMTAzNDQyMlowDDAKBgNVHRUEAwoBBTAyAhMUABl4ei4f1tMBOhekAAIAGXh6Fw0yNTA5MDEwMzA2MzFaMAwwCgYDVR0VBAMKAQUwMgITFAAVUDYdrYxPa4VApAACABVQNhcNMjUwOTAxMDEwNTEwWjAMMAoGA1UdFQQDCgEFMDICExQAFkXumyugikPolWkAAgAWRe4XDTI1MDgzMTIwNTk1NFowDDAKBgNVHRUEAwoBBTAyAhMUABKSYb7kgOhQfbDCAAIAEpJhFw0yNTA4MzExNzUxNDRaMAwwCgYDVR0VBAMKAQUwMgITFAAaA6oaoumFxhCT4wACABoDqhcNMjUwODMxMTU0MTM5WjAMMAoGA1UdFQQDCgEFMDICExQAEnkZoEdPJtWufnoAAgASeRkXDTI1MDgzMTExMzgzM1owDDAKBgNVHRUEAwoBBTAyAhMUABoDqRUpeFDT5lVXAAIAGgOpFw0yNTA4MzEwODIyNTVaMAwwCgYDVR0VBAMKAQUwMgITFAAaAf+VV4uLn4Ak2gACABoB/xcNMjUwODMxMDc1ODMxWjAMMAoGA1UdFQQDCgEFMDICExQAGHEtsZXVcDDx0FIAAgAYcS0XDTI1MDgzMTAyNDEyN1owDDAKBgNVHRUEAwoBBTAyAhMUAA/0pgOaBCM6UE2AAAIAD/SmFw0yNTA4MzAyMTU1MzRaMAwwCgYDVR0VBAMKAQUwMgITFAAZKNIFtUyXJGuEzAACABko0hcNMjUwODMwMjEzNDExWjAMMAoGA1UdFQQDCgEFMDICExQAEgQju2jB6xLf/+YAAgASBCMXDTI1MDgzMDIwMjczNlowDDAKBgNVHRUEAwoBBTAyAhMUABA153sEqXUO+4RWAAIAEDXnFw0yNTA4MzAxODI5MDRaMAwwCgYDVR0VBAMKAQUwMgITFAARoD4TOD6hQsUn8AACABGgPhcNMjUwODMwMTUyNTI1WjAMMAoGA1UdFQQDCgEFMDICExQAFibeWYodMF8Gx0wAAgAWJt4XDTI1MDgzMDA0MDEzNFowDDAKBgNVHRUEAwoBATAyAhMUABYm3ds/28vqVN5eAAIAFibdFw0yNTA4MzAwNDAxMzRaMAwwCgYDVR0VBAMKAQEwMgITFAAUR4ZkunfEOKasHAACABRHhhcNMjUwODMwMDEwNTI3WjAMMAoGA1UdFQQDCgEBMDICExQAFEeH3BjRQMxTO44AAgAUR4cXDTI1MDgzMDAxMDUyN1owDDAKBgNVHRUEAwoBATAyAhMUABDRE2N315bcw8ZfAAIAENETFw0yNTA4MzAwMTA1MjVaMAwwCgYDVR0VBAMKAQEwMgITFAAQ0RLKNII5u4cTVwACABDREhcNMjUwODMwMDEwNTI1WjAMMAoGA1UdFQQDCgEBMDICExQAD+eY62l8Y1lajy0AAgAP55gXDTI1MDgzMDAwMTExNVowDDAKBgNVHRUEAwoBBTAyAhMUABjhh6JZQ1FwENChAAIAGOGHFw0yNTA4MjkyMjE3NTFaMAwwCgYDVR0VBAMKAQEwMgITFAAY4YbqNBJRf6q/7gACABjhhhcNMjUwODI5MjIxNzUxWjAMMAoGA1UdFQQDCgEBMDICExQAF1S5iqThM/DkIMEAAgAXVLkXDTI1MDgyOTIxNDYyMlowDDAKBgNVHRUEAwoBBTAyAhMUABWTHQtMbXOYEikjAAIAFZMdFw0yNTA4MjkyMTE0NDlaMAwwCgYDVR0VBAMKAQEwMgITFAAVkxzslD1MkEiiZgACABWTHBcNMjUwODI5MjExNDQ5WjAMMAoGA1UdFQQDCgEBMDICExQAE8K/fD2+sMpEiPcAAgATwr8XDTI1MDgyOTIxMTIyN1owDDAKBgNVHRUEAwoBATAyAhMUABPCvgy9fl5xWrbUAAIAE8K+Fw0yNTA4MjkyMTEyMjdaMAwwCgYDVR0VBAMKAQEwMgITFAAZva89tOtAcn+cAAACABm9rxcNMjUwODI5MjAyOTM2WjAMMAoGA1UdFQQDCgEBMDICExQAGb2uaUhe6kpFTr8AAgAZva4XDTI1MDgyOTIwMjkzNlowDDAKBgNVHRUEAwoBATAyAhMUABkr4psdngtHvNlTAAIAGSviFw0yNTA4MjkyMDIzMTBaMAwwCgYDVR0VBAMKAQUwMgITFAAZZ9qrYcJMBww99AACABln2hcNMjUwODI5MjAwMzU0WjAMMAoGA1UdFQQDCgEFMDICExQAGgGfUDeiB95FE6QAAgAaAZ8XDTI1MDgyOTE5NDAwMlowDDAKBgNVHRUEAwoBATAyAhMUABoBnl9xnhcI2mdMAAIAGgGeFw0yNTA4MjkxOTQwMDJaMAwwCgYDVR0VBAMKAQEwMgITFAAYDexs+IXbmDtTTwACABgN7BcNMjUwODI5MTkxMjA5WjAMMAoGA1UdFQQDCgEFMDICExQAEvWxiZhLTfQmBOYAAgAS9bEXDTI1MDgyOTE4MzMxNFowDDAKBgNVHRUEAwoBATAyAhMUABL1sHFgDjhVKx4uAAIAEvWwFw0yNTA4MjkxODMzMTRaMAwwCgYDVR0VBAMKAQEwMgITFAAQ3Kc9kurbHF3CLAACABDcpxcNMjUwODI5MTYyMTA0WjAMMAoGA1UdFQQDCgEBMDICExQAFv9zP1MraWMAYsYAAgAW/3MXDTI1MDkxMTA0MDMyOFowDDAKBgNVHRUEAwoBATAyAhMUABJTym/nnQq7eJI3AAIAElPKFw0yNTA5MTEwNDAzMjBaMAwwCgYDVR0VBAMKAQEwMgITFAASU8mcILybuup2jwACABJTyRcNMjUwOTExMDQwMzIwWjAMMAoGA1UdFQQDCgEBMDICExQAGGrwWuMOrc8aIhMAAgAYavAXDTI1MDkxMTA0MDMxN1owDDAKBgNVHRUEAwoBBTAyAhMUAA+o6PPqktbtNilQAAIAD6joFw0yNTA5MTEwMTA1MjFaMAwwCgYDVR0VBAMKAQEwMgITFAAPqOcuU9vMZSw1AwACAA+o5xcNMjUwOTExMDEwNTIxWjAMMAoGA1UdFQQDCgEBMDICExQAFKdV1M3L8C+5Cz0AAgAUp1UXDTI1MDkxMDIzMzI1MlowDDAKBgNVHRUEAwoBATAyAhMUABSnVPHpK5NzyTnXAAIAFKdUFw0yNTA5MTAyMzMyNTFaMAwwCgYDVR0VBAMKAQEwMgITFAAVqjX2BhvfkcJWmgACABWqNRcNMjUwOTEwMjEwMzI5WjAMMAoGA1UdFQQDCgEFMDICExQAGVUPGhWs8qG7wR0AAgAZVQ8XDTI1MDkxMDE5MzAxOFowDDAKBgNVHRUEAwoBBTAyAhMUABLoLYSfufOwyO2pAAIAEugtFw0yNTA5MTAxODA4MjFaMAwwCgYDVR0VBAMKAQEwMgITFAAS6Cwl2GMYZTa94QACABLoLBcNMjUwOTEwMTgwODIxWjAMMAoGA1UdFQQDCgEBMDICExQAE50lLonoW/YnunIAAgATnSUXDTI1MDkxMDE3MzA0MlowDDAKBgNVHRUEAwoBATAyAhMUABOdJOMjEcIPPrBcAAIAE50kFw0yNTA5MTAxNzMwNDJaMAwwCgYDVR0VBAMKAQEwMgITFAAaIjKuIqIZOAnHuQACABoiMhcNMjUwOTEwMTcyMTU3WjAMMAoGA1UdFQQDCgEBMDICExQAGiIxwEkEjy75xw0AAgAaIjEXDTI1MDkxMDE3MjE1N1owDDAKBgNVHRUEAwoBATAyAhMUABcaOcULiFQBOa2nAAIAFxo5Fw0yNTA5MTAxNzA1MjBaMAwwCgYDVR0VBAMKAQEwMgITFAAXGjghyVwAnsvwXQACABcaOBcNMjUwOTEwMTcwNTIwWjAMMAoGA1UdFQQDCgEBMDICExQAGiGyCUVJp+10nZEAAgAaIbIXDTI1MDkxMDE3MDIzN1owDDAKBgNVHRUEAwoBATAyAhMUABohsb2V1ljYNX6+AAIAGiGxFw0yNTA5MTAxNzAyMzdaMAwwCgYDVR0VBAMKAQEwMgITFAAQcwlOdE/aVYGzHgACABBzCRcNMjUwOTEwMTcwMjE4WjAMMAoGA1UdFQQDCgEBMDICExQAEHMIzH/hVkYaNjEAAgAQcwgXDTI1MDkxMDE3MDIxOFowDDAKBgNVHRUEAwoBATAyAhMUABohWmbxb4CLm4BZAAIAGiFaFw0yNTA5MTAxNjAwNTdaMAwwCgYDVR0VBAMKAQEwMgITFAAaIVm9oLblRfqfrAACABohWRcNMjUwOTEwMTYwMDU3WjAMMAoGA1UdFQQDCgEBMDICExQAGbF6Lp23aFpntL4AAgAZsXoXDTI1MDkxMDE1MDU0M1owDDAKBgNVHRUEAwoBBTAyAhMUABmZIRILwlG8dmsLAAIAGZkhFw0yNTA5MTAxNDQxNDZaMAwwCgYDVR0VBAMKAQUwMgITFAAX9U7ezB6TPcNMlQACABf1ThcNMjUwOTEwMTMzNjIzWjAMMAoGA1UdFQQDCgEBMDICExQAF/VNk1hljwbP3jQAAgAX9U0XDTI1MDkxMDEzMzYyM1owDDAKBgNVHRUEAwoBATAyAhMUABbCm5ZDeOm0D4k9AAIAFsKbFw0yNTA5MTAwMjEzMzZaMAwwCgYDVR0VBAMKAQUwMgITFAAVlBopkHEPddMb4AACABWUGhcNMjUwOTEwMDE0NzE2WjAMMAoGA1UdFQQDCgEBMDICExQAFZQZek6JIbJnabwAAgAVlBkXDTI1MDkxMDAxNDcxNlowDDAKBgNVHRUEAwoBATAyAhMUABY2btOvGIhQuk8yAAIAFjZuFw0yNTA5MDkyMjE3NDRaMAwwCgYDVR0VBAMKAQEwMgITFAAWNm2COC3Zyd2yvwACABY2bRcNMjUwOTA5MjIxNzQ0WjAMMAoGA1UdFQQDCgEBMDICExQAGcNzjNbcky3WSwMAAgAZw3MXDTI1MDkwOTIwMzYwN1owDDAKBgNVHRUEAwoBBTAyAhMUABNwpi6pJ6SGg6v9AAIAE3CmFw0yNTA5MDkxOTQ4MjdaMAwwCgYDVR0VBAMKAQEwMgITFAATcKWd4NE88xl58wACABNwpRcNMjUwOTA5MTk0ODI3WjAMMAoGA1UdFQQDCgEBMDICExQAF0JdGY2WH3LGFGAAAgAXQl0XDTI1MDkwOTE5MjcxMVowDDAKBgNVHRUEAwoBATAyAhMUABdCXJpcejA7J+r0AAIAF0JcFw0yNTA5MDkxOTI3MTBaMAwwCgYDVR0VBAMKAQEwMgITFAAXRRD+ofiQsr7m/gACABdFEBcNMjUwOTA5MTcyOTMyWjAMMAoGA1UdFQQDCgEFMDICExQAFlJip0ovoHMkyQ4AAgAWUmIXDTI1MDkwOTE3MjgxN1owDDAKBgNVHRUEAwoBATAyAhMUABZSYVjX4dZjq2hYAAIAFlJhFw0yNTA5MDkxNzI4MTdaMAwwCgYDVR0VBAMKAQEwMgITFAARDR4dZ2ySH4GICQACABENHhcNMjUwOTA5MTcyMTM4WjAMMAoGA1UdFQQDCgEBMDICExQAEQ0dHaESZtE5L6wAAgARDR0XDTI1MDkwOTE3MjEzOFowDDAKBgNVHRUEAwoBATAyAhMUABQCM6eJAWWb469vAAIAFAIzFw0yNTA5MDkxNzAyMzlaMAwwCgYDVR0VBAMKAQEwMgITFAAUAjKJu/Z06T+X6gACABQCMhcNMjUwOTA5MTcwMjM5WjAMMAoGA1UdFQQDCgEBMDICExQAEIZVsf6lHYX+AvcAAgAQhlUXDTI1MDkwOTE2NTQzNVowDDAKBgNVHRUEAwoBATAyAhMUABCGVJqETInpj9xhAAIAEIZUFw0yNTA5MDkxNjU0MzVaMAwwCgYDVR0VBAMKAQEwMgITFAAZCKbpzBPLATgdSAACABkIphcNMjUwOTA5MTYzNDUxWjAMMAoGA1UdFQQDCgEBMDICExQAGQilSyljAJ/XEeoAAgAZCKUXDTI1MDkwOTE2MzQ1MVowDDAKBgNVHRUEAwoBATAyAhMUABbuyQbNf7WLfbe3AAIAFu7JFw0yNTA5MDkxNTQ5MThaMAwwCgYDVR0VBAMKAQEwMgITFAAW7sgU+O6fO2tfYAACABbuyBcNMjUwOTA5MTU0OTE4WjAMMAoGA1UdFQQDCgEBMDICExQAEec499UDEAPEv0kAAgAR5zgXDTI1MDkwOTE1MzYyN1owDDAKBgNVHRUEAwoBATAyAhMUABHnN3Zi8lXF1o5JAAIAEec3Fw0yNTA5MDkxNTM2MjdaMAwwCgYDVR0VBAMKAQEwMgITFAASdzD/5zn9gXjOVgACABJ3MBcNMjUwOTA5MTMyMzQwWjAMMAoGA1UdFQQDCgEBMDICExQAEncvQ29YAgHazTUAAgASdy8XDTI1MDkwOTEzMjM0MFowDDAKBgNVHRUEAwoBATAyAhMUABQdaThlWRUNiUxVAAIAFB1pFw0yNTA5MDkxMjE1MjZaMAwwCgYDVR0VBAMKAQEwMgITFAAUHWj8JlrsuLQC9AACABQdaBcNMjUwOTA5MTIxNTI1WjAMMAoGA1UdFQQDCgEBMDICExQAGhra9gWNX/u/lj4AAgAaGtoXDTI1MDkwOTA1NTM0MVowDDAKBgNVHRUEAwoBBTAyAhMUABLSCJxgOHNHFPetAAIAEtIIFw0yNTA5MDkwNDAyMzFaMAwwCgYDVR0VBAMKAQEwMgITFAAS0gcxDmeV5/prrQACABLSBxcNMjUwOTA5MDQwMjMxWjAMMAoGA1UdFQQDCgEBMDICExQAGCBctxKOu/oqkNIAAgAYIFwXDTI1MDkwOTAzMzkzOVowDDAKBgNVHRUEAwoBBTAyAhMUABocIwh4LWIw4/C8AAIAGhwjFw0yNTA5MDkwMjI1MjdaMAwwCgYDVR0VBAMKAQUwMgITFAAZq84EhcjtLuOLCAACABmrzhcNMjUwOTA5MDIwMTU4WjAMMAoGA1UdFQQDCgEFMDICExQAGZj3GUX4dhSm8zEAAgAZmPcXDTI1MDkwODIzNDYzMlowDDAKBgNVHRUEAwoBBTAyAhMUABR8l2CfoZv0E60nAAIAFHyXFw0yNTA5MDgyMTQyMjVaMAwwCgYDVR0VBAMKAQUwMgITFAAU8ReAcyUKbdbaXgACABTxFxcNMjUwOTA4MjEyNDQwWjAMMAoGA1UdFQQDCgEBMDICExQAFPEWwpZtTRdn21cAAgAU8RYXDTI1MDkwODIxMjQ0MFowDDAKBgNVHRUEAwoBATAyAhMUABec8K0eSvlbmyVYAAIAF5zwFw0yNTA5MDgyMDQ5NTNaMAwwCgYDVR0VBAMKAQUwMgITFAAUJyypp/tXeMFG2AACABQnLBcNMjUwOTA4MjAyOTQxWjAMMAoGA1UdFQQDCgEBMDICExQAFCcr7JyFuWm6pMQAAgAUJysXDTI1MDkwODIwMjk0MVowDDAKBgNVHRUEAwoBATAyAhMUABhwZ+lT44HygkbPAAIAGHBnFw0yNTA5MDgxOTM2MzVaMAwwCgYDVR0VBAMKAQEwMgITFAAYcGZB4yUC9wiF5wACABhwZhcNMjUwOTA4MTkzNjM0WjAMMAoGA1UdFQQDCgEBMDICExQAGY4/1nxZ+OR23XkAAgAZjj8XDTI1MDkwODE5MTM0MFowDDAKBgNVHRUEAwoBATAyAhMUABmOPlFzdhzzFyLxAAIAGY4+Fw0yNTA5MDgxOTEzNDBaMAwwCgYDVR0VBAMKAQEwMgITFAAQvsRrYd1wLhT7HgACABC+xBcNMjUwOTA4MTkxMTIzWjAMMAoGA1UdFQQDCgEBMDICExQAEL7Dr6g3Qhb60bQAAgAQvsMXDTI1MDkwODE5MTEyM1owDDAKBgNVHRUEAwoBATAyAhMUABlfG3QvSSxs+UfsAAIAGV8bFw0yNTA5MDgxODM5MDBaMAwwCgYDVR0VBAMKAQUwMgITFAAYP4aCtstjiaHR3gACABg/hhcNMjUwOTA4MTgzODA3WjAMMAoGA1UdFQQDCgEFMDICExQAF7UHG04vzQ3+yBgAAgAXtQcXDTI1MDkwODE2NTczN1owDDAKBgNVHRUEAwoBBTAyAhMUABY6SAI8PoYT6yD9AAIAFjpIFw0yNTA5MDgxNjM1MzFaMAwwCgYDVR0VBAMKAQEwMgITFAAWOknPEHclz415GQACABY6SRcNMjUwOTA4MTYzNTMxWjAMMAoGA1UdFQQDCgEBMDICExQAF+A28TVyMKGawAIAAgAX4DYXDTI1MDkwODE2MDczM1owDDAKBgNVHRUEAwoBATAyAhMUABfgNe3J0RxjzX0WAAIAF+A1Fw0yNTA5MDgxNjA3MzNaMAwwCgYDVR0VBAMKAQEwMgITFAAaGVYCRhuocwSATwACABoZVhcNMjUwOTA4MTU1NTEzWjAMMAoGA1UdFQQDCgEFMDICExQAFDF+HmVBvoz2ObMAAgAUMX4XDTI1MDkwODE1Mzg0M1owDDAKBgNVHRUEAwoBATAyAhMUABQxfe+PeNGrpKMoAAIAFDF9Fw0yNTA5MDgxNTM4NDNaMAwwCgYDVR0VBAMKAQEwMgITFAAQ4T9mxntW6XB0PQACABDhPxcNMjUwOTA4MTUzNjA4WjAMMAoGA1UdFQQDCgEBMDICExQAEOE+nvLKngcDurUAAgAQ4T4XDTI1MDkwODE1MzYwOFowDDAKBgNVHRUEAwoBATAyAhMUABoZH+1CIvgjYTVdAAIAGhkfFw0yNTA5MDgxNTMyNDZaMAwwCgYDVR0VBAMKAQUwMgITFAAaGPv1rXdzT6e17wACABoY+xcNMjUwOTA4MTUxNTQzWjAMMAoGA1UdFQQDCgEFMDICExQAEV1ZItk35ULYLzkAAgARXVkXDTI1MDkwODE1MDcxMFowDDAKBgNVHRUEAwoBATAyAhMUABFdWMSYzW9R66tkAAIAEV1YFw0yNTA5MDgxNTA3MTBaMAwwCgYDVR0VBAMKAQEwMgITFAAZDy9iFPF4Baz5MQACABkPLxcNMjUwOTA4MDMxNzIxWjAMMAoGA1UdFQQDCgEFMDICExQAGhi7BBlVUW4Fei8AAgAaGLsXDTI1MDkwODAyNTcxNlowDDAKBgNVHRUEAwoBBTAyAhMUABThrASpibSjkgtQAAIAFOGsFw0yNTA5MDgwMjM3NTVaMAwwCgYDVR0VBAMKAQUwMgITFAAaCNY2MC/WqRUSSgACABoI1hcNMjUwOTA4MDE1NTM0WjAMMAoGA1UdFQQDCgEFMDICExQAEqEtoQ0/N/HmeKMAAgASoS0XDTI1MDkwODAxMDUyMFowDDAKBgNVHRUEAwoBATAyAhMUABKhLu2ySbez6INfAAIAEqEuFw0yNTA5MDgwMTA1MjBaMAwwCgYDVR0VBAMKAQEwMgITFAAXVP5oycgxRDRIrQACABdU/hcNMjUwOTA3MTk0MzI2WjAMMAoGA1UdFQQDCgEFMDICExQAEfJnAAb0MgI/VkgAAgAR8mcXDTI1MDkwNzE3NDExN1owDDAKBgNVHRUEAwoBBTAyAhMUABSU5cKsmBSLadmRAAIAFJTlFw0yNTA5MDcxMzM5MDRaMAwwCgYDVR0VBAMKAQUwMgITFAAXEvq9ZIAGjUxn2wACABcS+hcNMjUwOTA3MTIyMzU1WjAMMAoGA1UdFQQDCgEFMDICExQAEScpvK4Iq8Tmu8cAAgARJykXDTI1MDkwNzA1MDU0OVowDDAKBgNVHRUEAwoBBTAyAhMUABbrvcCEKoy6WB4uAAIAFuu9Fw0yNTA5MDcwNDAzNDlaMAwwCgYDVR0VBAMKAQEwMgITFAAW67xfEQ2JE9FlJwACABbrvBcNMjUwOTA3MDQwMzQ5WjAMMAoGA1UdFQQDCgEBMDICExQAF3z5lmvlP00Zr9UAAgAXfPkXDTI1MDkwNzA0MDMxOVowDDAKBgNVHRUEAwoBATAyAhMUABd8+DDUoDO2m+o2AAIAF3z4Fw0yNTA5MDcwNDAzMThaMAwwCgYDVR0VBAMKAQEwMgITFAASXRphQJ5VohPdzwACABJdGhcNMjUwOTA3MDQwMzA4WjAMMAoGA1UdFQQDCgEBMDICExQAEl0ZgoaMbL4xmdQAAgASXRkXDTI1MDkwNzA0MDMwOFowDDAKBgNVHRUEAwoBATAyAhMUABYxx3m8nWVqrefJAAIAFjHHFw0yNTA5MDcwNDAzMDBaMAwwCgYDVR0VBAMKAQEwMgITFAAWMcZwPIn5rbgv1gACABYxxhcNMjUwOTA3MDQwMzAwWjAMMAoGA1UdFQQDCgEBMDICExQAETA02Tjnk7Mud6UAAgARMDQXDTI1MDkwNjIzMTkwMlowDDAKBgNVHRUEAwoBATAyAhMUABEwMweamIrjafp6AAIAETAzFw0yNTA5MDYyMzE5MDJaMAwwCgYDVR0VBAMKAQEwMgITFAAT1F1G99FtZVI3sQACABPUXRcNMjUwOTA2MTkyNjIwWjAMMAoGA1UdFQQDCgEBMDICExQAE9RcXaIpvH73cXoAAgAT1FwXDTI1MDkwNjE5MjYyMFowDDAKBgNVHRUEAwoBATAyAhMUABR9i5NAtdZXBFAOAAIAFH2LFw0yNTA5MDYwNDUyNDhaMAwwCgYDVR0VBAMKAQUwMgITFAAVKRvmjhvrWgrOggACABUpGxcNMjUwOTA2MDQ0MDQ3WjAMMAoGA1UdFQQDCgEFMDICExQAGhI7yGPn5eF+X38AAgAaEjsXDTI1MDkwNjA0MTYzMVowDDAKBgNVHRUEAwoBBTAyAhMUABTl7eeVQ5cHAd1vAAIAFOXtFw0yNTA5MDYwMzM2NTRaMAwwCgYDVR0VBAMKAQUwMgITFAAaF9pJFv6Czbm6TQACABoX2hcNMjUwOTA2MDExMjI3WjAMMAoGA1UdFQQDCgEFMDICExQAGhfY37lfz+bskH8AAgAaF9gXDTI1MDkwNjAwNDE0N1owDDAKBgNVHRUEAwoBBTAyAhMUABZIfIdF1blkqLyQAAIAFkh8Fw0yNTA5MDYwMDAzNTBaMAwwCgYDVR0VBAMKAQUwMgITFAAVUu7c/4LuxBs39AACABVS7hcNMjUwOTA1MjMxODEyWjAMMAoGA1UdFQQDCgEFMDICExQAGhdhq/cCvdOtoJAAAgAaF2EXDTI1MDkwNTIxMjAxOFowDDAKBgNVHRUEAwoBBTAyAhMUABoXI77tOvec5UFuAAIAGhcjFw0yNTA5MDUyMTA2MzJaMAwwCgYDVR0VBAMKAQUwMgITFAAaFduupVDJEXQReQACABoV2xcNMjUwOTA1MjA0MzM3WjAMMAoGA1UdFQQDCgEFMDICExQAEi2NvnwV6BkTi54AAgASLY0XDTI1MDkwNTIwMzcyOFowDDAKBgNVHRUEAwoBATAyAhMUABItjJGQVMfZAQtHAAIAEi2MFw0yNTA5MDUyMDM3MjhaMAwwCgYDVR0VBAMKAQEwMgITFAAZLJ+tWF0zTE4E/gACABksnxcNMjUwOTA1MTk1NzQ1WjAMMAoGA1UdFQQDCgEFMDICExQAET5lxWeSEaBlPWcAAgARPmUXDTI1MDkwNTE5NTAzOFowDDAKBgNVHRUEAwoBATAyAhMUABE+ZAlO99lQjxHuAAIAET5kFw0yNTA5MDUxOTUwMzhaMAwwCgYDVR0VBAMKAQEwMgITFAAZt8/nweB36R+hugACABm3zxcNMjUwOTA1MTg1NTU3WjAMMAoGA1UdFQQDCgEBMDICExQAGbfO+DAIf11z1jwAAgAZt84XDTI1MDkwNTE4NTU1N1owDDAKBgNVHRUEAwoBATAyAhMUABdX0AJarjGh0eiEAAIAF1fQFw0yNTA5MDUxODU1NTdaMAwwCgYDVR0VBAMKAQEwMgITFAAXV8+K1tfqaVmjtQACABdXzxcNMjUwOTA1MTg1NTU3WjAMMAoGA1UdFQQDCgEBMDICExQAGPZ+vgIB6eg3q0kAAgAY9n4XDTI1MDkwNTE3NTcyN1owDDAKBgNVHRUEAwoBATAyAhMUABj2feVif+2e04SOAAIAGPZ9Fw0yNTA5MDUxNzU3MjdaMAwwCgYDVR0VBAMKAQEwMgITFAAVMvEwF1ofO0+nnwACABUy8RcNMjUwOTA1MTc1MzU3WjAMMAoGA1UdFQQDCgEBMDICExQAFTLwUPFWGPSatHgAAgAVMvAXDTI1MDkwNTE3NTM1N1owDDAKBgNVHRUEAwoBATAyAhMUABoVSRff/47pIR6tAAIAGhVJFw0yNTA5MDUxNzQ2NDdaMAwwCgYDVR0VBAMKAQUwMgITFAAaFd5mXWySgjJJGgACABoV3hcNMjUwOTA1MTc0NDQyWjAMMAoGA1UdFQQDCgEFMDICExQAGdflm9nx09UXLEMAAgAZ1+UXDTI1MDkwNTE3NDMzNFowDDAKBgNVHRUEAwoBBTAyAhMUABTOoLCzz7grzV38AAIAFM6gFw0yNTA5MDUxNzM3MjNaMAwwCgYDVR0VBAMKAQEwMgITFAAUzp9ynVXSACqQ+QACABTOnxcNMjUwOTA1MTczNzIyWjAMMAoGA1UdFQQDCgEBMDICExQAEDAiXaL2Ps1nvMsAAgAQMCIXDTI1MDkwNTE3MTcyOFowDDAKBgNVHRUEAwoBATAyAhMUABAwITFlNdhqy473AAIAEDAhFw0yNTA5MDUxNzE3MjhaMAwwCgYDVR0VBAMKAQEwMgITFAAaFcz/h6atbCdbGAACABoVzBcNMjUwOTA1MTcxMTQzWjAMMAoGA1UdFQQDCgEFMDICExQAGhGS04YkbVEpbK0AAgAaEZIXDTI1MDkwNTE3MTEwNlowDDAKBgNVHRUEAwoBBTAyAhMUABoVvFBIMLMkhIapAAIAGhW8Fw0yNTA5MDUxNzA3MTNaMAwwCgYDVR0VBAMKAQUwMgITFAAaEY/tu9HHkJD2AwACABoRjxcNMjUwOTA1MTcwMDUxWjAMMAoGA1UdFQQDCgEFMDICExQAGhWlo6nhx5Hj8NcAAgAaFaUXDTI1MDkwNTE2NTk1M1owDDAKBgNVHRUEAwoBBTAyAhMUABnjTeXEocUY5q2yAAIAGeNNFw0yNTA5MDUxNjUzMjBaMAwwCgYDVR0VBAMKAQUwMgITFAAW6pn26i9XrBTWzgACABbqmRcNMjUwOTA1MTYxNTQ4WjAMMAoGA1UdFQQDCgEBMDICExQAFuqYw5qsfRvWyMgAAgAW6pgXDTI1MDkwNTE2MTU0OFowDDAKBgNVHRUEAwoBATAyAhMUABn9YQ4ix2jEAZuNAAIAGf1hFw0yNTA5MDUxNjAzNTNaMAwwCgYDVR0VBAMKAQUwMgITFAAW9xr0QCOK2CalcwACABb3GhcNMjUwOTA1MTU1ODM2WjAMMAoGA1UdFQQDCgEBMDICExQAFvcZxoCaZz0xys8AAgAW9xkXDTI1MDkwNTE1NTgzNlowDDAKBgNVHRUEAwoBATAyAhMUABU+Yuz/vgfD8xFRAAIAFT5iFw0yNTA5MDUxNTM3MTBaMAwwCgYDVR0VBAMKAQEwMgITFAAVPmEFGjbbT3k60QACABU+YRcNMjUwOTA1MTUzNzEwWjAMMAoGA1UdFQQDCgEBMDICExQAFC646YIFPknRYuMAAgAULrgXDTI1MDkwNTE0MzA1OFowDDAKBgNVHRUEAwoBATAyAhMUABQut6egxgGVdyRLAAIAFC63Fw0yNTA5MDUxNDMwNThaMAwwCgYDVR0VBAMKAQEwMgITFAAZlwfo+I7wmauA0wACABmXBxcNMjUwOTA1MTMxNzExWjAMMAoGA1UdFQQDCgEFMDICExQAGhBzQZ2w6qAFhIMAAgAaEHMXDTI1MDkwNTA2MTAxMVowDDAKBgNVHRUEAwoBATAyAhMUABoQcjkiheQ2j5OHAAIAGhByFw0yNTA5MDUwNjEwMDlaMAwwCgYDVR0VBAMKAQEwMgITFAAYr0I66nY+GcW5QAACABivQhcNMjUwOTA1MDUxODI5WjAMMAoGA1UdFQQDCgEFMDICExQAERHHCQVibw+7N9YAAgAREccXDTI1MDkwNTA0MzY1NFowDDAKBgNVHRUEAwoBBTAyAhMUABiatDf+tyoardrhAAIAGJq0Fw0yNTA5MDUwMjM2NDdaMAwwCgYDVR0VBAMKAQUwMgITFAAaAt9uQ/+WX1HilQACABoC3xcNMjUwOTA1MDIwMDM2WjAMMAoGA1UdFQQDCgEFMDICExQAEezgYBqC/+sTNY8AAgAR7OAXDTI1MDkwNTAxMDUyNVowDDAKBgNVHRUEAwoBATAyAhMUABHs3ywd+i8qAA8qAAIAEezfFw0yNTA5MDUwMTA1MjRaMAwwCgYDVR0VBAMKAQEwMgITFAAVNqXR2fP0F283PwACABU2pRcNMjUwOTE3MjA0NTQyWjAMMAoGA1UdFQQDCgEBMDICExQAEnTukPMpOaIMEvIAAgASdO4XDTI1MDkxNzIwNDUxNFowDDAKBgNVHRUEAwoBATAyAhMUABJ07UPlZKZH0rpaAAIAEnTtFw0yNTA5MTcyMDQ1MTRaMAwwCgYDVR0VBAMKAQEwMgITFAAVyADc4RiUg6Xn7wACABXIABcNMjUwOTE3MjA0NTE0WjAMMAoGA1UdFQQDCgEBMDICExQAFcf/Xvf8tgNEA9QAAgAVx/8XDTI1MDkxNzIwNDUxNFowDDAKBgNVHRUEAwoBATAyAhMUABcmv16HDWzObedgAAIAFya/Fw0yNTA5MTcyMDM5MjhaMAwwCgYDVR0VBAMKAQUwMgITFAARSMiAm0pmjYAAfQACABFIyBcNMjUwOTE3MjAzODI1WjAMMAoGA1UdFQQDCgEBMDICExQAEUjH/PPk6qH9IVUAAgARSMcXDTI1MDkxNzIwMzgyNVowDDAKBgNVHRUEAwoBATAyAhMUABKHoHLMGugjIJpsAAIAEoegFw0yNTA5MTcyMDI0MTBaMAwwCgYDVR0VBAMKAQEwMgITFAASh5+dX9x30SB1JgACABKHnxcNMjUwOTE3MjAyNDEwWjAMMAoGA1UdFQQDCgEBMDICExQAF+T786mzWjlVbwAAAgAX5PsXDTI1MDkxNzIwMDMyMVowDDAKBgNVHRUEAwoBATAyAhMUABfk+roIb5h+j6byAAIAF+T6Fw0yNTA5MTcyMDAzMjFaMAwwCgYDVR0VBAMKAQEwMgITFAARd+DDqza3U9ZheQACABF34BcNMjUwOTE3MTk0ODUwWjAMMAoGA1UdFQQDCgEBMDICExQAEXff5SjGSvBVbXIAAgARd98XDTI1MDkxNzE5NDg1MFowDDAKBgNVHRUEAwoBATAyAhMUABg3btMbjuVbbXgXAAIAGDduFw0yNTA5MTcxOTI2NDhaMAwwCgYDVR0VBAMKAQEwMgITFAAYN22YZA+8Zw9u+QACABg3bRcNMjUwOTE3MTkyNjQ4WjAMMAoGA1UdFQQDCgEBMDICExQAD7zWg9G27hxq8MgAAgAPvNYXDTI1MDkxNzE4NTExM1owDDAKBgNVHRUEAwoBATAyAhMUAA+81Zlxs5P33f55AAIAD7zVFw0yNTA5MTcxODUxMTNaMAwwCgYDVR0VBAMKAQEwMgITFAAYDdG+z2wm4TWcTQACABgN0RcNMjUwOTE3MTY1MzU5WjAMMAoGA1UdFQQDCgEBMDICExQAGA3QzVuFXJGwx9IAAgAYDdAXDTI1MDkxNzE2NTM1OFowDDAKBgNVHRUEAwoBATAyAhMUABHzCqYSmhjXpGFVAAIAEfMKFw0yNTA5MTcxNjUxMjZaMAwwCgYDVR0VBAMKAQEwMgITFAAR8wnjWVtpXnIO9QACABHzCRcNMjUwOTE3MTY1MTI2WjAMMAoGA1UdFQQDCgEBMDICExQAE2h4aYYR9BClR0YAAgATaHgXDTI1MDkxNzE2Mzk0OVowDDAKBgNVHRUEAwoBATAyAhMUABNodyjGiXWXnM4uAAIAE2h3Fw0yNTA5MTcxNjM5NDlaMAwwCgYDVR0VBAMKAQEwMgITFAARu7s4F55nPzzT9wACABG7uxcNMjUwOTE3MTYwMjQ5WjAMMAoGA1UdFQQDCgEBMDICExQAEbu6k/D+iBh9et0AAgARu7oXDTI1MDkxNzE2MDI0OVowDDAKBgNVHRUEAwoBATAyAhMUABBwY0tlNrFucav/AAIAEHBjFw0yNTA5MTcxNTU0MTNaMAwwCgYDVR0VBAMKAQEwMgITFAAQcGJcpuL242OoRwACABBwYhcNMjUwOTE3MTU1NDEzWjAMMAoGA1UdFQQDCgEBMDICExQAGhWw9P1CSvAOE0wAAgAaFbAXDTI1MDkxNzE1MjgwNFowDDAKBgNVHRUEAwoBBTAyAhMUAA+lzF5mZnZqBqj+AAIAD6XMFw0yNTA5MTcxNTE5NDZaMAwwCgYDVR0VBAMKAQEwMgITFAAPpcvxfIUij3tXwgACAA+lyxcNMjUwOTE3MTUxOTQ2WjAMMAoGA1UdFQQDCgEBMDICExQAGhfWyjMqY/eWZCMAAgAaF9YXDTI1MDkxNzEzNTYxNFowDDAKBgNVHRUEAwoBBTAyAhMUABVdRT5+1y54XpGlAAIAFV1FFw0yNTA5MTcxMDU3MzVaMAwwCgYDVR0VBAMKAQUwMgITFAAUPi3vc/8g/4UQWwACABQ+LRcNMjUwOTE3MDQxNjEzWjAMMAoGA1UdFQQDCgEFMDICExQAGi0MGmZNFXIkQP4AAgAaLQwXDTI1MDkxNzAwMzEyMlowDDAKBgNVHRUEAwoBBTAyAhMUABWH/saWfaPY6WNtAAIAFYf+Fw0yNTA5MTYyMzEyMTNaMAwwCgYDVR0VBAMKAQEwMgITFAAVh/2QgkVU4qh6bwACABWH/RcNMjUwOTE2MjMxMjEzWjAMMAoGA1UdFQQDCgEBMDICExQAGZ0iW9QtoKN3qsEAAgAZnSIXDTI1MDkxNjIyNTcyNlowDDAKBgNVHRUEAwoBBTAyAhMUABgo4CVmoAtiYvrsAAIAGCjgFw0yNTA5MTYyMjUzMDZaMAwwCgYDVR0VBAMKAQUwMgITFAAaLOIGEiuxCgbFSQACABos4hcNMjUwOTE2MjIzNDA1WjAMMAoGA1UdFQQDCgEFMDICExQAEECSrlTp81BnwmcAAgAQQJIXDTI1MDkxNjIxNDIwN1owDDAKBgNVHRUEAwoBATAyAhMUABBAkf+HvCxN/B3lAAIAEECRFw0yNTA5MTYyMTQyMDRaMAwwCgYDVR0VBAMKAQEwMgITFAAZyjXAuNYHEpz4jwACABnKNRcNMjUwOTE2MjA0NTM5WjAMMAoGA1UdFQQDCgEFMDICExQAGdZFrF1AJVrqZjYAAgAZ1kUXDTI1MDkxNjIwMjYxOVowDDAKBgNVHRUEAwoBBTAyAhMUABGQeVLmmX1ju5CIAAIAEZB5Fw0yNTA5MTYyMDI0NDJaMAwwCgYDVR0VBAMKAQEwMgITFAARkHgXFjvIbF8rWQACABGQeBcNMjUwOTE2MjAyNDQyWjAMMAoGA1UdFQQDCgEBMDICExQAEoAEiUhM4dWsfnMAAgASgAQXDTI1MDkxNjE5NTMxNFowDDAKBgNVHRUEAwoBATAyAhMUABKAA5Mao5bmklfzAAIAEoADFw0yNTA5MTYxOTUzMTRaMAwwCgYDVR0VBAMKAQEwMgITFAAZnUvj/vVfuaKD+QACABmdSxcNMjUwOTE2MTgyNTM1WjAMMAoGA1UdFQQDCgEBMDICExQAGZ1M1y96p2Rjpq0AAgAZnUwXDTI1MDkxNjE4MjUzNVowDDAKBgNVHRUEAwoBATAyAhMUABW5Z1a3y3a1E4CCAAIAFblnFw0yNTA5MTYxNzMzMzBaMAwwCgYDVR0VBAMKAQEwMgITFAAVuWYHreSCvQQeoQACABW5ZhcNMjUwOTE2MTczMzMwWjAMMAoGA1UdFQQDCgEBMDICExQAEwf1s0JbFmuzZ00AAgATB/UXDTI1MDkxNjE3MDE0NVowDDAKBgNVHRUEAwoBATAyAhMUABMH9C9yQay9ltzzAAIAEwf0Fw0yNTA5MTYxNzAxNDVaMAwwCgYDVR0VBAMKAQEwMgITFAAZXjhd60pBdxKhfgACABleOBcNMjUwOTE2MTY0NDMxWjAMMAoGA1UdFQQDCgEBMDICExQAGV439+vWQn13EZYAAgAZXjcXDTI1MDkxNjE2NDQzMFowDDAKBgNVHRUEAwoBATAyAhMUABounanFof8rqiXpAAIAGi6dFw0yNTA5MTYxNjQxNDZaMAwwCgYDVR0VBAMKAQEwMgITFAAaLpzYxyvBfKbjeAACABounBcNMjUwOTE2MTY0MTQ2WjAMMAoGA1UdFQQDCgEBMDICExQAECXLSiyThB/nyHYAAgAQJcsXDTI1MDkxNjE2MTMyOVowDDAKBgNVHRUEAwoBATAyAhMUABAlyuFY5xMJefrPAAIAECXKFw0yNTA5MTYxNjEzMjlaMAwwCgYDVR0VBAMKAQEwMgITFAAZ078HKIb2QYuo0gACABnTvxcNMjUwOTE2MTU0NDIzWjAMMAoGA1UdFQQDCgEFMDICExQAGBDAZhACJ2byxcIAAgAYEMAXDTI1MDkxNjE1Mjc1OFowDDAKBgNVHRUEAwoBBTAyAhMUABFNceeSGM8T1D4cAAIAEU1xFw0yNTA5MTYxNTExMjFaMAwwCgYDVR0VBAMKAQEwMgITFAARTXA7T9lCjmI5oAACABFNcBcNMjUwOTE2MTUxMTIxWjAMMAoGA1UdFQQDCgEBMDICExQAFvM2cvJsaWvgPMAAAgAW8zYXDTI1MDkxNjE1MTAwOVowDDAKBgNVHRUEAwoBATAyAhMUABbzNfgJ3vdFwMGFAAIAFvM1Fw0yNTA5MTYxNTEwMDhaMAwwCgYDVR0VBAMKAQEwMgITFAAU1W0zsVIKX93ZHQACABTVbRcNMjUwOTE2MTUwMzA1WjAMMAoGA1UdFQQDCgEFMDICExQAGi03rjZib4bXbSUAAgAaLTcXDTI1MDkxNjExMTc1OVowDDAKBgNVHRUEAwoBBTAyAhMUABob1PTi9/s6WCMJAAIAGhvUFw0yNTA5MTYxMTE2MjRaMAwwCgYDVR0VBAMKAQUwMgITFAAQgKMidu1jw6YDBQACABCAoxcNMjUwOTE2MDQwMzAyWjAMMAoGA1UdFQQDCgEBMDICExQAEICi87uney7d8JcAAgAQgKIXDTI1MDkxNjA0MDMwMlowDDAKBgNVHRUEAwoBATAyAhMUABiBz3ccncwCsj8JAAIAGIHPFw0yNTA5MTYwNDAyMzhaMAwwCgYDVR0VBAMKAQEwMgITFAAYgc6y+QA2KxjWzAACABiBzhcNMjUwOTE2MDQwMjM4WjAMMAoGA1UdFQQDCgEBMDICExQAFOY6r4ec3T5xmvgAAgAU5joXDTI1MDkxNTIyMTU0M1owDDAKBgNVHRUEAwoBBTAyAhMUABoYuBQx7IpoxkNYAAIAGhi4Fw0yNTA5MTUyMTQ2MjhaMAwwCgYDVR0VBAMKAQUwMgITFAAYkTfgTSTjPvIcbAACABiRNxcNMjUwOTE1MTk0NTQ3WjAMMAoGA1UdFQQDCgEFMDICExQAGfSZqN+7swEy38gAAgAZ9JkXDTI1MDkxNTE2NDAxOFowDDAKBgNVHRUEAwoBBTAyAhMUABe75fzrfT5Ivk15AAIAF7vlFw0yNTA5MTUwNDE3MDNaMAwwCgYDVR0VBAMKAQUwMgITFAAXmwwwcd5bpNAesAACABebDBcNMjUwOTE1MDQwNjQxWjAMMAoGA1UdFQQDCgEFMDICExQAGg+HteVZgIm33FoAAgAaD4cXDTI1MDkxNTAzMzU0MFowDDAKBgNVHRUEAwoBBTAyAhMUABOjViE9lubGBZS0AAIAE6NWFw0yNTA5MTUwMTA1MjBaMAwwCgYDVR0VBAMKAQEwMgITFAATo1djW0QdZdLrNQACABOjVxcNMjUwOTE1MDEwNTIwWjAMMAoGA1UdFQQDCgEBMDICExQAFS3E0f/qTomx02oAAgAVLcQXDTI1MDkxNTAwNDAyMFowDDAKBgNVHRUEAwoBBTAyAhMUABT6HMYWvVRLDfCDAAIAFPocFw0yNTA5MTQyMTAyMDJaMAwwCgYDVR0VBAMKAQUwMgITFAAQAZAQpnmgQaczGwACABABkBcNMjUwOTE0MTcxMjIwWjAMMAoGA1UdFQQDCgEFMDICExQAGizNCNZDCqZohWEAAgAaLM0XDTI1MDkxNDA2MTAxM1owDDAKBgNVHRUEAwoBATAyAhMUABoszO3yYWpJUSoAAAIAGizMFw0yNTA5MTQwNjEwMTFaMAwwCgYDVR0VBAMKAQEwMgITFAAXekiAvOn6/6UYCgACABd6SBcNMjUwOTE0MDQwMzA5WjAMMAoGA1UdFQQDCgEBMDICExQAF3pHCr+1A/mIJw4AAgAXekcXDTI1MDkxNDA0MDMwOVowDDAKBgNVHRUEAwoBATAyAhMUABoWslsOuYhOPfFiAAIAGhayFw0yNTA5MTQwMzE1NDBaMAwwCgYDVR0VBAMKAQUwMgITFAAZi1U2h36UoyS5uwACABmLVRcNMjUwOTE0MDIwODE2WjAMMAoGA1UdFQQDCgEFMDICExQAGX4eMEXmp+JIUd0AAgAZfh4XDTI1MDkxMzIzMzM1NlowDDAKBgNVHRUEAwoBBTAyAhMUABmD/H5awZSqpmK8AAIAGYP8Fw0yNTA5MTMyMjU1MTFaMAwwCgYDVR0VBAMKAQUwMgITFAAQGIJN+tIriODV1wACABAYghcNMjUwOTEzMTYwMTMzWjAMMAoGA1UdFQQDCgEFMDICExQAFrK3+R9bThKLvgkAAgAWsrcXDTI1MDkxMzE0MDkyMVowDDAKBgNVHRUEAwoBBTAyAhMUABmZv64wlM2MLxaqAAIAGZm/Fw0yNTA5MTMxMzQwMjZaMAwwCgYDVR0VBAMKAQUwMgITFAAR4nn1ZqO5rmqWOgACABHieRcNMjUwOTEzMDQwMjQ0WjAMMAoGA1UdFQQDCgEBMDICExQAEeJ4wBI3xAxSS7cAAgAR4ngXDTI1MDkxMzA0MDI0NFowDDAKBgNVHRUEAwoBATAyAhMUABMnIjczha8PQcCTAAIAEyciFw0yNTA5MTMwMzIzMTVaMAwwCgYDVR0VBAMKAQUwMgITFAAUGqNeH7EWeiDb1AACABQaoxcNMjUwOTEyMjIwMjIxWjAMMAoGA1UdFQQDCgEBMDICExQAFBqissB6o6msBMIAAgAUGqIXDTI1MDkxMjIyMDIyMFowDDAKBgNVHRUEAwoBATAyAhMUABF1ynfG6Uz4llHDAAIAEXXKFw0yNTA5MTIyMDQ2MjlaMAwwCgYDVR0VBAMKAQEwMgITFAARdcl/tz6LauqYhwACABF1yRcNMjUwOTEyMjA0NjI5WjAMMAoGA1UdFQQDCgEBMDICExQAGcNGqSFzj9phsBQAAgAZw0YXDTI1MDkxMjIwNDUzOFowDDAKBgNVHRUEAwoBBTAyAhMUABJutmNT/UdNhKTMAAIAEm62Fw0yNTA5MTIyMDQyMjBaMAwwCgYDVR0VBAMKAQEwMgITFAASbrUR0VioOMwqJQACABJutRcNMjUwOTEyMjA0MjIwWjAMMAoGA1UdFQQDCgEBMDICExQAEMyrn0l2HELEK6MAAgAQzKsXDTI1MDkxMjIwMzM1OFowDDAKBgNVHRUEAwoBATAyAhMUABDMqm/K9e2/0ZrJAAIAEMyqFw0yNTA5MTIyMDMzNThaMAwwCgYDVR0VBAMKAQEwMgITFAAUPyEG2D+Qw1pw6AACABQ/IRcNMjUwOTEyMTg0MjMyWjAMMAoGA1UdFQQDCgEFMDICExQAEEMQzYVEAzER8oMAAgAQQxAXDTI1MDkxMjE2NDYxMVowDDAKBgNVHRUEAwoBATAyAhMUABBDD5+Gl4/yERZSAAIAEEMPFw0yNTA5MTIxNjQ2MTFaMAwwCgYDVR0VBAMKAQEwMgITFAATSCyjMjThgwJzqgACABNILBcNMjUwOTEyMTYxMjQyWjAMMAoGA1UdFQQDCgEBMDICExQAE0grEuvpt6zvY2UAAgATSCsXDTI1MDkxMjE2MTI0MlowDDAKBgNVHRUEAwoBATAyAhMUABMnXcogs1eS4aLCAAIAEyddFw0yNTA5MTIxNTUyMzFaMAwwCgYDVR0VBAMKAQEwMgITFAATJ1x8LlwWmZks6wACABMnXBcNMjUwOTEyMTU1MjMxWjAMMAoGA1UdFQQDCgEBMDICExQAFHCe0TMEzW3CkVUAAgAUcJ4XDTI1MDkxMjE0MzMzMlowDDAKBgNVHRUEAwoBATAyAhMUABRwnca++rEhdxpvAAIAFHCdFw0yNTA5MTIxNDMzMzJaMAwwCgYDVR0VBAMKAQEwMgITFAAZ1nXq6jODs2IqJAACABnWdRcNMjUwOTEyMDUzOTEzWjAMMAoGA1UdFQQDCgEFMDICExQAGZQLAbsKaxxsTGMAAgAZlAsXDTI1MDkxMjA0MDMzN1owDDAKBgNVHRUEAwoBATAyAhMUABmUCmFSw7uXbxdFAAIAGZQKFw0yNTA5MTIwNDAzMzdaMAwwCgYDVR0VBAMKAQEwMgITFAATg6wl1T1199M4rwACABODrBcNMjUwOTEyMDQwMzEzWjAMMAoGA1UdFQQDCgEBMDICExQAE4OrzG+VE8jXj/4AAgATg6sXDTI1MDkxMjA0MDMxM1owDDAKBgNVHRUEAwoBATAyAhMUABm08G5lONK8TRWLAAIAGbTwFw0yNTA5MTIwMjI1MDZaMAwwCgYDVR0VBAMKAQUwMgITFAASEmZVjVHWZ0iVLQACABISZhcNMjUwOTExMjI0MzM1WjAMMAoGA1UdFQQDCgEFMDICExQAFX+5etGQUhUKnfEAAgAVf7kXDTI1MDkxMTIyMTU0OVowDDAKBgNVHRUEAwoBATAyAhMUABV/uNe/MWSCcyAnAAIAFX+4Fw0yNTA5MTEyMjE1NDlaMAwwCgYDVR0VBAMKAQEwMgITFAAZzqu0Hajasyku1gACABnOqxcNMjUwOTExMjIwNjE1WjAMMAoGA1UdFQQDCgEBMDICExQAGc6qNAtnI143QIwAAgAZzqoXDTI1MDkxMTIyMDYxNFowDDAKBgNVHRUEAwoBATAyAhMUABom9rHlKC8gJoFWAAIAGib2Fw0yNTA5MTEyMTA5MDhaMAwwCgYDVR0VBAMKAQUwMgITFAAXCHakUgsDvHjvaAACABcIdhcNMjUwOTExMjA0OTE2WjAMMAoGA1UdFQQDCgEBMDICExQAFwh1fulq2t6FXOEAAgAXCHUXDTI1MDkxMTIwNDkxNlowDDAKBgNVHRUEAwoBATAyAhMUABn+eZjQJJWKJ5aVAAIAGf55Fw0yNTA5MTExOTU0MjVaMAwwCgYDVR0VBAMKAQEwMgITFAAZ/nh3H6y+HtJB2gACABn+eBcNMjUwOTExMTk1NDI0WjAMMAoGA1UdFQQDCgEBMDICExQAECPNR3YodQYfPiMAAgAQI80XDTI1MDkxMTE5NTEwOVowDDAKBgNVHRUEAwoBATAyAhMUABAjzKtKNNqS0L5hAAIAECPMFw0yNTA5MTExOTUxMDlaMAwwCgYDVR0VBAMKAQEwMgITFAAVdcv2fGePnhDy5wACABV1yxcNMjUwOTExMTkyODQyWjAMMAoGA1UdFQQDCgEFMDICExQAEchth6uZfborM/8AAgARyG0XDTI1MDkxMTE5MjQ0NVowDDAKBgNVHRUEAwoBATAyAhMUABHIbK7xoex3hWjVAAIAEchsFw0yNTA5MTExOTI0NDVaMAwwCgYDVR0VBAMKAQEwMgITFAAaHDXcnBk6TPelWwACABocNRcNMjUwOTExMTgxNTMyWjAMMAoGA1UdFQQDCgEFMDICExQAGW2dL4SZRWHnP3gAAgAZbZ0XDTI1MDkxMTE4MDA0NlowDDAKBgNVHRUEAwoBBTAyAhMUABoVweEYUVLaSJ33AAIAGhXBFw0yNTA5MTExNzQ2MTZaMAwwCgYDVR0VBAMKAQUwMgITFAASD9Usu6fbMyyYBgACABIP1RcNMjUwOTExMTczMTMwWjAMMAoGA1UdFQQDCgEBMDICExQAEg/UTuqmE/SCrysAAgASD9QXDTI1MDkxMTE3MzEzMFowDDAKBgNVHRUEAwoBATAyAhMUABR9zCAkZj+2nV36AAIAFH3MFw0yNTA5MTExNzEzMzdaMAwwCgYDVR0VBAMKAQEwMgITFAAUfctpuWNp+uxbDwACABR9yxcNMjUwOTExMTcxMzM3WjAMMAoGA1UdFQQDCgEBMDICExQAFcdyID4O/XNZBO8AAgAVx3IXDTI1MDkxMTE3MDQyOFowDDAKBgNVHRUEAwoBATAyAhMUABXHcXT6ZsEQeyuvAAIAFcdxFw0yNTA5MTExNzA0MjdaMAwwCgYDVR0VBAMKAQEwMgITFAAQYVIB7j+bDDlQ3gACABBhUhcNMjUwOTExMTY1NDM4WjAMMAoGA1UdFQQDCgEBMDICExQAEGFRD6yNUsUIcSUAAgAQYVEXDTI1MDkxMTE2NTQzOFowDDAKBgNVHRUEAwoBATAyAhMUABomGozXjA3K94aSAAIAGiYaFw0yNTA5MTExNjUzMzVaMAwwCgYDVR0VBAMKAQEwMgITFAAaJhkxGScBMAesTAACABomGRcNMjUwOTExMTY1MzM1WjAMMAoGA1UdFQQDCgEBMDICExQAFx4dfmxrEPUDwcIAAgAXHh0XDTI1MDkxMTE2NDk0M1owDDAKBgNVHRUEAwoBATAyAhMUABceHKuSU7n/VmPYAAIAFx4cFw0yNTA5MTExNjQ5NDNaMAwwCgYDVR0VBAMKAQEwMgITFAAZigzpYsF8urqwFgACABmKDBcNMjUwOTExMTY0NjQ4WjAMMAoGA1UdFQQDCgEFMDICExQAGiX5zWmpfbg7slMAAgAaJfkXDTI1MDkxMTE2MzkwM1owDDAKBgNVHRUEAwoBATAyAhMUABol+DfinrWFeuhnAAIAGiX4Fw0yNTA5MTExNjM5MDNaMAwwCgYDVR0VBAMKAQEwMgITFAAYoqHcIv2hjGa0pAACABiioRcNMjUwOTExMTYzNTQ3WjAMMAoGA1UdFQQDCgEFMDICExQAGiXbxtS1zIED+8sAAgAaJdsXDTI1MDkxMTE2MzIzMVowDDAKBgNVHRUEAwoBATAyAhMUABol2j8AVHMouKh/AAIAGiXaFw0yNTA5MTExNjMyMzFaMAwwCgYDVR0VBAMKAQEwMgITFAATVxS0Huh70pI+/QACABNXFBcNMjUwOTExMTYxMTUxWjAMMAoGA1UdFQQDCgEBMDICExQAE1cTAWA8Os/iXXYAAgATVxMXDTI1MDkxMTE2MTE1MVowDDAKBgNVHRUEAwoBATAyAhMUABGRC8DUrXJIeVK3AAIAEZELFw0yNTA5MTExNTE2MTJaMAwwCgYDVR0VBAMKAQEwMgITFAARkQoeak2sMPqbaAACABGRChcNMjUwOTExMTUxNjExWjAMMAoGA1UdFQQDCgEBMDICExQAFw4ot6ssw3b3z2sAAgAXDigXDTI1MDkxMTA1NTYyNlowDDAKBgNVHRUEAwoBBTAyAhMUABj25UMvFstANlj4AAIAGPblFw0yNTA5MTEwNTM3MTFaMAwwCgYDVR0VBAMKAQUwMgITFAAXN5lCwfjRTBl2gAACABc3mRcNMjUwOTExMDQ0NDEzWjAMMAoGA1UdFQQDCgEFMDICExQAGRSKX1eSS0e5SbgAAgAZFIoXDTI1MDkxMTA0NDAzNFowDDAKBgNVHRUEAwoBBTAyAhMUABSyUCQiEA+xsEq5AAIAFLJQFw0yNTA5MTEwNDAzMzNaMAwwCgYDVR0VBAMKAQEwMgITFAAUsk9NZ6aD/LtCXQACABSyTxcNMjUwOTExMDQwMzMzWjAMMAoGA1UdFQQDCgEBMDICExQAFv90ibAIYdvo2NgAAgAW/3QXDTI1MDkxMTA0MDMyOVowDDAKBgNVHRUEAwoBATAyAhMUABUq8b4O/G+W8vpHAAIAFSrxFw0yNTA5MjMxNzAyNDBaMAwwCgYDVR0VBAMKAQUwMgITFAAV+ChlXT2Ce+fX8AACABX4KBcNMjUwOTIzMTYyNzMxWjAMMAoGA1UdFQQDCgEBMDICExQAFfgnbMngs3lOGc4AAgAV+CcXDTI1MDkyMzE2MjczMVowDDAKBgNVHRUEAwoBATAyAhMUABB7t1EcXiSBcKIEAAIAEHu3Fw0yNTA5MjMxNTI1NTRaMAwwCgYDVR0VBAMKAQEwMgITFAAQe7YpTQzF+xWQKwACABB7thcNMjUwOTIzMTUyNTU0WjAMMAoGA1UdFQQDCgEBMDICExQAEIZFknY57gIbFF0AAgAQhkUXDTI1MDkyMzE1MTczM1owDDAKBgNVHRUEAwoBATAyAhMUABCGRDMoD5jxVxy5AAIAEIZEFw0yNTA5MjMxNTE3MzNaMAwwCgYDVR0VBAMKAQEwMgITFAAT2w2zrzSkiAR/bQACABPbDRcNMjUwOTIzMTUwNTQ5WjAMMAoGA1UdFQQDCgEBMDICExQAE9sMWBkJQNzxLRUAAgAT2wwXDTI1MDkyMzE1MDU0OVowDDAKBgNVHRUEAwoBATAyAhMUABdM1lVTNNM+zrkNAAIAF0zWFw0yNTA5MjMxNTA0MzlaMAwwCgYDVR0VBAMKAQEwMgITFAAXTNVeu5mVT5hb0wACABdM1RcNMjUwOTIzMTUwNDM5WjAMMAoGA1UdFQQDCgEBMDICExQAFbQUJjc2wd7l358AAgAVtBQXDTI1MDkyMzEyMTc0NFowDDAKBgNVHRUEAwoBBTAyAhMUABo+B4kmitPIif+VAAIAGj4HFw0yNTA5MjMwNjEwMTBaMAwwCgYDVR0VBAMKAQEwMgITFAAaPgYmw79HYIN+cAACABo+BhcNMjUwOTIzMDYxMDA5WjAMMAoGA1UdFQQDCgEBMDICExQAGj1u9adHreogL8kAAgAaPW4XDTI1MDkyMzA1NDIxNVowDDAKBgNVHRUEAwoBBTAyAhMUABiRQK06oWkUFoHdAAIAGJFAFw0yNTA5MjMwNDQzMzBaMAwwCgYDVR0VBAMKAQUwMgITFAAWyk23EvZhs4opEwACABbKTRcNMjUwOTIzMDQxMTUyWjAMMAoGA1UdFQQDCgEFMDICExQAFAH/rgvJqDrR3Y8AAgAUAf8XDTI1MDkyMzA0MDI1MFowDDAKBgNVHRUEAwoBATAyAhMUABQB/iVDjrRoI6MRAAIAFAH+Fw0yNTA5MjMwNDAyNTBaMAwwCgYDVR0VBAMKAQEwMgITFAAU/AJ/pijEk00XrgACABT8AhcNMjUwOTIzMDMyMjE1WjAMMAoGA1UdFQQDCgEFMDICExQAGCNaoWG8fAHyF1cAAgAYI1oXDTI1MDkyMzAyNTg1M1owDDAKBgNVHRUEAwoBBTAyAhMUABkF8M2xbEE1v18sAAIAGQXwFw0yNTA5MjMwMTU0NDZaMAwwCgYDVR0VBAMKAQUwMgITFAAPlsMkCawnGlEgcgACAA+WwxcNMjUwOTIyMjIyMzE1WjAMMAoGA1UdFQQDCgEBMDICExQAD5bC/AwdZ6hPTCAAAgAPlsIXDTI1MDkyMjIyMjMxNFowDDAKBgNVHRUEAwoBATAyAhMUABdLyFUe3+Gh7Na4AAIAF0vIFw0yNTA5MjIyMjA2NDZaMAwwCgYDVR0VBAMKAQEwMgITFAAXS8ccCpk67qw6agACABdLxxcNMjUwOTIyMjIwNjQ2WjAMMAoGA1UdFQQDCgEBMDICExQAFkcFwwFVmo9YQmIAAgAWRwUXDTI1MDkyMjIxNDAzNVowDDAKBgNVHRUEAwoBATAyAhMUABZHBHy5+ge6O/seAAIAFkcEFw0yNTA5MjIyMTQwMzVaMAwwCgYDVR0VBAMKAQEwMgITFAAVgyOWfMuoI8st8gACABWDIxcNMjUwOTIyMjA0ODIwWjAMMAoGA1UdFQQDCgEBMDICExQAFYMiC7qpu7WwoOoAAgAVgyIXDTI1MDkyMjIwNDgyMFowDDAKBgNVHRUEAwoBATAyAhMUABo6ACWcF2EvaInoAAIAGjoAFw0yNTA5MjIyMDI5MzJaMAwwCgYDVR0VBAMKAQUwMgITFAAWlOjUgLASRXi8fgACABaU6BcNMjUwOTIyMTk0NzQ1WjAMMAoGA1UdFQQDCgEBMDICExQAFpTnqLORvBjSf3QAAgAWlOcXDTI1MDkyMjE5NDc0NVowDDAKBgNVHRUEAwoBATAyAhMUABcr0nCAfmkIBGQ+AAIAFyvSFw0yNTA5MjIxOTI1MTlaMAwwCgYDVR0VBAMKAQUwMgITFAAQpQVtQIk7Ecw0uQACABClBRcNMjUwOTIyMTkxMTIwWjAMMAoGA1UdFQQDCgEBMDICExQAEKUE0Ur64AWsTLgAAgAQpQQXDTI1MDkyMjE5MTEyMFowDDAKBgNVHRUEAwoBATAyAhMUABoMrqOjOzOtBZmKAAIAGgyuFw0yNTA5MjIxNzUwNDJaMAwwCgYDVR0VBAMKAQEwMgITFAAaDK2C1TsCO45naAACABoMrRcNMjUwOTIyMTc1MDQyWjAMMAoGA1UdFQQDCgEBMDICExQAE9bFJ/+VPWW3JdgAAgAT1sUXDTI1MDkyMjE3MDU1NlowDDAKBgNVHRUEAwoBATAyAhMUABPWxKCV/Wts+rgbAAIAE9bEFw0yNTA5MjIxNzA1NTZaMAwwCgYDVR0VBAMKAQEwMgITFAAaPy6wA/7+7bH+zAACABo/LhcNMjUwOTIyMTcwNDQ5WjAMMAoGA1UdFQQDCgEBMDICExQAGj8trlYAtk87Z4MAAgAaPy0XDTI1MDkyMjE3MDQ0OVowDDAKBgNVHRUEAwoBATAyAhMUAA/ZB89TXZBcmsW8AAIAD9kHFw0yNTA5MjIxNzAyMjhaMAwwCgYDVR0VBAMKAQEwMgITFAAP2QbUuN6ZshwYTgACAA/ZBhcNMjUwOTIyMTcwMjI4WjAMMAoGA1UdFQQDCgEBMDICExQAF5MLfdMGMf8z6NgAAgAXkwsXDTI1MDkyMjE2MzczMlowDDAKBgNVHRUEAwoBATAyAhMUABeTCu9nszRvrlM0AAIAF5MKFw0yNTA5MjIxNjM3MzFaMAwwCgYDVR0VBAMKAQEwMgITFAAX39BsEQ+fvSSXLwACABff0BcNMjUwOTIyMTYxNjIzWjAMMAoGA1UdFQQDCgEFMDICExQAEJETS7KJ9DkxTrsAAgAQkRMXDTI1MDkyMjE0NDYxMlowDDAKBgNVHRUEAwoBATAyAhMUABCREraehOLlJWSFAAIAEJESFw0yNTA5MjIxNDQ2MTJaMAwwCgYDVR0VBAMKAQEwMgITFAAV7I9SnYCuW6CdBgACABXsjxcNMjUwOTIyMTQyMjQ3WjAMMAoGA1UdFQQDCgEBMDICExQAFeyOXzd09EWnHz8AAgAV7I4XDTI1MDkyMjE0MjI0NlowDDAKBgNVHRUEAwoBATAyAhMUABO8ONMOG3pp3JgLAAIAE7w4Fw0yNTA5MjIxMzE3MzRaMAwwCgYDVR0VBAMKAQUwMgITFAAXDC6FxheGV7xmsAACABcMLhcNMjUwOTIyMTIyNDEyWjAMMAoGA1UdFQQDCgEFMDICExQAF6e8dzhFNMaW8a0AAgAXp7wXDTI1MDkyMjA3MDUxNlowDDAKBgNVHRUEAwoBBTAyAhMUABLZgtbPIg4nC9RqAAIAEtmCFw0yNTA5MjIwNTEyMDlaMAwwCgYDVR0VBAMKAQUwMgITFAASWZKXRxWW3ywtEQACABJZkhcNMjUwOTIyMDIxMjMwWjAMMAoGA1UdFQQDCgEBMDICExQAElmR1mRE6SEO9toAAgASWZEXDTI1MDkyMjAyMTIzMFowDDAKBgNVHRUEAwoBATAyAhMUABHQgcLfQ2hR9LIfAAIAEdCBFw0yNTA5MjEyMTQ2MjFaMAwwCgYDVR0VBAMKAQEwMgITFAAR0IDusQDyq3SKhwACABHQgBcNMjUwOTIxMjE0NjE4WjAMMAoGA1UdFQQDCgEBMDICExQAF0Ww3+7do5G5XKwAAgAXRbAXDTI1MDkyMTE5MjUwOFowDDAKBgNVHRUEAwoBBTAyAhMUAA/yusVQBkWTti0cAAIAD/K6Fw0yNTA5MjExNzQyMjRaMAwwCgYDVR0VBAMKAQUwMgITFAAUR/ZoS8C6vQMKXQACABRH9hcNMjUwOTIxMTYyMDI5WjAMMAoGA1UdFQQDCgEFMDICExQAESoXeZwy9u3rqY4AAgARKhcXDTI1MDkyMTA4MjU0NlowDDAKBgNVHRUEAwoBBTAyAhMUABLXNsZIPDJHmoVeAAIAEtc2Fw0yNTA5MjEwNDM4MzVaMAwwCgYDVR0VBAMKAQUwMgITFAAaKKTgEQvZVdgcbAACABoopBcNMjUwOTIxMDQyODUxWjAMMAoGA1UdFQQDCgEFMDICExQAGhwr2XVIRnuJVJ0AAgAaHCsXDTI1MDkyMTAxMzczOVowDDAKBgNVHRUEAwoBBTAyAhMUABMnutRIemEicPV3AAIAEye6Fw0yNTA5MjEwMDA4MDRaMAwwCgYDVR0VBAMKAQUwMgITFAAYKj+L4eFeDpH9wAACABgqPxcNMjUwOTIwMjMzOTQ5WjAMMAoGA1UdFQQDCgEFMDICExQAFK8ho0scgEHGW0cAAgAUryEXDTI1MDkyMDIxNTgyMlowDDAKBgNVHRUEAwoBBTAyAhMUABWkHI9VRScMEuyhAAIAFaQcFw0yNTA5MjAyMTE4MjBaMAwwCgYDVR0VBAMKAQUwMgITFAAaOxU7OEeYUJt27gACABo7FRcNMjUwOTIwMDYxMDExWjAMMAoGA1UdFQQDCgEBMDICExQAGjsUe5vA3fO8M+4AAgAaOxQXDTI1MDkyMDA2MTAwOVowDDAKBgNVHRUEAwoBATAyAhMUABjWj+ogJfE286uWAAIAGNaPFw0yNTA5MjAwNTQ0MjlaMAwwCgYDVR0VBAMKAQUwMgITFAATksAg6JLLlG6QUQACABOSwBcNMjUwOTIwMDQwNDA0WjAMMAoGA1UdFQQDCgEBMDICExQAE5K/R/MjWEb0Ih8AAgATkr8XDTI1MDkyMDA0MDQwM1owDDAKBgNVHRUEAwoBATAyAhMUABcwDHRd5avkrPPgAAIAFzAMFw0yNTA5MjAwMzI2MDJaMAwwCgYDVR0VBAMKAQUwMgITFAAZtsjjjkftNFDxJgACABm2yBcNMjUwOTIwMDE0MzI1WjAMMAoGA1UdFQQDCgEFMDICExQAFcyifE6dy2QdFAYAAgAVzKIXDTI1MDkyMDAwMDgyNlowDDAKBgNVHRUEAwoBBTAyAhMUABn++oe3PzK9puwlAAIAGf76Fw0yNTA5MTkyMzQyMjdaMAwwCgYDVR0VBAMKAQUwMgITFAAX59YIvcCphI9gMwACABfn1hcNMjUwOTE5MjMxMzMyWjAMMAoGA1UdFQQDCgEFMDICExQAGeJFw6TbfhkuaW4AAgAZ4kUXDTI1MDkxOTIzMTE1NFowDDAKBgNVHRUEAwoBBTAyAhMUABSdFPx9nVkR/zdtAAIAFJ0UFw0yNTA5MTkyMjE4MjZaMAwwCgYDVR0VBAMKAQEwMgITFAAUnROkz/oERyLCRgACABSdExcNMjUwOTE5MjIxODI2WjAMMAoGA1UdFQQDCgEBMDICExQAGjsqzugEQbGxTsIAAgAaOyoXDTI1MDkxOTIxNDUwN1owDDAKBgNVHRUEAwoBBTAyAhMUAA/9a9KvEtZk8I2iAAIAD/1rFw0yNTA5MTkyMTMzMDhaMAwwCgYDVR0VBAMKAQEwMgITFAAP/WoTYQd0XmttlQACAA/9ahcNMjUwOTE5MjEzMzA4WjAMMAoGA1UdFQQDCgEBMDICExQAFvSfL+eMZvzeHycAAgAW9J8XDTI1MDkxOTIxMjgxN1owDDAKBgNVHRUEAwoBATAyAhMUABb0nhD542t46UjeAAIAFvSeFw0yNTA5MTkyMTI4MTdaMAwwCgYDVR0VBAMKAQEwMgITFAARHKweBqh+47ENrQACABEcrBcNMjUwOTE5MjEyNDQ3WjAMMAoGA1UdFQQDCgEBMDICExQAERyr6ivyYyyD5CgAAgARHKsXDTI1MDkxOTIxMjQ0NlowDDAKBgNVHRUEAwoBATAyAhMUABL4eC6NYhNkHw9IAAIAEvh4Fw0yNTA5MTkyMDE3MDVaMAwwCgYDVR0VBAMKAQUwMgITFAAXwX7E4Byn7m8uBAACABfBfhcNMjUwOTE5MTg0MDU0WjAMMAoGA1UdFQQDCgEBMDICExQAF8F9F3L1res7HN8AAgAXwX0XDTI1MDkxOTE4NDA1M1owDDAKBgNVHRUEAwoBATAyAhMUABoUI1ZsvPpHDLOdAAIAGhQjFw0yNTA5MTkxODA3NDNaMAwwCgYDVR0VBAMKAQUwMgITFAAZ/HAfEEH+04F1owACABn8cBcNMjUwOTE5MTc1NDEwWjAMMAoGA1UdFQQDCgEBMDICExQAGfxvEhtGF/+IsuYAAgAZ/G8XDTI1MDkxOTE3NTQxMFowDDAKBgNVHRUEAwoBATAyAhMUABDwmOF4uyqFbBvzAAIAEPCYFw0yNTA5MTkxNzUwMzhaMAwwCgYDVR0VBAMKAQEwMgITFAAQ8JfqF2bFXY4EtwACABDwlxcNMjUwOTE5MTc1MDM4WjAMMAoGA1UdFQQDCgEBMDICExQAGJ8zQPmkUbeiSQUAAgAYnzMXDTI1MDkxOTE3MTE1NVowDDAKBgNVHRUEAwoBATAyAhMUABifMsmsUElv3jqzAAIAGJ8yFw0yNTA5MTkxNzExNTRaMAwwCgYDVR0VBAMKAQEwMgITFAAW8y1BegeuHkctewACABbzLRcNMjUwOTE5MTcwMzQwWjAMMAoGA1UdFQQDCgEFMDICExQAGjbmqa3q2fDpKJQAAgAaNuYXDTI1MDkxOTE1NTk0MVowDDAKBgNVHRUEAwoBBTAyAhMUABo5kSIhLQZWvysaAAIAGjmRFw0yNTA5MTkxNTMxMDJaMAwwCgYDVR0VBAMKAQEwMgITFAAaOZCU8iiOACHMlQACABo5kBcNMjUwOTE5MTUzMTAyWjAMMAoGA1UdFQQDCgEBMDICExQAGjE3Tb7MsEcBSmEAAgAaMTcXDTI1MDkxOTE0MTcxNVowDDAKBgNVHRUEAwoBBTAyAhMUABY4Wjas6TW02TdIAAIAFjhaFw0yNTA5MTkxMjI1MzVaMAwwCgYDVR0VBAMKAQUwMgITFAAZYOvFZPtGGSRbkAACABlg6xcNMjUwOTE5MTIyNDUzWjAMMAoGA1UdFQQDCgEFMDICExQAGHx09ebaKlOBnXEAAgAYfHQXDTI1MDkxOTA0MjQ0N1owDDAKBgNVHRUEAwoBBTAyAhMUABKorBm2yWMvlQi4AAIAEqisFw0yNTA5MTkwNDAzNThaMAwwCgYDVR0VBAMKAQEwMgITFAASqKsFD54R6M3PmAACABKoqxcNMjUwOTE5MDQwMzU4WjAMMAoGA1UdFQQDCgEBMDICExQAGXenuhkbzegtm78AAgAZd6cXDTI1MDkxOTAxMjMwMlowDDAKBgNVHRUEAwoBBTAyAhMUABg2jJLaYEDdo4utAAIAGDaMFw0yNTA5MTkwMDIzNDNaMAwwCgYDVR0VBAMKAQUwMgITFAAVxI3G1jgAyVrgSQACABXEjRcNMjUwOTE4MjM1ODU0WjAMMAoGA1UdFQQDCgEFMDICExQAFDQ5PLS2DHz65IAAAgAUNDkXDTI1MDkxODIyMzQwOVowDDAKBgNVHRUEAwoBBTAyAhMUABd7C2uSGcyBGVbhAAIAF3sLFw0yNTA5MTgyMjAwMzBaMAwwCgYDVR0VBAMKAQUwMgITFAAZwyP865sN2h7C2AACABnDIxcNMjUwOTE4MjExNzMyWjAMMAoGA1UdFQQDCgEFMDICExQAEsuAjqjJ1K1/oH0AAgASy4AXDTI1MDkxODIwNTMwOFowDDAKBgNVHRUEAwoBATAyAhMUABLLf1P4zx7u0+KwAAIAEst/Fw0yNTA5MTgyMDUzMDhaMAwwCgYDVR0VBAMKAQEwMgITFAAVI2VZBGVNVXxAeAACABUjZRcNMjUwOTE4MjA0MzQ2WjAMMAoGA1UdFQQDCgEFMDICExQAFbGvgTrtdzYIA1YAAgAVsa8XDTI1MDkxODIwMjQxNlowDDAKBgNVHRUEAwoBATAyAhMUABWxrtsvvjk4sgvbAAIAFbGuFw0yNTA5MTgyMDI0MTZaMAwwCgYDVR0VBAMKAQEwMgITFAATKoFgkoJ+pg8IewACABMqgRcNMjUwOTE4MTk1NDIzWjAMMAoGA1UdFQQDCgEBMDICExQAEyqA/JmTZq5MFBUAAgATKoAXDTI1MDkxODE5NTQyM1owDDAKBgNVHRUEAwoBATAyAhMUABLPRhosbJMAdcfXAAIAEs9GFw0yNTA5MTgxOTI5MjRaMAwwCgYDVR0VBAMKAQEwMgITFAASz0VHCO1eL7raBAACABLPRRcNMjUwOTE4MTkyOTI0WjAMMAoGA1UdFQQDCgEBMDICExQAEngy7IFzfLCSdIoAAgASeDIXDTI1MDkxODE4MDkzMlowDDAKBgNVHRUEAwoBATAyAhMUABJ4MWXjHIkuN4uBAAIAEngxFw0yNTA5MTgxODA5MzJaMAwwCgYDVR0VBAMKAQEwMgITFAAX+WZnJCsgT6FpeAACABf5ZhcNMjUwOTE4MTgwMjI1WjAMMAoGA1UdFQQDCgEBMDICExQAF/llr3ieMSIt/xsAAgAX+WUXDTI1MDkxODE4MDIyNVowDDAKBgNVHRUEAwoBATAyAhMUABSTYjNXJeU1Ps4XAAIAFJNiFw0yNTA5MTgxNzM3MDVaMAwwCgYDVR0VBAMKAQEwMgITFAAUk2ERo0cuntUadgACABSTYRcNMjUwOTE4MTczNzA1WjAMMAoGA1UdFQQDCgEBMDICExQAGigqiOqTf9qyOEkAAgAaKCoXDTI1MDkxODE3MTQwMVowDDAKBgNVHRUEAwoBBTAyAhMUABEzeT9EXNl9B6hsAAIAETN5Fw0yNTA5MTgxNzA0NTRaMAwwCgYDVR0VBAMKAQEwMgITFAARM3iFPMW427UHOwACABEzeBcNMjUwOTE4MTcwNDU0WjAMMAoGA1UdFQQDCgEBMDICExQAFA8PVnJS2JqbxsIAAgAUDw8XDTI1MDkxODE2NTAwNlowDDAKBgNVHRUEAwoBATAyAhMUABQPDpPkDHhrGysFAAIAFA8OFw0yNTA5MTgxNjUwMDZaMAwwCgYDVR0VBAMKAQEwMgITFAAVM6uTXbhvr11NOAACABUzqxcNMjUwOTE4MTU1MjMwWjAMMAoGA1UdFQQDCgEBMDICExQAFTOqmqk9pTGgPWkAAgAVM6oXDTI1MDkxODE1NTIzMFowDDAKBgNVHRUEAwoBATAyAhMUABWxl6uSDuWVaY1DAAIAFbGXFw0yNTA5MTgxNTM5MDhaMAwwCgYDVR0VBAMKAQEwMgITFAAVsZYJV/n79DiVGgACABWxlhcNMjUwOTE4MTUzOTA4WjAMMAoGA1UdFQQDCgEBMDICExQAGClNohZC8ku+5xsAAgAYKU0XDTI1MDkxODE1MjUzOFowDDAKBgNVHRUEAwoBATAyAhMUABgpTNPh5cq4lVzaAAIAGClMFw0yNTA5MTgxNTI1MzhaMAwwCgYDVR0VBAMKAQEwMgITFAAXlO/RaVS8TCXUbwACABeU7xcNMjUwOTE4MTUyMjU3WjAMMAoGA1UdFQQDCgEBMDICExQAF5Tu/1AGizMVxqAAAgAXlO4XDTI1MDkxODE1MjI1N1owDDAKBgNVHRUEAwoBATAyAhMUABSZerMy593eIsBMAAIAFJl6Fw0yNTA5MTgxNTEwNTVaMAwwCgYDVR0VBAMKAQEwMgITFAAUmXnsWTiFLKTnfAACABSZeRcNMjUwOTE4MTUxMDU1WjAMMAoGA1UdFQQDCgEBMDICExQAGL/hyW3QWvEXM90AAgAYv+EXDTI1MDkxODE0MjU1OFowDDAKBgNVHRUEAwoBBTAyAhMUABVF03hdNiupEMQAAAIAFUXTFw0yNTA5MTgxNDExMDhaMAwwCgYDVR0VBAMKAQEwMgITFAAVRdI/B+8HUysT1wACABVF0hcNMjUwOTE4MTQxMTA4WjAMMAoGA1UdFQQDCgEBMDICExQAGOTXd9ISnTd986EAAgAY5NcXDTI1MDkxODA0NDYzOVowDDAKBgNVHRUEAwoBBTAyAhMUABJxJFI3IRY3NfxNAAIAEnEkFw0yNTA5MTgwNDAzNTZaMAwwCgYDVR0VBAMKAQEwMgITFAAScSNDPcifruzU8AACABJxIxcNMjUwOTE4MDQwMzU2WjAMMAoGA1UdFQQDCgEBMDICExQAETihq6wzMWnHS24AAgAROKEXDTI1MDkxODA0MDMxOFowDDAKBgNVHRUEAwoBATAyAhMUABE4oPtC8bhv4tICAAIAETigFw0yNTA5MTgwNDAzMThaMAwwCgYDVR0VBAMKAQEwMgITFAATMalHrSLPxjcruAACABMxqRcNMjUwOTE4MDQwMjQyWjAMMAoGA1UdFQQDCgEBMDICExQAEzGoCs+2z8sIi6oAAgATMagXDTI1MDkxODA0MDI0MlowDDAKBgNVHRUEAwoBATAyAhMUABhiGImAnXihgHSYAAIAGGIYFw0yNTA5MTgwMzUyNDRaMAwwCgYDVR0VBAMKAQEwMgITFAAYYhd7EA/uOBB3JgACABhiFxcNMjUwOTE4MDM1MjQ0WjAMMAoGA1UdFQQDCgEBMDICExQAFPL8D3dD6OnL5KwAAgAU8vwXDTI1MDkxODAxMjkzMVowDDAKBgNVHRUEAwoBBTAyAhMUABSHutcDI6X+fX1iAAIAFIe6Fw0yNTA5MTgwMDQ3MzdaMAwwCgYDVR0VBAMKAQUwMgITFAAUz9f+gUxN25r/OgACABTP1xcNMjUwOTE3MjIyMDA1WjAMMAoGA1UdFQQDCgEBMDICExQAFM/WIYGtvuQeD+8AAgAUz9YXDTI1MDkxNzIyMjAwNVowDDAKBgNVHRUEAwoBATAyAhMUABdExElkGx1mX5f6AAIAF0TEFw0yNTA5MTcyMjE5NDJaMAwwCgYDVR0VBAMKAQEwMgITFAAXRMP5qcd3jnoP4QACABdEwxcNMjUwOTE3MjIxOTQyWjAMMAoGA1UdFQQDCgEBMDICExQAEmOKuRMgEbHIUf0AAgASY4oXDTI1MDkxNzIyMTkzN1owDDAKBgNVHRUEAwoBATAyAhMUABJjifcNNYVwZB+kAAIAEmOJFw0yNTA5MTcyMjE5MzZaMAwwCgYDVR0VBAMKAQEwMgITFAAUK7m9Zqq4ze+5oQACABQruRcNMjUwOTE3MjEzNzQ4WjAMMAoGA1UdFQQDCgEFMDICExQAEpE6l8wrLhtvR3sAAgASkToXDTI1MDkxNzIxMzY0MlowDDAKBgNVHRUEAwoBATAyAhMUABKROXqPNjwpA6ryAAIAEpE5Fw0yNTA5MTcyMTM2NDJaMAwwCgYDVR0VBAMKAQEwMgITFAAVNqbnB+MIYdydVgACABU2phcNMjUwOTE3MjA0NTQyWjAMMAoGA1UdFQQDCgEBMDICExQAFeX13YhRI3PRy9oAAgAV5fUXDTI1MDkyOTE5NTczMFowDDAKBgNVHRUEAwoBBTAyAhMUABHlu0x283o/1QN7AAIAEeW7Fw0yNTA5MjkxOTI2MjdaMAwwCgYDVR0VBAMKAQEwMgITFAAR5bpryt3EeiEqVwACABHluhcNMjUwOTI5MTkyNjI3WjAMMAoGA1UdFQQDCgEBMDICExQAFTkBeZ7FmeaCLBAAAgAVOQEXDTI1MDkyOTE5MjAyOFowDDAKBgNVHRUEAwoBATAyAhMUABU5APA9T/gguz9+AAIAFTkAFw0yNTA5MjkxOTIwMjhaMAwwCgYDVR0VBAMKAQEwMgITFAAUVrCaIkYfUuEUzQACABRWsBcNMjUwOTI5MTkwNzQ5WjAMMAoGA1UdFQQDCgEFMDICExQAFE1Vx2xQvnFj9gAAAgAUTVUXDTI1MDkyOTE4NTU1MVowDDAKBgNVHRUEAwoBBTAyAhMUABEA+JecdUp/yvQEAAIAEQD4Fw0yNTA5MjkxODIwMDlaMAwwCgYDVR0VBAMKAQEwMgITFAARAPevp+bb7HFy9wACABEA9xcNMjUwOTI5MTgyMDA5WjAMMAoGA1UdFQQDCgEBMDICExQAGlOA+DBkcCdg1BsAAgAaU4AXDTI1MDkyOTE3MzQwMVowDDAKBgNVHRUEAwoBATAyAhMUABpTf+0fq55TFUJZAAIAGlN/Fw0yNTA5MjkxNzM0MDFaMAwwCgYDVR0VBAMKAQEwMgITFAAaMwKcetOFTp1IJAACABozAhcNMjUwOTI5MTcyMzQwWjAMMAoGA1UdFQQDCgEFMDICExQAGhGhZexeRt/zqKoAAgAaEaEXDTI1MDkyOTE3MjAyMlowDDAKBgNVHRUEAwoBATAyAhMUABoRoBTYs2Y0qeZGAAIAGhGgFw0yNTA5MjkxNzIwMjJaMAwwCgYDVR0VBAMKAQEwMgITFAAaUw/ChKsDXq9H4wACABpTDxcNMjUwOTI5MTY0NDAwWjAMMAoGA1UdFQQDCgEBMDICExQAGlMOPbHBMlz3FEAAAgAaUw4XDTI1MDkyOTE2NDQwMFowDDAKBgNVHRUEAwoBATAyAhMUABGerxmnK9HKKDDoAAIAEZ6vFw0yNTA5MjkxNTU0MjdaMAwwCgYDVR0VBAMKAQEwMgITFAARnq5onEgcUGk+5AACABGerhcNMjUwOTI5MTU1NDI3WjAMMAoGA1UdFQQDCgEBMDICExQAFKWVpbwEPUvNXU0AAgAUpZUXDTI1MDkyOTE1NDUwNlowDDAKBgNVHRUEAwoBATAyAhMUABSllPFD0Ci98P5PAAIAFKWUFw0yNTA5MjkxNTQ1MDZaMAwwCgYDVR0VBAMKAQEwMgITFAAZfpErSPCRrX2LwQACABl+kRcNMjUwOTI5MTUxNDAwWjAMMAoGA1UdFQQDCgEBMDICExQAGX6QschslgbjcYEAAgAZfpAXDTI1MDkyOTE1MTQwMFowDDAKBgNVHRUEAwoBATAyAhMUABAXstzbUYjeN8jdAAIAEBeyFw0yNTA5MjkwNTMxMzVaMAwwCgYDVR0VBAMKAQUwMgITFAAUFSghzRLCfgNFuAACABQVKBcNMjUwOTI5MDQ1MjMyWjAMMAoGA1UdFQQDCgEFMDICExQAGMWfBu0znKYRkJUAAgAYxZ8XDTI1MDkyOTA0MjIxMFowDDAKBgNVHRUEAwoBBTAyAhMUABPg3XqCoA10FwL9AAIAE+DdFw0yNTA5MjkwNDAzMTdaMAwwCgYDVR0VBAMKAQEwMgITFAAT4Nx5yWpnVK1jEwACABPg3BcNMjUwOTI5MDQwMzE2WjAMMAoGA1UdFQQDCgEBMDICExQAF4nivqwLBpcUWnAAAgAXieIXDTI1MDkyOTA0MDMwNVowDDAKBgNVHRUEAwoBATAyAhMUABeJ4etTDbs/a25cAAIAF4nhFw0yNTA5MjkwNDAzMDVaMAwwCgYDVR0VBAMKAQEwMgITFAAXV/+81OIKtNflBQACABdX/xcNMjUwOTI5MDM0NDUyWjAMMAoGA1UdFQQDCgEFMDICExQAGJC0+FnqOv4kB7AAAgAYkLQXDTI1MDkyOTAwNDkzNVowDDAKBgNVHRUEAwoBBTAyAhMUABPBtCSPTLSk/XsNAAIAE8G0Fw0yNTA5MjgxMzEwMjhaMAwwCgYDVR0VBAMKAQUwMgITFAAaPYEb+3qc4sxn2wACABo9gRcNMjUwOTI4MDcxMDM4WjAMMAoGA1UdFQQDCgEFMDICExQAGjkNoW+xJx0LYT4AAgAaOQ0XDTI1MDkyODA1MTQ1MVowDDAKBgNVHRUEAwoBBTAyAhMUABGwBUuxvQk9yhKoAAIAEbAFFw0yNTA5MjgwNDA0MTBaMAwwCgYDVR0VBAMKAQEwMgITFAARsATXamPa9HW/twACABGwBBcNMjUwOTI4MDQwNDEwWjAMMAoGA1UdFQQDCgEBMDICExQAGNrRxQ33/GqHeBcAAgAY2tEXDTI1MDkyODAyMjQwNFowDDAKBgNVHRUEAwoBBTAyAhMUABjUafL28KqLEOScAAIAGNRpFw0yNTA5MjgwMTMyNDhaMAwwCgYDVR0VBAMKAQUwMgITFAAWPQaBfmueRE7yJQACABY9BhcNMjUwOTI3MTkwMjEyWjAMMAoGA1UdFQQDCgEFMDICExQAFHNwJ6eVd6FIgkIAAgAUc3AXDTI1MDkyNzE4MDYwM1owDDAKBgNVHRUEAwoBBTAyAhMUABJ7gca6uwBxoETNAAIAEnuBFw0yNTA5MjcxNzQ5MTJaMAwwCgYDVR0VBAMKAQUwMgITFAAZtVzczWYg91Q26gACABm1XBcNMjUwOTI3MTY0NzIyWjAMMAoGA1UdFQQDCgEFMDICExQAF/R3CPjtwQbQQ0IAAgAX9HcXDTI1MDkyNzE2NDQyMFowDDAKBgNVHRUEAwoBBTAyAhMUABeCiByPnaiZhCalAAIAF4KIFw0yNTA5MjcxMTM5MDlaMAwwCgYDVR0VBAMKAQUwMgITFAAV4P1tT68fGIgEzwACABXg/RcNMjUwOTI3MDUyOTQ4WjAMMAoGA1UdFQQDCgEFMDICExQAEk5ghWwjwi8aYKsAAgASTmAXDTI1MDkyNzA0MDUwNlowDDAKBgNVHRUEAwoBATAyAhMUABJOX4cOuwMc9vG1AAIAEk5fFw0yNTA5MjcwNDA1MDVaMAwwCgYDVR0VBAMKAQEwMgITFAAUmQ4L8oAYTlctXwACABSZDhcNMjUwOTI3MDQwMzEyWjAMMAoGA1UdFQQDCgEBMDICExQAFJkNZozVcyiDcr0AAgAUmQ0XDTI1MDkyNzA0MDMxMVowDDAKBgNVHRUEAwoBATAyAhMUABKaKaspxVAiursCAAIAEpopFw0yNTA5MjcwMzQxNTRaMAwwCgYDVR0VBAMKAQUwMgITFAAVedLzrW+e1kSbLwACABV50hcNMjUwOTI2MjM1MzMzWjAMMAoGA1UdFQQDCgEFMDICExQAEslCk39TRHdD6o4AAgASyUIXDTI1MDkyNjIyMzc0M1owDDAKBgNVHRUEAwoBATAyAhMUABLJQRa6rbU3ulDoAAIAEslBFw0yNTA5MjYyMjM3NDNaMAwwCgYDVR0VBAMKAQEwMgITFAAYYc4EjGhwQkwj6gACABhhzhcNMjUwOTI2MjIzMDM4WjAMMAoGA1UdFQQDCgEBMDICExQAGGHNCTPETuLyyf4AAgAYYc0XDTI1MDkyNjIyMzAzOFowDDAKBgNVHRUEAwoBATAyAhMUABL7P6vjhfE21ELVAAIAEvs/Fw0yNTA5MjYyMTE4MTNaMAwwCgYDVR0VBAMKAQEwMgITFAAS+z4xUnzjvmHsPAACABL7PhcNMjUwOTI2MjExODEzWjAMMAoGA1UdFQQDCgEBMDICExQAFGmD5MCIirq306EAAgAUaYMXDTI1MDkyNjIxMDYyN1owDDAKBgNVHRUEAwoBATAyAhMUABRpgpbzoOTsdU8NAAIAFGmCFw0yNTA5MjYyMTA2MjdaMAwwCgYDVR0VBAMKAQEwMgITFAAQ8tjOpiLwlA35aQACABDy2BcNMjUwOTI2MjAxNjQzWjAMMAoGA1UdFQQDCgEBMDICExQAEPLXA8u+Hv7J1sgAAgAQ8tcXDTI1MDkyNjIwMTY0M1owDDAKBgNVHRUEAwoBATAyAhMUABj905ZWmU0eX5lAAAIAGP3TFw0yNTA5MjYxOTU3MDdaMAwwCgYDVR0VBAMKAQEwMgITFAAY/dJSDhlnp9OhFwACABj90hcNMjUwOTI2MTk1NzA3WjAMMAoGA1UdFQQDCgEBMDICExQAF15zyF+qHw+F0kYAAgAXXnMXDTI1MDkyNjE5MTU1NFowDDAKBgNVHRUEAwoBBTAyAhMUABVtaipB8IifAkMfAAIAFW1qFw0yNTA5MjYxODQzMTlaMAwwCgYDVR0VBAMKAQEwMgITFAAVbWl+9PlpeniicQACABVtaRcNMjUwOTI2MTg0MzE5WjAMMAoGA1UdFQQDCgEBMDICExQAGkkFtTEN3MCWjAEAAgAaSQUXDTI1MDkyNjE4MzQxOVowDDAKBgNVHRUEAwoBBTAyAhMUABQRKc08i5oSZB6+AAIAFBEpFw0yNTA5MjYxNzUyMDJaMAwwCgYDVR0VBAMKAQEwMgITFAAUESgHkFIaSSgsJgACABQRKBcNMjUwOTI2MTc1MjAyWjAMMAoGA1UdFQQDCgEBMDICExQAGkFXfvqCSLNHntcAAgAaQVcXDTI1MDkyNjE3MzYzM1owDDAKBgNVHRUEAwoBBTAyAhMUABpO79tiwTPAjW+rAAIAGk7vFw0yNTA5MjYxNzIwMDFaMAwwCgYDVR0VBAMKAQEwMgITFAAaTu6UTnZ/9IRUDwACABpO7hcNMjUwOTI2MTcyMDAxWjAMMAoGA1UdFQQDCgEBMDICExQAEU3LtOROuc4xVyAAAgARTcsXDTI1MDkyNjE3MTkwOFowDDAKBgNVHRUEAwoBATAyAhMUABFNyk+UJLUhaOrYAAIAEU3KFw0yNTA5MjYxNzE5MDhaMAwwCgYDVR0VBAMKAQEwMgITFAAQ9UqvCy6UBnL+4QACABD1ShcNMjUwOTI2MTUzMTI5WjAMMAoGA1UdFQQDCgEBMDICExQAEPVJhTbTVqeBhd0AAgAQ9UkXDTI1MDkyNjE1MzEyOVowDDAKBgNVHRUEAwoBATAyAhMUABpMSYpWR3E+1ww5AAIAGkxJFw0yNTA5MjYwNjEwMTBaMAwwCgYDVR0VBAMKAQEwMgITFAAaTEhGqJMoKWQFHAACABpMSBcNMjUwOTI2MDYxMDA4WjAMMAoGA1UdFQQDCgEBMDICExQAGjaOFQ/BFCIaygMAAgAaNo4XDTI1MDkyNjA2MDEyMlowDDAKBgNVHRUEAwoBBTAyAhMUABa/oO/+LtiljdDdAAIAFr+gFw0yNTA5MjYwNTM1MjZaMAwwCgYDVR0VBAMKAQUwMgITFAAQX9e5FKjysMzbrwACABBf1xcNMjUwOTI2MDUyMjI2WjAMMAoGA1UdFQQDCgEFMDICExQAFCktXeKAOVAX4JYAAgAUKS0XDTI1MDkyNjA0MjczNlowDDAKBgNVHRUEAwoBBTAyAhMUABVPgZe7rslGFzMPAAIAFU+BFw0yNTA5MjYwNDAyMDRaMAwwCgYDVR0VBAMKAQEwMgITFAAVT4ChSQgGkj7JsAACABVPgBcNMjUwOTI2MDQwMjA0WjAMMAoGA1UdFQQDCgEBMDICExQAFGAkOw28Cajv9VMAAgAUYCQXDTI1MDkyNjA0MDEzMVowDDAKBgNVHRUEAwoBATAyAhMUABRgI+jzjE1gOxBfAAIAFGAjFw0yNTA5MjYwNDAxMzFaMAwwCgYDVR0VBAMKAQEwMgITFAAR4zirug8Pjc32DgACABHjOBcNMjUwOTI2MDM0NzQxWjAMMAoGA1UdFQQDCgEBMDICExQAEeM5GmqOeQ/xuIQAAgAR4zkXDTI1MDkyNjAzNDc0MVowDDAKBgNVHRUEAwoBATAyAhMUAA/KNiCH/XLOcNCUAAIAD8o2Fw0yNTA5MjYwMzQ3NDFaMAwwCgYDVR0VBAMKAQEwMgITFAAPyje0zEPQj03sgAACAA/KNxcNMjUwOTI2MDM0NzQwWjAMMAoGA1UdFQQDCgEBMDICExQAGUf1skuG61d7SpcAAgAZR/UXDTI1MDkyNjAyMjkzMVowDDAKBgNVHRUEAwoBBTAyAhMUABnT3Ents8vVKN3yAAIAGdPcFw0yNTA5MjYwMTQ3MTRaMAwwCgYDVR0VBAMKAQUwMgITFAAaTSiJrEnAF7lFkwACABpNKBcNMjUwOTI1MjI0NTE2WjAMMAoGA1UdFQQDCgEBMDICExQAGk0nFJKMjCbooxEAAgAaTScXDTI1MDkyNTIyNDUxNlowDDAKBgNVHRUEAwoBATAyAhMUABZQW8fFX7Au6sOgAAIAFlBbFw0yNTA5MjUyMDUyNDlaMAwwCgYDVR0VBAMKAQUwMgITFAAVPJ5zdsJzBxeehQACABU8nhcNMjUwOTI1MjAxMTIxWjAMMAoGA1UdFQQDCgEBMDICExQAFTydx9R0Wc6EKuwAAgAVPJ0XDTI1MDkyNTIwMTEyMVowDDAKBgNVHRUEAwoBATAyAhMUABpMCSp0eeJZen67AAIAGkwJFw0yNTA5MjUxOTU3MzFaMAwwCgYDVR0VBAMKAQEwMgITFAAaTAhNuMvHhJBJeAACABpMCBcNMjUwOTI1MTk1NzMxWjAMMAoGA1UdFQQDCgEBMDICExQAGkvjbeR4v2l2mYQAAgAaS+MXDTI1MDkyNTE5NTA0MFowDDAKBgNVHRUEAwoBATAyAhMUABpL4t52nFrrzgWgAAIAGkviFw0yNTA5MjUxOTUwNDBaMAwwCgYDVR0VBAMKAQEwMgITFAAZP0VRQLP+UA2n3QACABk/RRcNMjUwOTI1MTk0MTEyWjAMMAoGA1UdFQQDCgEBMDICExQAFzptT+GRkQx1CD8AAgAXOm0XDTI1MDkyNTE5NDExMlowDDAKBgNVHRUEAwoBATAyAhMUABK7qqVig+P4nOKoAAIAEruqFw0yNTA5MjUxOTQxMDBaMAwwCgYDVR0VBAMKAQEwMgITFAASu6k5YdClyaakewACABK7qRcNMjUwOTI1MTk0MTAwWjAMMAoGA1UdFQQDCgEBMDICExQAEYZtVeZsbSJzJ8wAAgARhm0XDTI1MDkyNTE5MjY0MFowDDAKBgNVHRUEAwoBATAyAhMUABGGbMkAZWTl/aemAAIAEYZsFw0yNTA5MjUxOTI2NDBaMAwwCgYDVR0VBAMKAQEwMgITFAARukHsrc8NU2ikXAACABG6QRcNMjUwOTI1MTkwNzM0WjAMMAoGA1UdFQQDCgEBMDICExQAEbpAK0Gr2N3Y0wEAAgARukAXDTI1MDkyNTE5MDczM1owDDAKBgNVHRUEAwoBATAyAhMUABLjFZQ6w/fXGKalAAIAEuMVFw0yNTA5MjUxOTA0NTZaMAwwCgYDVR0VBAMKAQEwMgITFAAS4xTm7c4DPIA7swACABLjFBcNMjUwOTI1MTkwNDU2WjAMMAoGA1UdFQQDCgEBMDICExQAGkUNcpeVU4HEZtwAAgAaRQ0XDTI1MDkyNTE3MjIwOVowDDAKBgNVHRUEAwoBBTAyAhMUABpKj5+4tIpt/FqMAAIAGkqPFw0yNTA5MjUxNzAxMDBaMAwwCgYDVR0VBAMKAQEwMgITFAAaSo7UUGMCy6nSugACABpKjhcNMjUwOTI1MTcwMTAwWjAMMAoGA1UdFQQDCgEBMDICExQAF+2Iyh0L061cGxoAAgAX7YgXDTI1MDkyNTE2Mzk1NVowDDAKBgNVHRUEAwoBBTAyAhMUABpJ9GZQjamvhaXDAAIAGkn0Fw0yNTA5MjUxNTUzMDZaMAwwCgYDVR0VBAMKAQUwMgITFAAZYukjw352IiSCDQACABli6RcNMjUwOTI1MTU0NjI2WjAMMAoGA1UdFQQDCgEFMDICExQAGbr+YTpnfbO55aEAAgAZuv4XDTI1MDkyNTE0NDc1OVowDDAKBgNVHRUEAwoBATAyAhMUABm6/fMpRpSPdEl/AAIAGbr9Fw0yNTA5MjUxNDQ3NTlaMAwwCgYDVR0VBAMKAQEwMgITFAAVxBWgEg7QjtaULAACABXEFRcNMjUwOTI1MTI0NDQ4WjAMMAoGA1UdFQQDCgEBMDICExQAFcQUfKwcIsEOjBUAAgAVxBQXDTI1MDkyNTEyNDQ0OFowDDAKBgNVHRUEAwoBATAyAhMUABWvQ7wn0ZKEOOSnAAIAFa9DFw0yNTA5MjUwNjA0NThaMAwwCgYDVR0VBAMKAQUwMgITFAAaSRz6SRzSfm8yqAACABpJHBcNMjUwOTI1MDU1MDMyWjAMMAoGA1UdFQQDCgEFMDICExQAFEnoBsyaJenIbP0AAgAUSegXDTI1MDkyNTAyMzQ0NVowDDAKBgNVHRUEAwoBBTAyAhMUABJJn4SYDILiCrVDAAIAEkmfFw0yNTA5MjUwMTUyMzBaMAwwCgYDVR0VBAMKAQEwMgITFAASSZ4xxXnnH80arwACABJJnhcNMjUwOTI1MDE1MjMwWjAMMAoGA1UdFQQDCgEBMDICExQAGQmT3n2fr51a9fMAAgAZCZMXDTI1MDkyNTAwMzgyNFowDDAKBgNVHRUEAwoBBTAyAhMUABmLvi/uFav0BBrYAAIAGYu+Fw0yNTA5MjUwMDExNDJaMAwwCgYDVR0VBAMKAQUwMgITFAAT4Cb+dbmKD7hBEAACABPgJhcNMjUwOTI0MjMzNzQ5WjAMMAoGA1UdFQQDCgEFMDICExQAFDppKJ+2JmnV+zMAAgAUOmkXDTI1MDkyNDIzMzAyNFowDDAKBgNVHRUEAwoBBTAyAhMUABpIfKhGGImAdl1FAAIAGkh8Fw0yNTA5MjQyMTAyMjVaMAwwCgYDVR0VBAMKAQEwMgITFAAaSHviYR+aVYpGHQACABpIexcNMjUwOTI0MjEwMjI1WjAMMAoGA1UdFQQDCgEBMDICExQAE6t25tjhYCS2oZYAAgATq3YXDTI1MDkyNDIwMDAxNFowDDAKBgNVHRUEAwoBBTAyAhMUABZL5ezrlnFgjhLWAAIAFkvlFw0yNTA5MjQxOTU2MzBaMAwwCgYDVR0VBAMKAQUwMgITFAAYaiiAfyky75IKiAACABhqKBcNMjUwOTI0MTk0NjE4WjAMMAoGA1UdFQQDCgEBMDICExQAGGon0Z9H/5Bi7q8AAgAYaicXDTI1MDkyNDE5NDYxOFowDDAKBgNVHRUEAwoBATAyAhMUABDOAivYrgHIsnw1AAIAEM4CFw0yNTA5MjQxOTQ1MzNaMAwwCgYDVR0VBAMKAQUwMgITFAAZY+TQOEkg3c3eUQACABlj5BcNMjUwOTI0MTkwODE0WjAMMAoGA1UdFQQDCgEFMDICExQAFYhvbexa6UDugrEAAgAViG8XDTI1MDkyNDE4MzcyOFowDDAKBgNVHRUEAwoBATAyAhMUABWIcKPthJ1OxsjhAAIAFYhwFw0yNTA5MjQxODM3MjhaMAwwCgYDVR0VBAMKAQEwMgITFAAP/Q9WoCPsr5KcwwACAA/9DxcNMjUwOTI0MTgyOTI0WjAMMAoGA1UdFQQDCgEBMDICExQAD/0OeSkquRL6680AAgAP/Q4XDTI1MDkyNDE4MjkyNFowDDAKBgNVHRUEAwoBATAyAhMUABoNUFCh5GReGvz+AAIAGg1QFw0yNTA5MjQxNzMwNTBaMAwwCgYDVR0VBAMKAQEwMgITFAAaDU8q9T0PbwYv1wACABoNTxcNMjUwOTI0MTczMDUwWjAMMAoGA1UdFQQDCgEBMDICExQAGdQxz0L4hwtrxuwAAgAZ1DEXDTI1MDkyNDE2NTI1NVowDDAKBgNVHRUEAwoBBTAyAhMUABfgJhQXVQgaYGqgAAIAF+AmFw0yNTA5MjQxNjE2NTJaMAwwCgYDVR0VBAMKAQEwMgITFAAX4CV3ld2bDo1NfQACABfgJRcNMjUwOTI0MTYxNjUyWjAMMAoGA1UdFQQDCgEBMDICExQAGkGm1sW/9RzIv3AAAgAaQaYXDTI1MDkyNDE2MTE0NVowDDAKBgNVHRUEAwoBBTAyAhMUABkLB3QOUeH3/V8EAAIAGQsHFw0yNTA5MjQxNTQ1MDZaMAwwCgYDVR0VBAMKAQEwMgITFAAZCwYjZXtiwt3P0gACABkLBhcNMjUwOTI0MTU0NTA2WjAMMAoGA1UdFQQDCgEBMDICExQAEyKnXWLnwwsfICQAAgATIqcXDTI1MDkyNDE1MzQ1NlowDDAKBgNVHRUEAwoBATAyAhMUABMipsWC4vuZeWjfAAIAEyKmFw0yNTA5MjQxNTM0NTZaMAwwCgYDVR0VBAMKAQEwMgITFAAZ0Xyucc+vVIQ8wAACABnRfBcNMjUwOTI0MTUyOTQ2WjAMMAoGA1UdFQQDCgEBMDICExQAGdF7DfbdxDQpvY4AAgAZ0XsXDTI1MDkyNDE1Mjk0NlowDDAKBgNVHRUEAwoBATAyAhMUABZcTbjDnLG0iXseAAIAFlxNFw0yNTA5MjQwODAwNTFaMAwwCgYDVR0VBAMKAQUwMgITFAAV1Q90pPE1FSSPhQACABXVDxcNMjUwOTI0MDQwMzM5WjAMMAoGA1UdFQQDCgEBMDICExQAFdUO42gXOq5+/DUAAgAV1Q4XDTI1MDkyNDA0MDMzOVowDDAKBgNVHRUEAwoBATAyAhMUABLcTbi7HAUzv++YAAIAEtxNFw0yNTA5MjQwNDAzMjRaMAwwCgYDVR0VBAMKAQEwMgITFAAS3Ewuls1E8mKdzgACABLcTBcNMjUwOTI0MDQwMzIzWjAMMAoGA1UdFQQDCgEBMDICExQAGDkaXVIV4rpNxHYAAgAYORoXDTI1MDkyNDAzMDYzNFowDDAKBgNVHRUEAwoBBTAyAhMUABefHSu9HHa+mCP1AAIAF58dFw0yNTA5MjQwMjQwMjZaMAwwCgYDVR0VBAMKAQUwMgITFAAWqEGJlZuD5ZTusAACABaoQRcNMjUwOTI0MDA0MTEwWjAMMAoGA1UdFQQDCgEFMDICExQAFElofxWt53JsBmwAAgAUSWgXDTI1MDkyMzIwNTkzMFowDDAKBgNVHRUEAwoBBTAyAhMUABA2nBZyn0Hn1gICAAIAEDacFw0yNTA5MjMxOTUxMTlaMAwwCgYDVR0VBAMKAQEwMgITFAAQNpuK0SzQR5iXCQACABA2mxcNMjUwOTIzMTk1MTE5WjAMMAoGA1UdFQQDCgEBMDICExQAEWKdAEs+Bj8EwV0AAgARYp0XDTI1MDkyMzE5NDAyMFowDDAKBgNVHRUEAwoBATAyAhMUABFinCDoZFL+xYpXAAIAEWKcFw0yNTA5MjMxOTQwMjBaMAwwCgYDVR0VBAMKAQEwMgITFAAZwPdY0SIg3CkMogACABnA9xcNMjUwOTIzMTg1ODEwWjAMMAoGA1UdFQQDCgEFMDICExQAFzsmTnSmtWbhhoAAAgAXOyYXDTI1MDkyMzE3NDgyNFowDDAKBgNVHRUEAwoBATAyAhMUABc7JZnaMkBRDDQHAAIAFzslFw0yNTA5MjMxNzQ4MjRaMAwwCgYDVR0VBAMKAQEwMgITFAAaT/YOp/g+Nw3XkQACABpP9hcNMjUxMDAzMTQzMzM1WjAMMAoGA1UdFQQDCgEBMDICExQAGk/11T19boJIdIwAAgAaT/UXDTI1MTAwMzE0MzMzNFowDDAKBgNVHRUEAwoBATAyAhMUABTMH6s8ALPty8+aAAIAFMwfFw0yNTEwMDMxMjU4MzZaMAwwCgYDVR0VBAMKAQUwMgITFAAXbK5cSxgukiMtlgACABdsrhcNMjUxMDAzMDQwNTQxWjAMMAoGA1UdFQQDCgEBMDICExQAF2yti+XEPoE6u5UAAgAXbK0XDTI1MTAwMzA0MDU0MVowDDAKBgNVHRUEAwoBATAyAhMUABa9CCnh4mUJGnadAAIAFr0IFw0yNTEwMDMwNDA1MTBaMAwwCgYDVR0VBAMKAQEwMgITFAAWvQcslxH3p7GYswACABa9BxcNMjUxMDAzMDQwNTEwWjAMMAoGA1UdFQQDCgEBMDICExQAFvReKgPRe314heUAAgAW9F4XDTI1MTAwMzAzMzEwMFowDDAKBgNVHRUEAwoBBTAyAhMUABTzAAmhzsPzk6kCAAIAFPMAFw0yNTEwMDMwMjM2NTFaMAwwCgYDVR0VBAMKAQUwMgITFAAaXi6SQO0R0OCj0gACABpeLhcNMjUxMDAzMDExNjExWjAMMAoGA1UdFQQDCgEFMDICExQAGmFSBUDORvZxq/UAAgAaYVIXDTI1MTAwMjIyNTg0NVowDDAKBgNVHRUEAwoBATAyAhMUABphUfr1Tu2wE+s2AAIAGmFRFw0yNTEwMDIyMjU4NDVaMAwwCgYDVR0VBAMKAQEwMgITFAAWBptBRwAiIFoyOQACABYGmxcNMjUxMDAyMjE1NTA2WjAMMAoGA1UdFQQDCgEFMDICExQAGMr8MA2qjHGcm/wAAgAYyvwXDTI1MTAwMjE5MzEwM1owDDAKBgNVHRUEAwoBBTAyAhMUABH49j44bCJjU4CjAAIAEfj2Fw0yNTEwMDIxOTE4MThaMAwwCgYDVR0VBAMKAQEwMgITFAAR+PWhqF0sqIOJ5AACABH49RcNMjUxMDAyMTkxODE4WjAMMAoGA1UdFQQDCgEBMDICExQAFiGhzPN/YjSRmH4AAgAWIaEXDTI1MTAwMjE3MzQxMVowDDAKBgNVHRUEAwoBATAyAhMUABYhoKNv2/gwEYSEAAIAFiGgFw0yNTEwMDIxNzM0MTFaMAwwCgYDVR0VBAMKAQEwMgITFAATs4HYbEIMI8yZhAACABOzgRcNMjUxMDAyMTczMTQ1WjAMMAoGA1UdFQQDCgEBMDICExQAE7OANd/hAGekGBQAAgATs4AXDTI1MTAwMjE3MzE0NVowDDAKBgNVHRUEAwoBATAyAhMUABmGknt4dKyGfYQ5AAIAGYaSFw0yNTEwMDIxNjQ4MzhaMAwwCgYDVR0VBAMKAQEwMgITFAAZhpGYhcoFEtbujAACABmGkRcNMjUxMDAyMTY0ODM4WjAMMAoGA1UdFQQDCgEBMDICExQAE8chUxCa9nkH2QMAAgATxyEXDTI1MTAwMjE2MzczMVowDDAKBgNVHRUEAwoBATAyAhMUABPHILpaePvHLCoJAAIAE8cgFw0yNTEwMDIxNjM3MzFaMAwwCgYDVR0VBAMKAQEwMgITFAAYrWKahfl6OSR5hgACABitYhcNMjUxMDAyMTUzOTE3WjAMMAoGA1UdFQQDCgEBMDICExQAGK1hX1002kz92bIAAgAYrWEXDTI1MTAwMjE1MzkxN1owDDAKBgNVHRUEAwoBATAyAhMUABULQX+Pyj74WNY3AAIAFQtBFw0yNTEwMDIxNTI4MDZaMAwwCgYDVR0VBAMKAQEwMgITFAAVC0CvrGkPhAbYGgACABULQBcNMjUxMDAyMTUyODA2WjAMMAoGA1UdFQQDCgEBMDICExQAGk9tyZtg50G1MjMAAgAaT20XDTI1MTAwMjE1MDc0OFowDDAKBgNVHRUEAwoBBTAyAhMUABfZgc76UrW4oFiaAAIAF9mBFw0yNTEwMDIxNTA1MTJaMAwwCgYDVR0VBAMKAQUwMgITFAAUYeYQK25MInFR/AACABRh5hcNMjUxMDAyMTQ1ODQxWjAMMAoGA1UdFQQDCgEBMDICExQAFGHlUXux0tiwD04AAgAUYeUXDTI1MTAwMjE0NTg0MVowDDAKBgNVHRUEAwoBATAyAhMUABZmPInoVlhwoULQAAIAFmY8Fw0yNTEwMDIxNDA5NDdaMAwwCgYDVR0VBAMKAQEwMgITFAAWZjtZV2cUnaOCgAACABZmOxcNMjUxMDAyMTQwOTQ3WjAMMAoGA1UdFQQDCgEBMDICExQAFf9+qdH5XPeARfwAAgAV/34XDTI1MTAwMjEyNTAwN1owDDAKBgNVHRUEAwoBBTAyAhMUABCx44ySB0KlqRoQAAIAELHjFw0yNTEwMDIwNDA0NDlaMAwwCgYDVR0VBAMKAQEwMgITFAAQseJqdJJvLLhHUgACABCx4hcNMjUxMDAyMDQwNDQ5WjAMMAoGA1UdFQQDCgEBMDICExQAFPFj1LTKjdpNUQcAAgAU8WMXDTI1MTAwMjA0MDQwOFowDDAKBgNVHRUEAwoBATAyAhMUABTxYpReaHK8veOvAAIAFPFiFw0yNTEwMDIwNDA0MDhaMAwwCgYDVR0VBAMKAQEwMgITFAAZmjEdiJNhP4SDlgACABmaMRcNMjUxMDAyMDI0MjI1WjAMMAoGA1UdFQQDCgEFMDICExQAFEJWXAOsB1GF/dgAAgAUQlYXDTI1MTAwMjAwNTY0MVowDDAKBgNVHRUEAwoBBTAyAhMUABefD3CT+MJAuTkTAAIAF58PFw0yNTEwMDIwMDMzMDJaMAwwCgYDVR0VBAMKAQUwMgITFAAXCpdB89ZdDgcrXAACABcKlxcNMjUxMDAyMDAwMjM3WjAMMAoGA1UdFQQDCgEBMDICExQAFwqW6ewppTWpPpoAAgAXCpYXDTI1MTAwMjAwMDIzN1owDDAKBgNVHRUEAwoBATAyAhMUABHXfdPSK5OPNLoVAAIAEdd9Fw0yNTEwMDEyMTAzMDlaMAwwCgYDVR0VBAMKAQEwMgITFAAR13xyUx/tfI0qzgACABHXfBcNMjUxMDAxMjEwMzA5WjAMMAoGA1UdFQQDCgEBMDICExQAFzrAWVGQfwOQxkMAAgAXOsAXDTI1MTAwMTIwNDYwOFowDDAKBgNVHRUEAwoBATAyAhMUABc6v8R6f2yFw23yAAIAFzq/Fw0yNTEwMDEyMDQ2MDhaMAwwCgYDVR0VBAMKAQEwMgITFAAUIHSkoLSwbWeZrgACABQgdBcNMjUxMDAxMTkyMjMzWjAMMAoGA1UdFQQDCgEBMDICExQAFCBzFbj1XAl7iYoAAgAUIHMXDTI1MTAwMTE5MjIzM1owDDAKBgNVHRUEAwoBATAyAhMUABfIr7L4Wa5PJwaIAAIAF8ivFw0yNTEwMDExOTIwNTRaMAwwCgYDVR0VBAMKAQEwMgITFAAXyK7J75nDkys9VwACABfIrhcNMjUxMDAxMTkyMDU0WjAMMAoGA1UdFQQDCgEBMDICExQAGlwohfOJ55V2l/kAAgAaXCgXDTI1MTAwMTE5MDAxNlowDDAKBgNVHRUEAwoBBTAyAhMUABpcFXMRccs3F+XFAAIAGlwVFw0yNTEwMDExODU1MjRaMAwwCgYDVR0VBAMKAQUwMgITFAASKHUiuq88Sdqt6gACABIodRcNMjUxMDAxMTg0ODQ1WjAMMAoGA1UdFQQDCgEBMDICExQAEih0BZdkh9uIoCMAAgASKHQXDTI1MTAwMTE4NDg0NVowDDAKBgNVHRUEAwoBATAyAhMUABpHl6tJiJszIgf3AAIAGkeXFw0yNTEwMDExODQ0MjJaMAwwCgYDVR0VBAMKAQUwMgITFAAaWgodT1gb+g7YagACABpaChcNMjUxMDAxMTgxMTIzWjAMMAoGA1UdFQQDCgEBMDICExQAGloJ4JnF5akEZooAAgAaWgkXDTI1MTAwMTE4MTEyM1owDDAKBgNVHRUEAwoBATAyAhMUABmg2qWYVhYiXoZ0AAIAGaDaFw0yNTEwMDExNzM0NDJaMAwwCgYDVR0VBAMKAQUwMgITFAAP2v9WUnZyVvi30QACAA/a/xcNMjUxMDAxMTcyNTQzWjAMMAoGA1UdFQQDCgEBMDICExQAD9r+V+u1gC0UxnoAAgAP2v4XDTI1MTAwMTE3MjU0MlowDDAKBgNVHRUEAwoBATAyAhMUABbbgwWywf3foHqFAAIAFtuDFw0yNTEwMDExNzE4MjlaMAwwCgYDVR0VBAMKAQEwMgITFAAW24L/hhwlQjGTHwACABbbghcNMjUxMDAxMTcxODI5WjAMMAoGA1UdFQQDCgEBMDICExQAE18mwva9nexqTukAAgATXyYXDTI1MTAwMTE3MTYxOVowDDAKBgNVHRUEAwoBATAyAhMUABNfJXgvtEpF7DHVAAIAE18lFw0yNTEwMDExNzE2MTlaMAwwCgYDVR0VBAMKAQEwMgITFAAW38NXZ79xguezSwACABbfwxcNMjUxMDAxMTcxMzAyWjAMMAoGA1UdFQQDCgEBMDICExQAFt/CwzvqlfLgCVYAAgAW38IXDTI1MTAwMTE3MTMwMlowDDAKBgNVHRUEAwoBATAyAhMUABQU07q7CU1Znyg2AAIAFBTTFw0yNTEwMDExNzA3NTJaMAwwCgYDVR0VBAMKAQEwMgITFAAUFNL5zIpFqJSTsgACABQU0hcNMjUxMDAxMTcwNzUyWjAMMAoGA1UdFQQDCgEBMDICExQAEf/q9IFpg9WmFxMAAgAR/+oXDTI1MTAwMTE3MDI0OFowDDAKBgNVHRUEAwoBATAyAhMUABH/6dwZRoc0Ms9QAAIAEf/pFw0yNTEwMDExNzAyNDhaMAwwCgYDVR0VBAMKAQEwMgITFAAS76/0y+xHz0pIZQACABLvrxcNMjUxMDAxMTY0OTA4WjAMMAoGA1UdFQQDCgEBMDICExQAEu+uhl8w3RXMwK8AAgAS764XDTI1MTAwMTE2NDkwOFowDDAKBgNVHRUEAwoBATAyAhMUABn3yZcUEtq531/eAAIAGffJFw0yNTEwMDExNjM3MzNaMAwwCgYDVR0VBAMKAQEwMgITFAAZ98jebqzNLZIgPgACABn3yBcNMjUxMDAxMTYzNzMzWjAMMAoGA1UdFQQDCgEBMDICExQAGSGb2VGMXYbn9YoAAgAZIZsXDTI1MTAwMTE2MzIzMVowDDAKBgNVHRUEAwoBBTAyAhMUABo9lEydCfRcjSQrAAIAGj2UFw0yNTEwMDExNjMwMzFaMAwwCgYDVR0VBAMKAQUwMgITFAAWbCgPBK/JlXb++AACABZsKBcNMjUxMDAxMTUzODMwWjAMMAoGA1UdFQQDCgEBMDICExQAFmwnO2BFAOetfEMAAgAWbCcXDTI1MTAwMTE1MzgzMFowDDAKBgNVHRUEAwoBATAyAhMUABA00GdywI81OWdpAAIAEDTQFw0yNTEwMDExNTI1MDVaMAwwCgYDVR0VBAMKAQEwMgITFAAQNM97qz2n9Bg66AACABA0zxcNMjUxMDAxMTUyNTA1WjAMMAoGA1UdFQQDCgEBMDICExQAEseSE8ZGIn1RETcAAgASx5IXDTI1MTAwMTE1MjE0OFowDDAKBgNVHRUEAwoBATAyAhMUABLHkT/hmRdKyCOVAAIAEseRFw0yNTEwMDExNTIxNDhaMAwwCgYDVR0VBAMKAQEwMgITFAAXdud//sEZWSUdRgACABd25xcNMjUxMDAxMTQxOTM1WjAMMAoGA1UdFQQDCgEFMDICExQAGG3Eb1Z782HygswAAgAYbcQXDTI1MTAwMTA0MjEzM1owDDAKBgNVHRUEAwoBBTAyAhMUABCpB3cqgz1N+CvqAAIAEKkHFw0yNTEwMDEwNDA1MDdaMAwwCgYDVR0VBAMKAQEwMgITFAAQqQYHAjNmFk8wSAACABCpBhcNMjUxMDAxMDQwNTA3WjAMMAoGA1UdFQQDCgEBMDICExQAECIVqG0HVr5rC04AAgAQIhUXDTI1MTAwMTA0MDQwOVowDDAKBgNVHRUEAwoBATAyAhMUABAiFGWXAMkDIXAzAAIAECIUFw0yNTEwMDEwNDA0MDlaMAwwCgYDVR0VBAMKAQEwMgITFAAZysmj8F+oi8AlRgACABnKyRcNMjUxMDAxMDM1NDA5WjAMMAoGA1UdFQQDCgEFMDICExQAGfBt9sxKyk4Yme8AAgAZ8G0XDTI1MTAwMTAxMjgxMFowDDAKBgNVHRUEAwoBBTAyAhMUABpDyY8T5I3DnbFrAAIAGkPJFw0yNTEwMDEwMTE5MzhaMAwwCgYDVR0VBAMKAQUwMgITFAAUP6nXmiKbS+zPqgACABQ/qRcNMjUwOTMwMjIyNTMyWjAMMAoGA1UdFQQDCgEFMDICExQAE3fY9SueN+JJt6UAAgATd9gXDTI1MDkzMDIyMDM0MFowDDAKBgNVHRUEAwoBATAyAhMUABN311y3wH1CZ8DOAAIAE3fXFw0yNTA5MzAyMjAzNDBaMAwwCgYDVR0VBAMKAQEwMgITFAAXi9PYe3jFpJZFtgACABeL0xcNMjUwOTMwMjEyNTE1WjAMMAoGA1UdFQQDCgEFMDICExQAGlVDGMz3Qvm46HYAAgAaVUMXDTI1MDkzMDIwNDAxOFowDDAKBgNVHRUEAwoBBTAyAhMUABJTVMQIYyYBEaMeAAIAElNUFw0yNTA5MzAyMDI1MjlaMAwwCgYDVR0VBAMKAQEwMgITFAASU1PdVxzu8caMmQACABJTUxcNMjUwOTMwMjAyNTI5WjAMMAoGA1UdFQQDCgEBMDICExQAGj6uLgt/qF/DU0sAAgAaPq4XDTI1MDkzMDE5NDcyMVowDDAKBgNVHRUEAwoBBTAyAhMUAA/b1yGzA+LSF9xYAAIAD9vXFw0yNTA5MzAxOTQ2MzhaMAwwCgYDVR0VBAMKAQEwMgITFAAP29aTBlsCa0LH3gACAA/b1hcNMjUwOTMwMTk0NjM3WjAMMAoGA1UdFQQDCgEBMDICExQAGlf/dRSdv0kKHQIAAgAaV/8XDTI1MDkzMDE5MTM0OVowDDAKBgNVHRUEAwoBATAyAhMUABpX/h+xVhBARyerAAIAGlf+Fw0yNTA5MzAxOTEzNDlaMAwwCgYDVR0VBAMKAQEwMgITFAAVk7/oAoYVRwldggACABWTvxcNMjUwOTMwMTgyMDM1WjAMMAoGA1UdFQQDCgEBMDICExQAFZO+EfwDD0gGff4AAgAVk74XDTI1MDkzMDE4MjAzNVowDDAKBgNVHRUEAwoBATAyAhMUABQxDgIeLViw20VfAAIAFDEOFw0yNTA5MzAxNzI4MjFaMAwwCgYDVR0VBAMKAQEwMgITFAAUMQ33U8azyzJFmQACABQxDRcNMjUwOTMwMTcyODIxWjAMMAoGA1UdFQQDCgEBMDICExQAFr2WoJZgsjwjVcQAAgAWvZYXDTI1MDkzMDE3MjQyMVowDDAKBgNVHRUEAwoBATAyAhMUABa9lVIe7cVDGC+OAAIAFr2VFw0yNTA5MzAxNzI0MjFaMAwwCgYDVR0VBAMKAQEwMgITFAAaV0H4cRgz28ZcdAACABpXQRcNMjUwOTMwMTcyMDM5WjAMMAoGA1UdFQQDCgEBMDICExQAGldAS2O4FTdzT30AAgAaV0AXDTI1MDkzMDE3MjAzOVowDDAKBgNVHRUEAwoBATAyAhMUABGMN0oB2CRbuZZDAAIAEYw3Fw0yNTA5MzAxNzE1MzJaMAwwCgYDVR0VBAMKAQEwMgITFAARjDYCK/7HEH/SIwACABGMNhcNMjUwOTMwMTcxNTMyWjAMMAoGA1UdFQQDCgEBMDICExQAGhz+nSjetiYt9OsAAgAaHP4XDTI1MDkzMDE2NTkzMFowDDAKBgNVHRUEAwoBBTAyAhMUABVvul3Vg8yUeYJ2AAIAFW+6Fw0yNTA5MzAxNjU2NTdaMAwwCgYDVR0VBAMKAQEwMgITFAAVb7lQVPA15HpI6AACABVvuRcNMjUwOTMwMTY1NjU3WjAMMAoGA1UdFQQDCgEBMDICExQAEdID0WLzjmOkMMAAAgAR0gMXDTI1MDkzMDE2NDgwMlowDDAKBgNVHRUEAwoBATAyAhMUABHSAnGivDpMws2zAAIAEdICFw0yNTA5MzAxNjQ4MDJaMAwwCgYDVR0VBAMKAQEwMgITFAASshkRFWo3wVeFXQACABKyGRcNMjUwOTMwMTY0MjQyWjAMMAoGA1UdFQQDCgEFMDICExQAGHQypo8Jskni7ssAAgAYdDIXDTI1MDkzMDE2Mzg0N1owDDAKBgNVHRUEAwoBBTAyAhMUABMD06c1EZQkgUyTAAIAEwPTFw0yNTA5MzAxNjIyMThaMAwwCgYDVR0VBAMKAQEwMgITFAATA9J8NjU8UxnQeQACABMD0hcNMjUwOTMwMTYyMjE4WjAMMAoGA1UdFQQDCgEBMDICExQAGI7DPHAyt1ffHrEAAgAYjsMXDTI1MDkzMDE2MDIyOVowDDAKBgNVHRUEAwoBATAyAhMUABiOwohyIDkJhB5TAAIAGI7CFw0yNTA5MzAxNjAyMjlaMAwwCgYDVR0VBAMKAQEwMgITFAAV3h501UsfQlYCpAACABXeHhcNMjUwOTMwMTU1NjM4WjAMMAoGA1UdFQQDCgEBMDICExQAFd4dyEA0JxY56p0AAgAV3h0XDTI1MDkzMDE1NTYzN1owDDAKBgNVHRUEAwoBATAyAhMUABjGxkFgZ1l3wmdzAAIAGMbGFw0yNTA5MzAxNTI4MDNaMAwwCgYDVR0VBAMKAQEwMgITFAAYxsWFNqNalrnYpgACABjGxRcNMjUwOTMwMTUyODAzWjAMMAoGA1UdFQQDCgEBMDICExQAFAV76TgnamzFb+UAAgAUBXsXDTI1MDkzMDE1MDIzNVowDDAKBgNVHRUEAwoBATAyAhMUABQFehKbzZcf7Gl9AAIAFAV6Fw0yNTA5MzAxNTAyMzVaMAwwCgYDVR0VBAMKAQEwMgITFAAXgskZ+wjvFNZK2wACABeCyRcNMjUwOTMwMTQ1MTAzWjAMMAoGA1UdFQQDCgEBMDICExQAF4LIpyu9lkOzrdIAAgAXgsgXDTI1MDkzMDE0NTEwM1owDDAKBgNVHRUEAwoBATAyAhMUABA+SrXNVY8xp5qYAAIAED5KFw0yNTA5MzAxNDI1MjhaMAwwCgYDVR0VBAMKAQEwMgITFAAQPknmz74ODmbY1gACABA+SRcNMjUwOTMwMTQyNTI4WjAMMAoGA1UdFQQDCgEBMDICExQAGWvuJMNCDu9wYPAAAgAZa+4XDTI1MDkzMDEzNDIyNFowDDAKBgNVHRUEAwoBBTAyAhMUABT7lMTiQ++zdMlGAAIAFPuUFw0yNTA5MzAxMzA3NTRaMAwwCgYDVR0VBAMKAQUwMgITFAAY3vaDV7THhteumgACABje9hcNMjUwOTMwMDQ0NjAwWjAMMAoGA1UdFQQDCgEFMDICExQAFFxj8Zol3PJreY8AAgAUXGMXDTI1MDkzMDA0NDIzN1owDDAKBgNVHRUEAwoBBTAyAhMUABIkaQCMblvdCRmvAAIAEiRpFw0yNTA5MzAwNDA1MTlaMAwwCgYDVR0VBAMKAQEwMgITFAASJGhxTZgXl/i4fQACABIkaBcNMjUwOTMwMDQwNTE5WjAMMAoGA1UdFQQDCgEBMDICExQAGetseXQhbmL1f30AAgAZ62wXDTI1MDkzMDA0MDMzMVowDDAKBgNVHRUEAwoBATAyAhMUABnra8XWrAldAVjbAAIAGetrFw0yNTA5MzAwNDAzMzFaMAwwCgYDVR0VBAMKAQEwMgITFAAaSQZkBKlBFjo/4gACABpJBhcNMjUwOTMwMDMzOTM1WjAMMAoGA1UdFQQDCgEFMDICExQAEWwnFylrVoB7a+kAAgARbCcXDTI1MDkzMDAzMTQ1M1owDDAKBgNVHRUEAwoBBTAyAhMUABnT2JkWFq4frXKFAAIAGdPYFw0yNTA5MzAwMjM4MDlaMAwwCgYDVR0VBAMKAQEwMgITFAAZ09nwxB16ezoSagACABnT2RcNMjUwOTMwMDIzODA5WjAMMAoGA1UdFQQDCgEBMDICExQAD+7CF+fg5ey9QgEAAgAP7sIXDTI1MDkzMDAyMzEwMVowDDAKBgNVHRUEAwoBBTAyAhMUABpVJnjvRhn5kfXpAAIAGlUmFw0yNTA5MzAwMjAyMzNaMAwwCgYDVR0VBAMKAQUwMgITFAAaTQWqXPxqiYTzigACABpNBRcNMjUwOTMwMDE1MzIyWjAMMAoGA1UdFQQDCgEFMDICExQAEN01NG/KTCQpszEAAgAQ3TUXDTI1MDkyOTIyNDYzM1owDDAKBgNVHRUEAwoBATAyAhMUABDdNJYXI6nL16hkAAIAEN00Fw0yNTA5MjkyMjQ2MzNaMAwwCgYDVR0VBAMKAQEwMgITFAARGj7kTmAI1AL7cwACABEaPhcNMjUwOTI5MjIyOTU5WjAMMAoGA1UdFQQDCgEBMDICExQAERo9sKoZpDkalQYAAgARGj0XDTI1MDkyOTIyMjk1OFowDDAKBgNVHRUEAwoBATAyAhMUABR8O8cqztxE2SpMAAIAFHw7Fw0yNTA5MjkyMjIyMDFaMAwwCgYDVR0VBAMKAQUwMgITFAAaUnhdI4q/Ww8MmwACABpSeBcNMjUwOTI5MjE0MjU1WjAMMAoGA1UdFQQDCgEFMDICExQAEOpZmsmiu38AKWcAAgAQ6lkXDTI1MDkyOTIxMDQxOFowDDAKBgNVHRUEAwoBATAyAhMUABDqWJu1Cx1WAdqiAAIAEOpYFw0yNTA5MjkyMTA0MThaMAwwCgYDVR0VBAMKAQEwMgITFAATjxrCyEGMFsTYJgACABOPGhcNMjUwOTI5MjA1ODE5WjAMMAoGA1UdFQQDCgEBMDICExQAE48Z/TYiHh8i9CUAAgATjxkXDTI1MDkyOTIwNTgxOVowDDAKBgNVHRUEAwoBATAyAhMUABVyaSC7ZqeqTu46AAIAFXJpFw0yNTA5MjkyMDU0MTBaMAwwCgYDVR0VBAMKAQEwMgITFAAVcmh1Lt6JKC5TBwACABVyaBcNMjUwOTI5MjA1NDEwWjAMMAoGA1UdFQQDCgEBMDICExQAGOo5HwJ72gtQvTgAAgAY6jkXDTI1MDkyOTIwNTE1OVowDDAKBgNVHRUEAwoBBTAyAhMUABH6L+JuwGmiqTE7AAIAEfovFw0yNTA5MjkyMDM5MjFaMAwwCgYDVR0VBAMKAQUwMgITFAAWqxmOtRgqq2CoDQACABarGRcNMjUwOTI5MjAzNTA1WjAMMAoGA1UdFQQDCgEBMDICExQAD/Ktnxtf6Xqs8VIAAgAP8q0XDTI1MDkyOTIwMjc1NlowDDAKBgNVHRUEAwoBATAyAhMUAA/yrFOz+nf2ii3EAAIAD/KsFw0yNTA5MjkyMDI3NTZaMAwwCgYDVR0VBAMKAQEwMgITFAAUvTzfCVSxomCB/gACABS9PBcNMjUwOTI5MjAyNzMyWjAMMAoGA1UdFQQDCgEBMDICExQAFL07BSH6altdTycAAgAUvTsXDTI1MDkyOTIwMjczMlowDDAKBgNVHRUEAwoBATAyAhMUAA+58YcVhzVbemPOAAIAD7nxFw0yNTEwMDgyMTM0MTRaMAwwCgYDVR0VBAMKAQEwMgITFAAZos4snNqyY8iONgACABmizhcNMjUxMDA4MjExNTUxWjAMMAoGA1UdFQQDCgEBMDICExQAGaLNvAbZ8+g5k2MAAgAZos0XDTI1MTAwODIxMTU1MVowDDAKBgNVHRUEAwoBATAyAhMUABb3YDj0q559zOP9AAIAFvdgFw0yNTEwMDgyMTExMDdaMAwwCgYDVR0VBAMKAQUwMgITFAAVHeGEdyTxeVYJPwACABUd4RcNMjUxMDA4MjEwMDEwWjAMMAoGA1UdFQQDCgEFMDICExQAEaS34w1cBtl1Py0AAgARpLcXDTI1MTAwODIwNTIzNFowDDAKBgNVHRUEAwoBATAyAhMUABGktg0zhZbR6bokAAIAEaS2Fw0yNTEwMDgyMDUyMzRaMAwwCgYDVR0VBAMKAQEwMgITFAAY/u4xwEaEvNXpNQACABj+7hcNMjUxMDA4MjA0NDExWjAMMAoGA1UdFQQDCgEFMDICExQAFCOS70akXNzrlssAAgAUI5IXDTI1MTAwODE4MjYzOVowDDAKBgNVHRUEAwoBATAyAhMUABQjkX86d+upRO8DAAIAFCORFw0yNTEwMDgxODI2MzhaMAwwCgYDVR0VBAMKAQEwMgITFAAYqVgcmEPVTz7yfQACABipWBcNMjUxMDA4MDQ0MjU1WjAMMAoGA1UdFQQDCgEFMDICExQAGa9KGgz0K0Z31WAAAgAZr0oXDTI1MTAwODA0MDQzMFowDDAKBgNVHRUEAwoBATAyAhMUABmvSVKWnNtEHWs/AAIAGa9JFw0yNTEwMDgwNDA0MzBaMAwwCgYDVR0VBAMKAQEwMgITFAAWEGRt5e98Vh+pZgACABYQZBcNMjUxMDA4MDQwMzQzWjAMMAoGA1UdFQQDCgEBMDICExQAFhBjvbNUKCIFuOoAAgAWEGMXDTI1MTAwODA0MDM0M1owDDAKBgNVHRUEAwoBATAyAhMUABm+unhCgXxky8OZAAIAGb66Fw0yNTEwMDgwMTM2NTFaMAwwCgYDVR0VBAMKAQUwMgITFAAZHMRWO5aMr0pG3gACABkcxBcNMjUxMDA4MDEyMTI3WjAMMAoGA1UdFQQDCgEFMDICExQAGNeQlrYy/Hyx33UAAgAY15AXDTI1MTAwODAwMzYwMVowDDAKBgNVHRUEAwoBBTAyAhMUABP0JfNp6TBAgmIWAAIAE/QlFw0yNTEwMDcyMzM1MjRaMAwwCgYDVR0VBAMKAQUwMgITFAAUgKAMvj1DlrndiAACABSAoBcNMjUxMDA3MjMzMTIwWjAMMAoGA1UdFQQDCgEFMDICExQAGmFlswlcYCz5DTEAAgAaYWUXDTI1MTAwNzIzMjEyM1owDDAKBgNVHRUEAwoBBTAyAhMUABkNBjoFNAL+EzNfAAIAGQ0GFw0yNTEwMDcyMjMxNThaMAwwCgYDVR0VBAMKAQUwMgITFAAPvq7pHxE3J8mtIwACAA++rhcNMjUxMDA3MjIxNzI4WjAMMAoGA1UdFQQDCgEBMDICExQAD76tnZGiOY5KTgkAAgAPvq0XDTI1MTAwNzIyMTcyOFowDDAKBgNVHRUEAwoBATAyAhMUABDFdomhtkwl1q9CAAIAEMV2Fw0yNTEwMDcyMTQzMjRaMAwwCgYDVR0VBAMKAQEwMgITFAAQxXUG0DpbBeWOewACABDFdRcNMjUxMDA3MjE0MzI0WjAMMAoGA1UdFQQDCgEBMDICExQAEOy2QjtH79yHR9gAAgAQ7LYXDTI1MTAwNzIwNDEzNVowDDAKBgNVHRUEAwoBATAyAhMUABDstbkH9uFbRgOKAAIAEOy1Fw0yNTEwMDcyMDQxMzRaMAwwCgYDVR0VBAMKAQEwMgITFAAPsNhBmEI901AGpwACAA+w2BcNMjUxMDA3MjAyMTE4WjAMMAoGA1UdFQQDCgEBMDICExQAD7DXFkGcbnaJrJgAAgAPsNcXDTI1MTAwNzIwMjExOFowDDAKBgNVHRUEAwoBATAyAhMUABJZTPe5Z5AqU436AAIAEllMFw0yNTEwMDcyMDAxNTFaMAwwCgYDVR0VBAMKAQEwMgITFAASWUuHV7IqpXvRlgACABJZSxcNMjUxMDA3MjAwMTUxWjAMMAoGA1UdFQQDCgEBMDICExQAGluavYkTjS75gqAAAgAaW5oXDTI1MTAwNzE5NDI1MlowDDAKBgNVHRUEAwoBBTAyAhMUABpsXruyLjdhcxnqAAIAGmxeFw0yNTEwMDcxOTM0MjlaMAwwCgYDVR0VBAMKAQEwMgITFAAabF29Si46WdsLcgACABpsXRcNMjUxMDA3MTkzNDI5WjAMMAoGA1UdFQQDCgEBMDICExQAGmxOLvVpu2ZwptMAAgAabE4XDTI1MTAwNzE5MjIwOFowDDAKBgNVHRUEAwoBATAyAhMUABpsTbi63dIEIDKGAAIAGmxNFw0yNTEwMDcxOTIyMDhaMAwwCgYDVR0VBAMKAQEwMgITFAAaa/Ya/3N3oarKHQACABpr9hcNMjUxMDA3MTkxMjE4WjAMMAoGA1UdFQQDCgEBMDICExQAGmv1up6mp0r7mv4AAgAaa/UXDTI1MTAwNzE5MTIxOFowDDAKBgNVHRUEAwoBATAyAhMUABjVjq54FfGGu+HeAAIAGNWOFw0yNTEwMDcxODI2MzVaMAwwCgYDVR0VBAMKAQEwMgITFAAY1Y2O4pvkQBaB0AACABjVjRcNMjUxMDA3MTgyNjM1WjAMMAoGA1UdFQQDCgEBMDICExQAEFwSaVWKR88gScAAAgAQXBIXDTI1MTAwNzE4MjQzN1owDDAKBgNVHRUEAwoBATAyAhMUABBcERdX4u9WGKsYAAIAEFwRFw0yNTEwMDcxODI0MzdaMAwwCgYDVR0VBAMKAQEwMgITFAAY2CrpSFyc+SNb5QACABjYKhcNMjUxMDA3MTgwNTA0WjAMMAoGA1UdFQQDCgEFMDICExQAFT4fGrgqhYc7PcUAAgAVPh8XDTI1MTAwNzE3NDMzNFowDDAKBgNVHRUEAwoBATAyAhMUABU+HjItamu+tABdAAIAFT4eFw0yNTEwMDcxNzQzMzRaMAwwCgYDVR0VBAMKAQEwMgITFAASlkiuB8dlswQDFwACABKWSBcNMjUxMDA3MTcyNTI4WjAMMAoGA1UdFQQDCgEBMDICExQAEpZHqtfRvcBCSL0AAgASlkcXDTI1MTAwNzE3MjUyN1owDDAKBgNVHRUEAwoBATAyAhMUABprEqPWhZmFxuXyAAIAGmsSFw0yNTEwMDcxNjUxNTNaMAwwCgYDVR0VBAMKAQEwMgITFAAaaxH3QFa46VaH8QACABprERcNMjUxMDA3MTY1MTUzWjAMMAoGA1UdFQQDCgEBMDICExQAE76bffax8ZLIZYQAAgATvpsXDTI1MTAwNzE2NDkzNVowDDAKBgNVHRUEAwoBATAyAhMUABO+mko1+92sfVF+AAIAE76aFw0yNTEwMDcxNjQ5MzVaMAwwCgYDVR0VBAMKAQEwMgITFAASF/HuS8e37r0NKQACABIX8RcNMjUxMDA3MTYyNzMwWjAMMAoGA1UdFQQDCgEBMDICExQAEhfwfjo/2VSLulUAAgASF/AXDTI1MTAwNzE2MjcyOVowDDAKBgNVHRUEAwoBATAyAhMUABYA9NSmTcigC6qaAAIAFgD0Fw0yNTEwMDcxNjE2MzVaMAwwCgYDVR0VBAMKAQUwMgITFAAU7vLs5NIFHsxqIQACABTu8hcNMjUxMDA3MTYwOTQ4WjAMMAoGA1UdFQQDCgEBMDICExQAFO7x6/O2Ar73JlkAAgAU7vEXDTI1MTAwNzE2MDk0OFowDDAKBgNVHRUEAwoBATAyAhMUABGkUUseaw2cItYKAAIAEaRRFw0yNTEwMDcxNTQ3MjVaMAwwCgYDVR0VBAMKAQEwMgITFAARpFBYrQbUCiioywACABGkUBcNMjUxMDA3MTU0NzI1WjAMMAoGA1UdFQQDCgEBMDICExQAEmAC64YvBf2+BSQAAgASYAIXDTI1MTAwNzE1MjAzN1owDDAKBgNVHRUEAwoBATAyAhMUABJgAaSX2804YO4lAAIAEmABFw0yNTEwMDcxNTIwMzZaMAwwCgYDVR0VBAMKAQEwMgITFAAXxyf/SBPZrFeyqwACABfHJxcNMjUxMDA3MTUxMjU0WjAMMAoGA1UdFQQDCgEBMDICExQAF8cmNkPeqvyaLW0AAgAXxyYXDTI1MTAwNzE1MTI1NFowDDAKBgNVHRUEAwoBATAyAhMUABHg5ab++HE2o+nQAAIAEeDlFw0yNTEwMDcxNDQ5MTlaMAwwCgYDVR0VBAMKAQEwMgITFAAR4ORpttBftyxh/QACABHg5BcNMjUxMDA3MTQ0OTE5WjAMMAoGA1UdFQQDCgEBMDICExQAFmp65oJa7Ifwr8IAAgAWanoXDTI1MTAwNzEzNTkxNlowDDAKBgNVHRUEAwoBBTAyAhMUABdECQOuR6404infAAIAF0QJFw0yNTEwMDcxMjU4NDJaMAwwCgYDVR0VBAMKAQUwMgITFAAWNX5SuGlk/dvFWAACABY1fhcNMjUxMDA3MDQwNDM3WjAMMAoGA1UdFQQDCgEBMDICExQAFjV9m3qU9ag9t/0AAgAWNX0XDTI1MTAwNzA0MDQzN1owDDAKBgNVHRUEAwoBATAyAhMUABdcIkmz5058OPUTAAIAF1wiFw0yNTEwMDcwNDA0MjBaMAwwCgYDVR0VBAMKAQEwMgITFAAXXCEqr8mq6N+F7AACABdcIRcNMjUxMDA3MDQwNDIwWjAMMAoGA1UdFQQDCgEBMDICExQAGLgIzpk1lRzqsAYAAgAYuAgXDTI1MTAwNzAzMTY1M1owDDAKBgNVHRUEAwoBBTAyAhMUABppnuJv36SRv+/eAAIAGmmeFw0yNTEwMDcwMTE3MTVaMAwwCgYDVR0VBAMKAQUwMgITFAAZpd/rFd/T46uC4gACABml3xcNMjUxMDA3MDEwNTUzWjAMMAoGA1UdFQQDCgEFMDICExQAE6jIVSIpmqDoHUMAAgATqMgXDTI1MTAwNjIzNDgxNlowDDAKBgNVHRUEAwoBBTAyAhMUABpdwQPWME3FoJkxAAIAGl3BFw0yNTEwMDYyMjU0MDhaMAwwCgYDVR0VBAMKAQEwMgITFAAaXcCOtC8Hag1b8gACABpdwBcNMjUxMDA2MjI1NDA4WjAMMAoGA1UdFQQDCgEBMDICExQAED46euwj+q/Moa0AAgAQPjoXDTI1MTAwNjIyNTA0OFowDDAKBgNVHRUEAwoBATAyAhMUABA+Ob8OlGuePvHwAAIAED45Fw0yNTEwMDYyMjUwNDhaMAwwCgYDVR0VBAMKAQEwMgITFAAVKxezM6UWhe6JswACABUrFxcNMjUxMDA2MjE1NjM1WjAMMAoGA1UdFQQDCgEFMDICExQAEskwH5PvHjFe8vEAAgASyTAXDTI1MTAwNjIxNTMxOVowDDAKBgNVHRUEAwoBATAyAhMUABLJLxZmMiWDbZDfAAIAEskvFw0yNTEwMDYyMTUzMTlaMAwwCgYDVR0VBAMKAQEwMgITFAAZvSuTBxTESkDH+gACABm9KxcNMjUxMDA2MjA1MDQ1WjAMMAoGA1UdFQQDCgEBMDICExQAGb0qKQew4qU7ZvgAAgAZvSoXDTI1MTAwNjIwNTA0NVowDDAKBgNVHRUEAwoBATAyAhMUABUJJZBZ1pNXc1aLAAIAFQklFw0yNTEwMDYyMDM5NTBaMAwwCgYDVR0VBAMKAQUwMgITFAAQUBItuwB5zmri0gACABBQEhcNMjUxMDA2MTkzODIzWjAMMAoGA1UdFQQDCgEBMDICExQAEFARvKpLh/t1GigAAgAQUBEXDTI1MTAwNjE5MzgyM1owDDAKBgNVHRUEAwoBATAyAhMUABgOvpPNk2Au7mrFAAIAGA6+Fw0yNTEwMDYxODQ5MTZaMAwwCgYDVR0VBAMKAQUwMgITFAAUXFdaG1skGmnzKQACABRcVxcNMjUxMDA2MTg0NTM4WjAMMAoGA1UdFQQDCgEFMDICExQAF9/ROkpviGsKvwsAAgAX39EXDTI1MTAwNjE4MzYwM1owDDAKBgNVHRUEAwoBBTAyAhMUABBZOQFVWtVXjr8oAAIAEFk5Fw0yNTEwMDYxODEyMTNaMAwwCgYDVR0VBAMKAQUwMgITFAAZIlBJTnLOC9qUmAACABkiUBcNMjUxMDA2MTgwOTM2WjAMMAoGA1UdFQQDCgEFMDICExQAFNjRYJmLkM1ySxoAAgAU2NEXDTI1MTAwNjE3NDU0N1owDDAKBgNVHRUEAwoBATAyAhMUABTY0NquUExGIEMaAAIAFNjQFw0yNTEwMDYxNzQ1NDdaMAwwCgYDVR0VBAMKAQEwMgITFAAUfwCtioaTp1ptZQACABR/ABcNMjUxMDA2MTc0MzU0WjAMMAoGA1UdFQQDCgEBMDICExQAFH7/VgJ917I8aisAAgAUfv8XDTI1MTAwNjE3NDM1NFowDDAKBgNVHRUEAwoBATAyAhMUABoiyphXHvybwT+HAAIAGiLKFw0yNTEwMDYxNzM4NTlaMAwwCgYDVR0VBAMKAQEwMgITFAAaIsnwAnsZ/4aYygACABoiyRcNMjUxMDA2MTczODU5WjAMMAoGA1UdFQQDCgEBMDICExQAGlk8Bt/SNk0k3TsAAgAaWTwXDTI1MTAwNjE3MTU0NFowDDAKBgNVHRUEAwoBATAyAhMUABpZO7F0WX3j7Rm+AAIAGlk7Fw0yNTEwMDYxNzE1NDRaMAwwCgYDVR0VBAMKAQEwMgITFAASAx6G+KPy/C6AhwACABIDHhcNMjUxMDA2MTY0MTE2WjAMMAoGA1UdFQQDCgEBMDICExQAEgMdMcM1MecrFuQAAgASAx0XDTI1MTAwNjE2NDExNlowDDAKBgNVHRUEAwoBATAyAhMUABM/PPzgZuhAZYCjAAIAEz88Fw0yNTEwMDYxNTU3MzhaMAwwCgYDVR0VBAMKAQEwMgITFAATPzsCEMlkAqpoTAACABM/OxcNMjUxMDA2MTU1NzM4WjAMMAoGA1UdFQQDCgEBMDICExQAGFpPwKJwEbtnOQcAAgAYWk8XDTI1MTAwNjE1NTM1OFowDDAKBgNVHRUEAwoBATAyAhMUABhaTpAnxNpYfxh8AAIAGFpOFw0yNTEwMDYxNTUzNThaMAwwCgYDVR0VBAMKAQEwMgITFAAP9tEoRKlaHqVt6AACAA/20RcNMjUxMDA2MTUzOTQyWjAMMAoGA1UdFQQDCgEBMDICExQAD/bQh3jUbjJQkPcAAgAP9tAXDTI1MTAwNjE1Mzk0MlowDDAKBgNVHRUEAwoBATAyAhMUABJVbgz1uBedX7whAAIAElVuFw0yNTEwMDYxNTA4MTlaMAwwCgYDVR0VBAMKAQEwMgITFAASVW1go7vLrnNMEwACABJVbRcNMjUxMDA2MTUwODE5WjAMMAoGA1UdFQQDCgEBMDICExQAElFaXhin4hmAqQMAAgASUVoXDTI1MTAwNjEyMzU1MlowDDAKBgNVHRUEAwoBATAyAhMUABJRWW8Xeu0/+nKLAAIAElFZFw0yNTEwMDYxMjM1NTJaMAwwCgYDVR0VBAMKAQEwMgITFAAVWNCxs7CwKscHkAACABVY0BcNMjUxMDA2MTIxNDQ4WjAMMAoGA1UdFQQDCgEFMDICExQAGlGY9YK2shw4NRUAAgAaUZgXDTI1MTAwNjA0MjAyM1owDDAKBgNVHRUEAwoBBTAyAhMUABmKYx6XDp3uai5FAAIAGYpjFw0yNTEwMDYwMzI3MDJaMAwwCgYDVR0VBAMKAQUwMgITFAAYMb/pkscPncyvHAACABgxvxcNMjUxMDA2MDMwMTMyWjAMMAoGA1UdFQQDCgEFMDICExQAGK8svFGA+H19GjQAAgAYrywXDTI1MTAwNjAyMTAxNVowDDAKBgNVHRUEAwoBBTAyAhMUABOX1N7qAJ/GtLGjAAIAE5fUFw0yNTEwMDYwMTA1MjRaMAwwCgYDVR0VBAMKAQEwMgITFAATl9ORg1PdqhSPsQACABOX0xcNMjUxMDA2MDEwNTI0WjAMMAoGA1UdFQQDCgEBMDICExQAGfeUwV2Dl3nmX4AAAgAZ95QXDTI1MTAwNTIxNDQzMFowDDAKBgNVHRUEAwoBBTAyAhMUABUL4C2enOBPIwtSAAIAFQvgFw0yNTEwMDUyMTE1NDhaMAwwCgYDVR0VBAMKAQUwMgITFAAVo9joed7ZG4KJRwACABWj2BcNMjUxMDA1MjA0ODUzWjAMMAoGA1UdFQQDCgEFMDICExQAGgnYVSfd2TpKvCsAAgAaCdgXDTI1MTAwNTE4MjMwMlowDDAKBgNVHRUEAwoBBTAyAhMUABIduqRaCfuod0gbAAIAEh26Fw0yNTEwMDUxODA5NTJaMAwwCgYDVR0VBAMKAQUwMgITFAAUhOYjAapzHkHbigACABSE5hcNMjUxMDA1MTc0NTQyWjAMMAoGA1UdFQQDCgEFMDICExQAGAe4/WvIyLabN+oAAgAYB7gXDTI1MTAwNTE1NDA0NFowDDAKBgNVHRUEAwoBBTAyAhMUABpZjDyU1X3Lom+xAAIAGlmMFw0yNTEwMDUwNTE0MDVaMAwwCgYDVR0VBAMKAQUwMgITFAAaZT/uwsrGQXVrRQACABplPxcNMjUxMDA1MDUwNjA5WjAMMAoGA1UdFQQDCgEFMDICExQAFd61OSEwnCMRPNYAAgAV3rUXDTI1MTAwNTA1MDIzOFowDDAKBgNVHRUEAwoBBTAyAhMUABcGPtkKcQi5DoQNAAIAFwY+Fw0yNTEwMDUwNDIxNThaMAwwCgYDVR0VBAMKAQUwMgITFAAX2kkELYFRjGBpCgACABfaSRcNMjUxMDA1MDQwNDM4WjAMMAoGA1UdFQQDCgEBMDICExQAF9pI9jXutoPMWhsAAgAX2kgXDTI1MTAwNTA0MDQzOFowDDAKBgNVHRUEAwoBATAyAhMUABm9/uQvc2i4apa8AAIAGb3+Fw0yNTEwMDUwMzExMjRaMAwwCgYDVR0VBAMKAQUwMgITFAAX525mn4YT0z8oYAACABfnbhcNMjUxMDA1MDMwOTU0WjAMMAoGA1UdFQQDCgEFMDICExQAGZ37cBmbscoK1vkAAgAZnfsXDTI1MTAwNTAyMzEyOVowDDAKBgNVHRUEAwoBBTAyAhMUABNdWeVjxX8Wf7T7AAIAE11ZFw0yNTEwMDUwMjE0MThaMAwwCgYDVR0VBAMKAQUwMgITFAAWbmzYnu5Cvmi9ogACABZubBcNMjUxMDA1MDExMzQxWjAMMAoGA1UdFQQDCgEFMDICExQAGjvlOUahp8rz4/4AAgAaO+UXDTI1MTAwNTAwMzMzMFowDDAKBgNVHRUEAwoBBTAyAhMUABk6ESEMuFtd/5inAAIAGToRFw0yNTEwMDUwMDIyMzBaMAwwCgYDVR0VBAMKAQUwMgITFAAaZX6kkA63R+bJtgACABplfhcNMjUxMDA0MjI0ODQyWjAMMAoGA1UdFQQDCgEFMDICExQAGmGJjWI5a4ev3EMAAgAaYYkXDTI1MTAwNDE5NDczN1owDDAKBgNVHRUEAwoBBTAyAhMUABmyQkpTlcxIv+I3AAIAGbJCFw0yNTEwMDQxOTEwNDdaMAwwCgYDVR0VBAMKAQUwMgITFAAUqpwm4U56ip9JUgACABSqnBcNMjUxMDA0MTU1MjI2WjAMMAoGA1UdFQQDCgEFMDICExQAEynLWL50jY8b7f4AAgATKcsXDTI1MTAwNDE1MzYxOFowDDAKBgNVHRUEAwoBATAyAhMUABMpyhA1QvRtVS6gAAIAEynKFw0yNTEwMDQxNTM2MTdaMAwwCgYDVR0VBAMKAQEwMgITFAAZixtBBy2Xp+jJYwACABmLGxcNMjUxMDA0MDQwOTIyWjAMMAoGA1UdFQQDCgEBMDICExQAGYsav0unIVw+pk8AAgAZixoXDTI1MTAwNDA0MDkyMlowDDAKBgNVHRUEAwoBATAyAhMUABGDPteCT/uIT0dBAAIAEYM+Fw0yNTEwMDQwNDA3NDhaMAwwCgYDVR0VBAMKAQEwMgITFAARgz0/+Z9RNsshJAACABGDPRcNMjUxMDA0MDQwNzQ4WjAMMAoGA1UdFQQDCgEBMDICExQAEM0P8ZfcsdOjYo4AAgAQzQ8XDTI1MTAwNDA0MDc0NVowDDAKBgNVHRUEAwoBATAyAhMUABDNDqEOki+VGyG6AAIAEM0OFw0yNTEwMDQwNDA3NDVaMAwwCgYDVR0VBAMKAQEwMgITFAAP0IQ1eqp/KAamJwACAA/QhBcNMjUxMDA0MDIxMjM4WjAMMAoGA1UdFQQDCgEFMDICExQAGRpS/t0zS7Z2MR8AAgAZGlIXDTI1MTAwNDAyMDYxMVowDDAKBgNVHRUEAwoBBTAyAhMUABk1BmcvH7JOfOoBAAIAGTUGFw0yNTEwMDQwMTU1MjBaMAwwCgYDVR0VBAMKAQUwMgITFAATW4D8mkJtAfGD4QACABNbgBcNMjUxMDAzMjIzMTA2WjAMMAoGA1UdFQQDCgEBMDICExQAE1t/9yVTr6sUzocAAgATW38XDTI1MTAwMzIyMzEwNlowDDAKBgNVHRUEAwoBATAyAhMUABmkIU2ssg+OmKXOAAIAGaQhFw0yNTEwMDMyMjA3MTFaMAwwCgYDVR0VBAMKAQUwMgITFAAS3qFXob16lTMBzAACABLeoRcNMjUxMDAzMjE1NTA2WjAMMAoGA1UdFQQDCgEBMDICExQAEt6gL5xEJhUcJtcAAgAS3qAXDTI1MTAwMzIxNTUwNlowDDAKBgNVHRUEAwoBATAyAhMUABfwfqtGvvx0t8nKAAIAF/B+Fw0yNTEwMDMyMTA5MTlaMAwwCgYDVR0VBAMKAQUwMgITFAAaY+VjTQtmGc0dCAACABpj5RcNMjUxMDAzMTk0OTQ2WjAMMAoGA1UdFQQDCgEBMDICExQAGmPkpfhbmNo9JD4AAgAaY+QXDTI1MTAwMzE5NDk0NlowDDAKBgNVHRUEAwoBATAyAhMUABfQK+xnhgYxzoRsAAIAF9ArFw0yNTEwMDMxNjUwMzJaMAwwCgYDVR0VBAMKAQEwMgITFAAX0CoF4bTv2adjvQACABfQKhcNMjUxMDAzMTY1MDMyWjAMMAoGA1UdFQQDCgEBMDICExQAEz9cL+9VMFNWeIAAAgATP1wXDTI1MTAwMzE1NTc1NVowDDAKBgNVHRUEAwoBATAyAhMUABM/W7rUhf0Cf/RVAAIAEz9bFw0yNTEwMDMxNTU3NTVaMAwwCgYDVR0VBAMKAQEwMgITFAAS9Rlfkw5zP5IbGAACABL1GRcNMjUxMDAzMTUzODA4WjAMMAoGA1UdFQQDCgEBMDICExQAEvUY1tQRYYbdd5IAAgAS9RgXDTI1MTAwMzE1MzgwOFowDDAKBgNVHRUEAwoBATAyAhMUABZVvbbbhUGuiccXAAIAFlW9Fw0yNTEwMDMxNTAzMjVaMAwwCgYDVR0VBAMKAQEwMgITFAAWVbzsspMv7lYLAQACABZVvBcNMjUxMDAzMTUwMzI1WjAMMAoGA1UdFQQDCgEBMDICExQAGNgh6VgwAwwDx0wAAgAY2CEXDTI1MTAxNTAxMTIyNFowDDAKBgNVHRUEAwoBBTAyAhMUABSqMUc2loPXx1N4AAIAFKoxFw0yNTEwMTUwMDU5MjlaMAwwCgYDVR0VBAMKAQUwMgITFAAaUaKyPBy57MRlVgACABpRohcNMjUxMDE1MDA1MTU5WjAMMAoGA1UdFQQDCgEFMDICExQAFzZoIGdCToRkuRcAAgAXNmgXDTI1MTAxNTAwNDA0NlowDDAKBgNVHRUEAwoBBTAyAhMUABkQGqO6fsD7clapAAIAGRAaFw0yNTEwMTQyMjEzMTVaMAwwCgYDVR0VBAMKAQEwMgITFAAZEBko5JToVKXDVAACABkQGRcNMjUxMDE0MjIxMzE1WjAMMAoGA1UdFQQDCgEBMDICExQAEEJMKANMBRxfjMgAAgAQQkwXDTI1MTAxNDIxNDUwN1owDDAKBgNVHRUEAwoBATAyAhMUABBCS7OdF3LCDJFjAAIAEEJLFw0yNTEwMTQyMTQ1MDZaMAwwCgYDVR0VBAMKAQEwMgITFAASrsJCmxUAexZj8wACABKuwhcNMjUxMDE0MjEyMDUzWjAMMAoGA1UdFQQDCgEBMDICExQAEq7BPGucmDLCCFsAAgASrsEXDTI1MTAxNDIxMjA1M1owDDAKBgNVHRUEAwoBATAyAhMUABY0fYdXJThR12+ZAAIAFjR9Fw0yNTEwMTQyMTAzMTNaMAwwCgYDVR0VBAMKAQEwMgITFAAWNHxWKO4gAV6gwQACABY0fBcNMjUxMDE0MjEwMzEzWjAMMAoGA1UdFQQDCgEBMDICExQAFxPn6qiLBjD2bSsAAgAXE+cXDTI1MTAxNDIwMzQ0NVowDDAKBgNVHRUEAwoBATAyAhMUABcT5mmRp49qkfBCAAIAFxPmFw0yNTEwMTQyMDM0NDVaMAwwCgYDVR0VBAMKAQEwMgITFAAYItJPSx4OdGmUcAACABgi0hcNMjUxMDE0MjAxODIzWjAMMAoGA1UdFQQDCgEFMDICExQAEIUrxwWYZUbsqeYAAgAQhSsXDTI1MTAxNDIwMDkwM1owDDAKBgNVHRUEAwoBATAyAhMUABCFKikHB60p4c8VAAIAEIUqFw0yNTEwMTQyMDA5MDNaMAwwCgYDVR0VBAMKAQEwMgITFAAZy2ZOQ1WX4n0uqAACABnLZhcNMjUxMDE0MTk0MjIxWjAMMAoGA1UdFQQDCgEFMDICExQAGNWlo6PtFKJbGCEAAgAY1aUXDTI1MTAxNDE5MDcwMFowDDAKBgNVHRUEAwoBBTAyAhMUABqAaXDa8XcS/gkKAAIAGoBpFw0yNTEwMTQxODUxNThaMAwwCgYDVR0VBAMKAQEwMgITFAAagGiibwMEuXhkrwACABqAaBcNMjUxMDE0MTg1MTU4WjAMMAoGA1UdFQQDCgEBMDICExQAGZ1Z/tzYhgNWXqsAAgAZnVkXDTI1MTAxNDE4MjYwMlowDDAKBgNVHRUEAwoBBTAyAhMUABAEYJXHDuacrF1YAAIAEARgFw0yNTEwMTQxNzQ5MzdaMAwwCgYDVR0VBAMKAQUwMgITFAAVvlyp/OQsUI5ErwACABW+XBcNMjUxMDE0MTcyOTI4WjAMMAoGA1UdFQQDCgEBMDICExQAFb5byKAlA2s5kwMAAgAVvlsXDTI1MTAxNDE3MjkyOFowDDAKBgNVHRUEAwoBATAyAhMUABaotUPp67hlckPyAAIAFqi1Fw0yNTEwMTQxNzI3MjVaMAwwCgYDVR0VBAMKAQEwMgITFAAWqLQ/av5gK1U1gAACABaotBcNMjUxMDE0MTcyNzI1WjAMMAoGA1UdFQQDCgEBMDICExQAEjIimymFix50raAAAgASMiIXDTI1MTAxNDE3MjYzM1owDDAKBgNVHRUEAwoBBTAyAhMUABJu7lrvsrGtfEp0AAIAEm7uFw0yNTEwMTQxNzAyNDNaMAwwCgYDVR0VBAMKAQEwMgITFAASbu39tArKxLkpFwACABJu7RcNMjUxMDE0MTcwMjQzWjAMMAoGA1UdFQQDCgEBMDICExQAGn8OaL6tHLHhAYkAAgAafw4XDTI1MTAxNDE2MjEyOVowDDAKBgNVHRUEAwoBATAyAhMUABp/DVbJlC2AGjKoAAIAGn8NFw0yNTEwMTQxNjIxMjlaMAwwCgYDVR0VBAMKAQEwMgITFAARdO76ifO0QUTCwgACABF07hcNMjUxMDE0MTYxNzI2WjAMMAoGA1UdFQQDCgEBMDICExQAEXTtdnjUrnAozCAAAgARdO0XDTI1MTAxNDE2MTcyNlowDDAKBgNVHRUEAwoBATAyAhMUABlTVaxhIPyBqbrkAAIAGVNVFw0yNTEwMTQxNjE2MzlaMAwwCgYDVR0VBAMKAQUwMgITFAATSQS0LTy4ovn33AACABNJBBcNMjUxMDE0MTU1MTEzWjAMMAoGA1UdFQQDCgEBMDICExQAE0kDxxtws+zEEdEAAgATSQMXDTI1MTAxNDE1NTExM1owDDAKBgNVHRUEAwoBATAyAhMUABTKSC8FXoaijYqBAAIAFMpIFw0yNTEwMTQxNTE1MDRaMAwwCgYDVR0VBAMKAQEwMgITFAAUykeIkP4KK211nAACABTKRxcNMjUxMDE0MTUxNTA0WjAMMAoGA1UdFQQDCgEBMDICExQAGFidPvxjUUY8N2AAAgAYWJ0XDTI1MTAxNDE1MDc1NVowDDAKBgNVHRUEAwoBBTAyAhMUABTFI+y5QyVycVBmAAIAFMUjFw0yNTEwMTQxNDM4NTVaMAwwCgYDVR0VBAMKAQUwMgITFAAUH7v0NHmNtac4ZQACABQfuxcNMjUxMDE0MTIwNjMzWjAMMAoGA1UdFQQDCgEFMDICExQAE5gEoajpOEqSSvUAAgATmAQXDTI1MTAxNDA0MDMwM1owDDAKBgNVHRUEAwoBATAyAhMUABOYA7I8ql/FIaipAAIAE5gDFw0yNTEwMTQwNDAzMDNaMAwwCgYDVR0VBAMKAQEwMgITFAAYpDpEwhFLGauPZQACABikOhcNMjUxMDEzMjI0NjI0WjAMMAoGA1UdFQQDCgEBMDICExQAGKQ5ZDIM9s0trQwAAgAYpDkXDTI1MTAxMzIyNDYyNFowDDAKBgNVHRUEAwoBATAyAhMUABCSf8o56gg0ov/wAAIAEJJ/Fw0yNTEwMTMyMTM1NTBaMAwwCgYDVR0VBAMKAQEwMgITFAAQkn5+M/OySwhQ1AACABCSfhcNMjUxMDEzMjEzNTUwWjAMMAoGA1UdFQQDCgEBMDICExQAGnqyALk80nZUJ9UAAgAaerIXDTI1MTAxMzIxMjMwMlowDDAKBgNVHRUEAwoBATAyAhMUABp6saBoGhRiVagdAAIAGnqxFw0yNTEwMTMyMTIzMDFaMAwwCgYDVR0VBAMKAQEwMgITFAAabCU7sdvoKep5nQACABpsJRcNMjUxMDEzMjExMjU3WjAMMAoGA1UdFQQDCgEFMDICExQAEjRxDjOPV1wPqcIAAgASNHEXDTI1MTAxMzIxMTA0OFowDDAKBgNVHRUEAwoBATAyAhMUABI0cCPMYXNtYcBNAAIAEjRwFw0yNTEwMTMyMTEwNDhaMAwwCgYDVR0VBAMKAQEwMgITFAAXXqOm2tcFPT+ePAACABdeoxcNMjUxMDEzMjA1ODU2WjAMMAoGA1UdFQQDCgEFMDICExQAEKjflYlhw1XxFWcAAgAQqN8XDTI1MTAxMzIwNDAyNlowDDAKBgNVHRUEAwoBATAyAhMUABCo3mIIBQRG12oIAAIAEKjeFw0yNTEwMTMyMDQwMjRaMAwwCgYDVR0VBAMKAQEwMgITFAAUjiTY9IqZKd0+AwACABSOJBcNMjUxMDEzMjAzNTU2WjAMMAoGA1UdFQQDCgEFMDICExQAFmjIl+TkEGV6zwcAAgAWaMgXDTI1MTAxMzE5NDkwMVowDDAKBgNVHRUEAwoBATAyAhMUABZoxyOaTusTRasJAAIAFmjHFw0yNTEwMTMxOTQ5MDFaMAwwCgYDVR0VBAMKAQEwMgITFAAaGBGbmLNHdlFIUQACABoYERcNMjUxMDEzMTkyODA0WjAMMAoGA1UdFQQDCgEBMDICExQAGhgQYEgDVARD1BsAAgAaGBAXDTI1MTAxMzE5MjgwNFowDDAKBgNVHRUEAwoBATAyAhMUABFh7ej52W9kPZ8eAAIAEWHtFw0yNTEwMTMxOTEyNTNaMAwwCgYDVR0VBAMKAQEwMgITFAARYezF+xvMPzXYaQACABFh7BcNMjUxMDEzMTkxMjUzWjAMMAoGA1UdFQQDCgEBMDICExQAGll+WK+CmriypS0AAgAaWX4XDTI1MTAxMzE4NDAxNVowDDAKBgNVHRUEAwoBBTAyAhMUABFN3XlnZY/dgsfSAAIAEU3dFw0yNTEwMTMxODIyMDhaMAwwCgYDVR0VBAMKAQEwMgITFAARTdyYuDrIlrwbywACABFN3BcNMjUxMDEzMTgyMjA4WjAMMAoGA1UdFQQDCgEBMDICExQAE/6b3ooGX/IW1OwAAgAT/psXDTI1MTAxMzE4MTI0NVowDDAKBgNVHRUEAwoBBTAyAhMUABaTJb6+m2KkXVElAAIAFpMlFw0yNTEwMTMxNzM4MThaMAwwCgYDVR0VBAMKAQEwMgITFAAWkyQ33dtdw6QgZAACABaTJBcNMjUxMDEzMTczODE4WjAMMAoGA1UdFQQDCgEBMDICExQAED+Z61DRfEPbQdgAAgAQP5kXDTI1MTAxMzE3MjAzNFowDDAKBgNVHRUEAwoBBTAyAhMUABmm0SxzGZwhxajIAAIAGabRFw0yNTEwMTMxNzIwMjBaMAwwCgYDVR0VBAMKAQEwMgITFAAZptC2H+DvRIKrVAACABmm0BcNMjUxMDEzMTcyMDE5WjAMMAoGA1UdFQQDCgEBMDICExQAD6w4vP++HfAFhu4AAgAPrDgXDTI1MTAxMzE2MzA0OVowDDAKBgNVHRUEAwoBATAyAhMUAA+sN35pfK3NHISmAAIAD6w3Fw0yNTEwMTMxNjMwNDlaMAwwCgYDVR0VBAMKAQEwMgITFAAZh6XFN6eSRyKPBgACABmHpRcNMjUxMDEzMTYyNTA2WjAMMAoGA1UdFQQDCgEBMDICExQAGYekZj5BfSIZLQoAAgAZh6QXDTI1MTAxMzE2MjUwNlowDDAKBgNVHRUEAwoBATAyAhMUABkZaCe6ZJbhZ79YAAIAGRloFw0yNTEwMTMxNjIyNDlaMAwwCgYDVR0VBAMKAQEwMgITFAAZGWmLduHOJBlfZwACABkZaRcNMjUxMDEzMTYyMjQ5WjAMMAoGA1UdFQQDCgEBMDICExQAFIIjsUkQQdGU6lEAAgAUgiMXDTI1MTAxMzE2MTAyMFowDDAKBgNVHRUEAwoBBTAyAhMUABepK/1Tfkfxx0bgAAIAF6krFw0yNTEwMTMxNTIzMThaMAwwCgYDVR0VBAMKAQEwMgITFAAXqSqZtvpBywKP5QACABepKhcNMjUxMDEzMTUyMzE4WjAMMAoGA1UdFQQDCgEBMDICExQAFCfwH0G5O533te8AAgAUJ/AXDTI1MTAxMzE1MjEyOVowDDAKBgNVHRUEAwoBATAyAhMUABQn7zt2n7J0clMZAAIAFCfvFw0yNTEwMTMxNTIxMjlaMAwwCgYDVR0VBAMKAQEwMgITFAAZ0x7IZfpGgIbuRAACABnTHhcNMjUxMDEzMTUxMjA0WjAMMAoGA1UdFQQDCgEBMDICExQAGdMdObDe6+iKoJAAAgAZ0x0XDTI1MTAxMzE1MTIwNFowDDAKBgNVHRUEAwoBATAyAhMUABp0Eg+4g5mbOJehAAIAGnQSFw0yNTEwMTMxMzQyMDNaMAwwCgYDVR0VBAMKAQUwMgITFAAT5Hrz1UyRmSNSsQACABPkehcNMjUxMDEzMDQxNDU3WjAMMAoGA1UdFQQDCgEFMDICExQAGG9ADyxMdNPmoqYAAgAYb0AXDTI1MTAxMzAyNTAwNlowDDAKBgNVHRUEAwoBBTAyAhMUABVpYC3lQ73038IRAAIAFWlgFw0yNTEwMTIxODMwNTVaMAwwCgYDVR0VBAMKAQUwMgITFAAaS6I6m2iBfB/uswACABpLohcNMjUxMDEyMTUwODE4WjAMMAoGA1UdFQQDCgEFMDICExQAFjPnsJ870KO8VZoAAgAWM+cXDTI1MTAxMjE0NTkxMVowDDAKBgNVHRUEAwoBATAyAhMUABYz5leNlr2sDeijAAIAFjPmFw0yNTEwMTIxNDU5MTFaMAwwCgYDVR0VBAMKAQEwMgITFAAY4qBarPKBbbrpwQACABjioBcNMjUxMDEyMTM1NDMwWjAMMAoGA1UdFQQDCgEFMDICExQAF9vVtQ06s6qBWMwAAgAX29UXDTI1MTAxMjA3NTEwN1owDDAKBgNVHRUEAwoBBTAyAhMUABctyTqsCKO8/LbGAAIAFy3JFw0yNTEwMTIwMzQ2MDlaMAwwCgYDVR0VBAMKAQUwMgITFAAZtHSr35q1NR3EIwACABm0dBcNMjUxMDEyMDA1NDM1WjAMMAoGA1UdFQQDCgEFMDICExQAFqRXCwjOA/po5+gAAgAWpFcXDTI1MTAxMTIxMzY1OFowDDAKBgNVHRUEAwoBBTAyAhMUABL4Th9G3GddwZj6AAIAEvhOFw0yNTEwMTEyMDQxNTZaMAwwCgYDVR0VBAMKAQUwMgITFAAXEqcjOEWh4xNxfwACABcSpxcNMjUxMDExMTYwOTEwWjAMMAoGA1UdFQQDCgEFMDICExQAFCeiFTamQ4BktCsAAgAUJ6IXDTI1MTAxMTE1MzE0OFowDDAKBgNVHRUEAwoBATAyAhMUABQnobGWjiTTb2NZAAIAFCehFw0yNTEwMTExNTMxNDhaMAwwCgYDVR0VBAMKAQEwMgITFAAQgAK8v9vPmILedgACABCAAhcNMjUxMDExMTQ0NzQ5WjAMMAoGA1UdFQQDCgEFMDICExQAFlPyI6dtA+S7KgcAAgAWU/IXDTI1MTAxMTA4NDczOVowDDAKBgNVHRUEAwoBBTAyAhMUABiX4aqEMGXb/secAAIAGJfhFw0yNTEwMTEwNDAyMTJaMAwwCgYDVR0VBAMKAQEwMgITFAAYl+AlQfr3hL7ZDwACABiX4BcNMjUxMDExMDQwMjEyWjAMMAoGA1UdFQQDCgEBMDICExQAFXlvY543NmDF04MAAgAVeW8XDTI1MTAxMTAxMDUzMlowDDAKBgNVHRUEAwoBATAyAhMUABV5blew9iwR/EGwAAIAFXluFw0yNTEwMTEwMTA1MzJaMAwwCgYDVR0VBAMKAQEwMgITFAAQ7uLXu+NLArKAJgACABDu4hcNMjUxMDEwMjIzNDAyWjAMMAoGA1UdFQQDCgEBMDICExQAEO7hHSBSkxiJw9sAAgAQ7uEXDTI1MTAxMDIyMzQwMVowDDAKBgNVHRUEAwoBATAyAhMUABcM2bKpPZ8G4YZyAAIAFwzZFw0yNTEwMTAyMTM4MzBaMAwwCgYDVR0VBAMKAQEwMgITFAAXDNjKRtTP/YkTlAACABcM2BcNMjUxMDEwMjEzODMwWjAMMAoGA1UdFQQDCgEBMDICExQAD9/b6+y1fRRSfSEAAgAP39sXDTI1MTAxMDIwNDUwMVowDDAKBgNVHRUEAwoBATAyAhMUAA/f2pvuuiJG25U6AAIAD9/aFw0yNTEwMTAyMDQ1MDFaMAwwCgYDVR0VBAMKAQEwMgITFAAWy+BSfm+UxZhWnwACABbL4BcNMjUxMDEwMjAzMTE1WjAMMAoGA1UdFQQDCgEFMDICExQAGSmK8onuLaxvp+UAAgAZKYoXDTI1MTAxMDIwMDg1MlowDDAKBgNVHRUEAwoBBTAyAhMUABp3V46w9xrwcIMNAAIAGndXFw0yNTEwMTAxNzE3NTJaMAwwCgYDVR0VBAMKAQEwMgITFAAad1ZB0lvgRSwzoQACABp3VhcNMjUxMDEwMTcxNzUyWjAMMAoGA1UdFQQDCgEBMDICExQAGnc5MqWZb6PHZ6QAAgAadzkXDTI1MTAxMDE3MDYyNFowDDAKBgNVHRUEAwoBATAyAhMUABp3OFD1L3gMGReRAAIAGnc4Fw0yNTEwMTAxNzA2MjRaMAwwCgYDVR0VBAMKAQEwMgITFAAadxWNoxP2NeWyfQACABp3FRcNMjUxMDEwMTY1NjE5WjAMMAoGA1UdFQQDCgEBMDICExQAGncUnCacLoCjbG8AAgAadxQXDTI1MTAxMDE2NTYxOVowDDAKBgNVHRUEAwoBATAyAhMUABc6V9/VkV90zXnWAAIAFzpXFw0yNTEwMTAxNjE4NTNaMAwwCgYDVR0VBAMKAQEwMgITFAAXOlbDlf0y9ioqJgACABc6VhcNMjUxMDEwMTYxODUzWjAMMAoGA1UdFQQDCgEBMDICExQAEDzNv9d2ZZGMT1wAAgAQPM0XDTI1MTAxMDE1NTg1MlowDDAKBgNVHRUEAwoBBTAyAhMUABBHGs0jkHq78USvAAIAEEcaFw0yNTEwMTAxNTU4MDZaMAwwCgYDVR0VBAMKAQEwMgITFAAQRxlOMSVhruN5jwACABBHGRcNMjUxMDEwMTU1ODA2WjAMMAoGA1UdFQQDCgEBMDICExQAFZ3Eol8xN8p0iTAAAgAVncQXDTI1MTAxMDE1MTY1MlowDDAKBgNVHRUEAwoBATAyAhMUABWdw7zc+Jr5yIIXAAIAFZ3DFw0yNTEwMTAxNTE2NTJaMAwwCgYDVR0VBAMKAQEwMgITFAAXDuz5p3/6MRF5GwACABcO7BcNMjUxMDEwMTUxNjUxWjAMMAoGA1UdFQQDCgEBMDICExQAFw7rgPyU+C3uQocAAgAXDusXDTI1MTAxMDE1MTY1MVowDDAKBgNVHRUEAwoBATAyAhMUABKyx7PCmKLcDd7SAAIAErLHFw0yNTEwMTAxNDQ3MTdaMAwwCgYDVR0VBAMKAQEwMgITFAASssU64T5iY842IQACABKyxRcNMjUxMDEwMTQ0NzE3WjAMMAoGA1UdFQQDCgEBMDICExQAFfQrIVbThN3Jm2MAAgAV9CsXDTI1MTAxMDEyNDIxOVowDDAKBgNVHRUEAwoBBTAyAhMUABQWY2VRUVEf4cBxAAIAFBZjFw0yNTEwMTAwNDAzMThaMAwwCgYDVR0VBAMKAQEwMgITFAAUFmIpjL36Fm4/GQACABQWYhcNMjUxMDEwMDQwMzE4WjAMMAoGA1UdFQQDCgEBMDICExQAEJbx63ek6J+/4kUAAgAQlvEXDTI1MTAxMDA0MDIxOVowDDAKBgNVHRUEAwoBATAyAhMUABCW8Bf1yuXf3lkiAAIAEJbwFw0yNTEwMTAwNDAyMTlaMAwwCgYDVR0VBAMKAQEwMgITFAAUYRRnNYBLFttYugACABRhFBcNMjUxMDEwMDM0MzU0WjAMMAoGA1UdFQQDCgEBMDICExQAFGETzew/HdkamH4AAgAUYRMXDTI1MTAxMDAzNDM1NFowDDAKBgNVHRUEAwoBATAyAhMUABdivDR+3AqJ5tB4AAIAF2K8Fw0yNTEwMDkyMjE0MThaMAwwCgYDVR0VBAMKAQUwMgITFAAXC2SLPrWOo6XfyAACABcLZBcNMjUxMDA5MjExNjQ5WjAMMAoGA1UdFQQDCgEBMDICExQAFwtjnwIqLTkthjYAAgAXC2MXDTI1MTAwOTIxMTY0OVowDDAKBgNVHRUEAwoBATAyAhMUABp0uhULGNXret8PAAIAGnS6Fw0yNTEwMDkyMDAwNDdaMAwwCgYDVR0VBAMKAQEwMgITFAAadLkvu0CJ2BvPzQACABp0uRcNMjUxMDA5MjAwMDQ2WjAMMAoGA1UdFQQDCgEBMDICExQAD93jXT6xdQR1iBkAAgAP3eMXDTI1MTAwOTE5NDU0MlowDDAKBgNVHRUEAwoBATAyAhMUAA/d4moAnnvQN2y6AAIAD93iFw0yNTEwMDkxOTQ1NDJaMAwwCgYDVR0VBAMKAQEwMgITFAAWQlxCleTngBs1cAACABZCXBcNMjUxMDA5MTkzOTEwWjAMMAoGA1UdFQQDCgEBMDICExQAFkJbOGFFLKFCuNoAAgAWQlsXDTI1MTAwOTE5MzkxMFowDDAKBgNVHRUEAwoBATAyAhMUABY5YhYP58D0fjEDAAIAFjliFw0yNTEwMDkxOTEyMjBaMAwwCgYDVR0VBAMKAQUwMgITFAAR4QnA2DRFg6HXEQACABHhCRcNMjUxMDA5MTc1MzQ1WjAMMAoGA1UdFQQDCgEBMDICExQAEeEIzbqq2E4AxXYAAgAR4QgXDTI1MTAwOTE3NTM0NFowDDAKBgNVHRUEAwoBATAyAhMUABD10rFmTiysSUoCAAIAEPXSFw0yNTEwMDkxNjUzMzVaMAwwCgYDVR0VBAMKAQEwMgITFAAQ9dH1mogxBLPnzgACABD10RcNMjUxMDA5MTY1MzM1WjAMMAoGA1UdFQQDCgEBMDICExQAEQ+4wjFD3lP9PCUAAgARD7gXDTI1MTAwOTE2MDMwNlowDDAKBgNVHRUEAwoBATAyAhMUABEPt2zRlqkzEraxAAIAEQ+3Fw0yNTEwMDkxNjAzMDZaMAwwCgYDVR0VBAMKAQEwMgITFAAacom40p/Wc/sY8gACABpyiRcNMjUxMDA5MTU1NDQ4WjAMMAoGA1UdFQQDCgEBMDICExQAGnKIdjJ+NykP35sAAgAacogXDTI1MTAwOTE1NTQ0OFowDDAKBgNVHRUEAwoBATAyAhMUABlJKw5Tl96/trEAAAIAGUkrFw0yNTEwMDkxNTQyMDRaMAwwCgYDVR0VBAMKAQUwMgITFAAUI2ToUonYoX5ucAACABQjZBcNMjUxMDA5MTUzNjI0WjAMMAoGA1UdFQQDCgEBMDICExQAFCNjtwc78agdyQwAAgAUI2MXDTI1MTAwOTE1MzYyNFowDDAKBgNVHRUEAwoBATAyAhMUABdGz3mgdaFqniC4AAIAF0bPFw0yNTEwMDkxMzQ2MjFaMAwwCgYDVR0VBAMKAQUwMgITFAAV0RRUK3BhVy0OigACABXRFBcNMjUxMDA5MTIzOTI4WjAMMAoGA1UdFQQDCgEFMDICExQAFkDgzmCLXdfj8nkAAgAWQOAXDTI1MTAwOTA0MDMzOVowDDAKBgNVHRUEAwoBATAyAhMUABZA3/xksHQdtt6MAAIAFkDfFw0yNTEwMDkwNDAzMzhaMAwwCgYDVR0VBAMKAQEwMgITFAAWLbvs07N70FLFEgACABYtuxcNMjUxMDA5MDQwMjQ5WjAMMAoGA1UdFQQDCgEBMDICExQAFi26MVFogN//0jcAAgAWLboXDTI1MTAwOTA0MDI0OVowDDAKBgNVHRUEAwoBATAyAhMUABWdsYEeEavFT6AlAAIAFZ2xFw0yNTEwMDkwMjA4NDlaMAwwCgYDVR0VBAMKAQUwMgITFAAZu6TRZxWCKhHgQwACABm7pBcNMjUxMDA5MDIwMDA5WjAMMAoGA1UdFQQDCgEBMDICExQAGbujMC1B9wp0HMgAAgAZu6MXDTI1MTAwOTAyMDAwOVowDDAKBgNVHRUEAwoBATAyAhMUAA+58lN9OF1cA55FAAIAD7nyFw0yNTEwMDgyMTM0MTRaMAwwCgYDVR0VBAMKAQEwMgITFAAWa/VFfGwLKeJBXwACABZr9RcNMjUxMDIxMTYyNjE5WjAMMAoGA1UdFQQDCgEBMDICExQAGlGWFFTes+gSx6sAAgAaUZYXDTI1MTAyMTE2MDEwMlowDDAKBgNVHRUEAwoBBTAyAhMUABqTFOmjSeWCGkB6AAIAGpMUFw0yNTEwMjExNDQwNThaMAwwCgYDVR0VBAMKAQUwMgITFAAYRQCZji812E1RLwACABhFABcNMjUxMDIxMTQwNjQ0WjAMMAoGA1UdFQQDCgEBMDICExQAGET/yWn74rHQQVoAAgAYRP8XDTI1MTAyMTE0MDY0NFowDDAKBgNVHRUEAwoBATAyAhMUABqS/m46ddJONT+fAAIAGpL+Fw0yNTEwMjExMzAyMjRaMAwwCgYDVR0VBAMKAQUwMgITFAAYTZGAPYKVy3PNoQACABhNkRcNMjUxMDIxMDQwMzM4WjAMMAoGA1UdFQQDCgEBMDICExQAGE2QMH2Y70+svgEAAgAYTZAXDTI1MTAyMTA0MDMzOFowDDAKBgNVHRUEAwoBATAyAhMUABpR0wHq3nwCim+8AAIAGlHTFw0yNTEwMjEwMzM3NDhaMAwwCgYDVR0VBAMKAQUwMgITFAAUNSEcgbesijod4wACABQ1IRcNMjUxMDIxMDIzNTEyWjAMMAoGA1UdFQQDCgEFMDICExQAFVWmSQXLopMk/ZYAAgAVVaYXDTI1MTAyMTAxMDYzMlowDDAKBgNVHRUEAwoBBTAyAhMUABguc8zo/w5E23fAAAIAGC5zFw0yNTEwMjEwMTAwMzNaMAwwCgYDVR0VBAMKAQUwMgITFAAXErf9WmZFmnhoVAACABcStxcNMjUxMDIxMDAyNzEyWjAMMAoGA1UdFQQDCgEFMDICExQAFJlHoXwiUjPscJYAAgAUmUcXDTI1MTAyMTAwMDEyN1owDDAKBgNVHRUEAwoBBTAyAhMUABo98E8rQUK/EYsbAAIAGj3wFw0yNTEwMjAyMjQ5MThaMAwwCgYDVR0VBAMKAQUwMgITFAATzhc8hV1mriV5fQACABPOFxcNMjUxMDIwMjE0ODE1WjAMMAoGA1UdFQQDCgEBMDICExQAE84WPFvWnZlsOlkAAgATzhYXDTI1MTAyMDIxNDgxNVowDDAKBgNVHRUEAwoBATAyAhMUABjpM8bv/twnE7yUAAIAGOkzFw0yNTEwMjAyMTQyMjVaMAwwCgYDVR0VBAMKAQEwMgITFAAY6TIh+mJK5qbhWgACABjpMhcNMjUxMDIwMjE0MjIxWjAMMAoGA1UdFQQDCgEBMDICExQAFhAlxZUUOFG2ONQAAgAWECUXDTI1MTAyMDIxMjk1N1owDDAKBgNVHRUEAwoBBTAyAhMUABktYInjRni6eh1QAAIAGS1gFw0yNTEwMjAyMDAzNThaMAwwCgYDVR0VBAMKAQUwMgITFAAYSmqj9Vkc2cYvvAACABhKahcNMjUxMDIwMTk0ODQ2WjAMMAoGA1UdFQQDCgEBMDICExQAGEpp5A1ScKQY0QYAAgAYSmkXDTI1MTAyMDE5NDg0NlowDDAKBgNVHRUEAwoBATAyAhMUABRNdo/IltiR3kdZAAIAFE12Fw0yNTEwMjAxOTQxNTBaMAwwCgYDVR0VBAMKAQEwMgITFAAUTXXCbRidlkmv4QACABRNdRcNMjUxMDIwMTk0MTUwWjAMMAoGA1UdFQQDCgEBMDICExQAElbOOj5I/HMQOWUAAgASVs4XDTI1MTAyMDE5MDYzN1owDDAKBgNVHRUEAwoBATAyAhMUABJWzRtRQ7vj3/6bAAIAElbNFw0yNTEwMjAxOTA2MzdaMAwwCgYDVR0VBAMKAQEwMgITFAAaNPDQ2Q5UQodzvgACABo08BcNMjUxMDIwMTg1MTI0WjAMMAoGA1UdFQQDCgEFMDICExQAGQADObWezuJTI2oAAgAZAAMXDTI1MTAyMDE3NTkwMlowDDAKBgNVHRUEAwoBATAyAhMUABkAAlMjDuA9gObhAAIAGQACFw0yNTEwMjAxNzU5MDJaMAwwCgYDVR0VBAMKAQEwMgITFAAQnGPY9wrNE/3HYwACABCcYxcNMjUxMDIwMTcyNTM5WjAMMAoGA1UdFQQDCgEBMDICExQAEJxiwdOdEslsa4IAAgAQnGIXDTI1MTAyMDE3MjUzOVowDDAKBgNVHRUEAwoBATAyAhMUABYAdyJF6hmZabZtAAIAFgB3Fw0yNTEwMjAxNjIxMjVaMAwwCgYDVR0VBAMKAQEwMgITFAAWAHbmvvh81mdxvAACABYAdhcNMjUxMDIwMTYyMTI1WjAMMAoGA1UdFQQDCgEBMDICExQAGQug86b2mSKg8cAAAgAZC6AXDTI1MTAyMDAzNDIzNVowDDAKBgNVHRUEAwoBBTAyAhMUABaAOqKZZXnnyuSEAAIAFoA6Fw0yNTEwMjAwMTQ4MTZaMAwwCgYDVR0VBAMKAQUwMgITFAARZTqQp0FvhllnFAACABFlOhcNMjUxMDIwMDEwMDQ5WjAMMAoGA1UdFQQDCgEBMDICExQAEWU5cIoNWUwleVAAAgARZTkXDTI1MTAyMDAxMDA0OVowDDAKBgNVHRUEAwoBATAyAhMUABqPBA0S6YApRASzAAIAGo8EFw0yNTEwMjAwMDU5MTJaMAwwCgYDVR0VBAMKAQUwMgITFAAXHlKnGYkbIbMAgAACABceUhcNMjUxMDE5MjM1MzQ4WjAMMAoGA1UdFQQDCgEFMDICExQAGgOnZ8XSoz0BiL8AAgAaA6cXDTI1MTAxOTIzMTQxOVowDDAKBgNVHRUEAwoBBTAyAhMUABPmxJ4mMgnM6n5QAAIAE+bEFw0yNTEwMTkxOTMzMTFaMAwwCgYDVR0VBAMKAQUwMgITFAAaNcJ1DpPAWNOmcwACABo1whcNMjUxMDE5MTkzMTM2WjAMMAoGA1UdFQQDCgEFMDICExQAF/VHj368HAFkku4AAgAX9UcXDTI1MTAxOTE5MTcwMFowDDAKBgNVHRUEAwoBBTAyAhMUABmRmeylTy0YR956AAIAGZGZFw0yNTEwMTkxOTA5NTNaMAwwCgYDVR0VBAMKAQUwMgITFAAahlC1OjdaRBC67QACABqGUBcNMjUxMDE5MTc0NzQ2WjAMMAoGA1UdFQQDCgEFMDICExQAGDlAZGW5sjRovFkAAgAYOUAXDTI1MTAxOTE3MDM1MVowDDAKBgNVHRUEAwoBBTAyAhMUABMs1Dg1v6AnshMHAAIAEyzUFw0yNTEwMTkxNDA0NDZaMAwwCgYDVR0VBAMKAQEwMgITFAATLNVQbTqu0KskcgACABMs1RcNMjUxMDE5MTQwNDQ2WjAMMAoGA1UdFQQDCgEBMDICExQAFmSBGGSPxArCr18AAgAWZIEXDTI1MTAxOTEzNTQzMFowDDAKBgNVHRUEAwoBBTAyAhMUABpd4K1B1x0rysKwAAIAGl3gFw0yNTEwMTkwNDA4MjVaMAwwCgYDVR0VBAMKAQUwMgITFAAQtRXyt4jbh+NwCAACABC1FRcNMjUxMDE5MDQwMjQ4WjAMMAoGA1UdFQQDCgEBMDICExQAELUUCDreUSQMFsQAAgAQtRQXDTI1MTAxOTA0MDI0OFowDDAKBgNVHRUEAwoBATAyAhMUABK6gTYiZwK7n4cAAAIAErqBFw0yNTEwMTkwMzMzMDRaMAwwCgYDVR0VBAMKAQUwMgITFAASzmwJcSLh3b8alAACABLObBcNMjUxMDE5MDEwNjQyWjAMMAoGA1UdFQQDCgEBMDICExQAEs5rzQkL/E0PhQgAAgASzmsXDTI1MTAxOTAxMDY0MlowDDAKBgNVHRUEAwoBATAyAhMUABApeIC5RoGAid+AAAIAECl4Fw0yNTEwMTkwMTA2NDFaMAwwCgYDVR0VBAMKAQEwMgITFAAQKXd2pvgbkbyNcwACABApdxcNMjUxMDE5MDEwNjQwWjAMMAoGA1UdFQQDCgEBMDICExQAEQr0fwCCZtFF3vYAAgARCvQXDTI1MTAxOTAxMDYzOFowDDAKBgNVHRUEAwoBATAyAhMUABEK82GN2QJLiQyOAAIAEQrzFw0yNTEwMTkwMTA2MzhaMAwwCgYDVR0VBAMKAQEwMgITFAAR2RPX3Y/GABMTvgACABHZExcNMjUxMDE5MDEwNjMwWjAMMAoGA1UdFQQDCgEBMDICExQAEdkShsmxGuybE8oAAgAR2RIXDTI1MTAxOTAxMDYzMFowDDAKBgNVHRUEAwoBATAyAhMUABMQE6DummKQXl7LAAIAExATFw0yNTEwMTkwMTA2MjRaMAwwCgYDVR0VBAMKAQEwMgITFAATEBL1onJFYPo7yQACABMQEhcNMjUxMDE5MDEwNjI0WjAMMAoGA1UdFQQDCgEBMDICExQAENXnWDCYgPZJYlgAAgAQ1ecXDTI1MTAxOTAxMDYwMlowDDAKBgNVHRUEAwoBATAyAhMUABDV5mUW26OSSq+VAAIAENXmFw0yNTEwMTkwMTA2MDJaMAwwCgYDVR0VBAMKAQEwMgITFAAZlQRn7Gut0cvHzAACABmVBBcNMjUxMDE5MDEwNjAwWjAMMAoGA1UdFQQDCgEBMDICExQAGZUFx8tvblrwYuoAAgAZlQUXDTI1MTAxOTAxMDYwMFowDDAKBgNVHRUEAwoBATAyAhMUAA/ribQBk1K8In8GAAIAD+uJFw0yNTEwMTkwMTA1NDlaMAwwCgYDVR0VBAMKAQEwMgITFAAP64ifP+wYoL2t+wACAA/riBcNMjUxMDE5MDEwNTQ5WjAMMAoGA1UdFQQDCgEBMDICExQAE7CFI59kRoIeyDkAAgATsIUXDTI1MTAxOTAxMDU0NlowDDAKBgNVHRUEAwoBATAyAhMUABOwhHl+e5/qjIqhAAIAE7CEFw0yNTEwMTkwMTA1NDZaMAwwCgYDVR0VBAMKAQEwMgITFAARdNa/GYV+w1INTgACABF01hcNMjUxMDE5MDEwNTQwWjAMMAoGA1UdFQQDCgEBMDICExQAEXTVhw5iw+7zlz0AAgARdNUXDTI1MTAxOTAxMDU0MFowDDAKBgNVHRUEAwoBATAyAhMUABD2mq+L4lQMcgY1AAIAEPaaFw0yNTEwMTkwMTA1MzVaMAwwCgYDVR0VBAMKAQEwMgITFAAQ9pkAf/6LdrV/BwACABD2mRcNMjUxMDE5MDEwNTM1WjAMMAoGA1UdFQQDCgEBMDICExQAFHZwnOgtHRHRgtAAAgAUdnAXDTI1MTAxOTAwMDI1MFowDDAKBgNVHRUEAwoBBTAyAhMUABl8L7jaCwTKEUR8AAIAGXwvFw0yNTEwMTgyMzM0MDRaMAwwCgYDVR0VBAMKAQUwMgITFAATYVdYk0HhS0jttwACABNhVxcNMjUxMDE4MjI0MzEwWjAMMAoGA1UdFQQDCgEFMDICExQAGo6J1Kc1TeiNouQAAgAajokXDTI1MTAxODIxNDMyNlowDDAKBgNVHRUEAwoBBTAyAhMUABWcE6c/H4gzkBIqAAIAFZwTFw0yNTEwMTgxOTEzMTVaMAwwCgYDVR0VBAMKAQUwMgITFAAVzIETtb+Sj0WzJgACABXMgRcNMjUxMDE4MTUzMTMwWjAMMAoGA1UdFQQDCgEBMDICExQAFcyAYLDtfNHQbx0AAgAVzIAXDTI1MTAxODE1MzEzMFowDDAKBgNVHRUEAwoBATAyAhMUABc9p90TZSVFKEjrAAIAFz2nFw0yNTEwMTgwNDAxMzhaMAwwCgYDVR0VBAMKAQUwMgITFAAaC5CKWBuUQvJ2KwACABoLkBcNMjUxMDE4MDMzNTE4WjAMMAoGA1UdFQQDCgEFMDICExQAFlXKHeaBabP5V/QAAgAWVcoXDTI1MTAxODAwMjkzMlowDDAKBgNVHRUEAwoBBTAyAhMUABa0pZIPAE8p04MSAAIAFrSlFw0yNTEwMTcyMDU0NTlaMAwwCgYDVR0VBAMKAQEwMgITFAAWtKQ2kkIyjmtT2wACABa0pBcNMjUxMDE3MjA1NDU5WjAMMAoGA1UdFQQDCgEBMDICExQAFod2XxkEsofK5TQAAgAWh3YXDTI1MTAxNzIwMTE0OFowDDAKBgNVHRUEAwoBATAyAhMUABaHdb97mky5eYRSAAIAFod1Fw0yNTEwMTcyMDExNDhaMAwwCgYDVR0VBAMKAQEwMgITFAAQeC+XgQfXiLALtAACABB4LxcNMjUxMDE3MTkyMjA4WjAMMAoGA1UdFQQDCgEBMDICExQAEHguVdz6fXhHAA0AAgAQeC4XDTI1MTAxNzE5MjIwN1owDDAKBgNVHRUEAwoBATAyAhMUABjD0Rh4ijDcCgqRAAIAGMPRFw0yNTEwMTcxODE5MzZaMAwwCgYDVR0VBAMKAQUwMgITFAAXOKK1spU5ZjHy3gACABc4ohcNMjUxMDE3MTgwMjAxWjAMMAoGA1UdFQQDCgEFMDICExQAE/2JHnvhp+dfJI4AAgAT/YkXDTI1MTAxNzE2MjExNFowDDAKBgNVHRUEAwoBBTAyAhMUABKMjvkJVk2XELUaAAIAEoyOFw0yNTEwMTcxNTU5MDhaMAwwCgYDVR0VBAMKAQEwMgITFAASjI0QjCfZg4HE2wACABKMjRcNMjUxMDE3MTU1OTA4WjAMMAoGA1UdFQQDCgEBMDICExQAGiLnIq6Yn+1AiWAAAgAaIucXDTI1MTAxNzE1MjUyMVowDDAKBgNVHRUEAwoBBTAyAhMUABVUl6D8iXu6Qd0IAAIAFVSXFw0yNTEwMTcxNTIzMzRaMAwwCgYDVR0VBAMKAQEwMgITFAAVVJbf4NyUUW1jdAACABVUlhcNMjUxMDE3MTUyMzMzWjAMMAoGA1UdFQQDCgEBMDICExQAFdL3F3wBEh5N8gMAAgAV0vcXDTI1MTAxNzE0NDg0NlowDDAKBgNVHRUEAwoBATAyAhMUABXS9tOPBC2ET9EKAAIAFdL2Fw0yNTEwMTcxNDQ4NDVaMAwwCgYDVR0VBAMKAQEwMgITFAAWu9JOGd6WHT8nSwACABa70hcNMjUxMDE3MTMyMjQ4WjAMMAoGA1UdFQQDCgEFMDICExQAEotCE9tx91oecWUAAgASi0IXDTI1MTAxNzA0MDIyN1owDDAKBgNVHRUEAwoBATAyAhMUABKLQeFkbtOluENlAAIAEotBFw0yNTEwMTcwNDAyMjdaMAwwCgYDVR0VBAMKAQEwMgITFAAY6k0AeQloD5d9BQACABjqTRcNMjUxMDE3MDMwNDI5WjAMMAoGA1UdFQQDCgEFMDICExQAFVBWndkCKxTbVeMAAgAVUFYXDTI1MTAxNjIzNTYxM1owDDAKBgNVHRUEAwoBBTAyAhMUABTHZ9/vR8u+bHuRAAIAFMdnFw0yNTEwMTYyMjQ1NTlaMAwwCgYDVR0VBAMKAQUwMgITFAAVHzItDaFN5SQ5DQACABUfMhcNMjUxMDE2MjE1MTEzWjAMMAoGA1UdFQQDCgEBMDICExQAFR8xeHBIleyfhKQAAgAVHzEXDTI1MTAxNjIxNTExM1owDDAKBgNVHRUEAwoBATAyAhMUABkejVVAZmnzLYTJAAIAGR6NFw0yNTEwMTYyMDQxNDJaMAwwCgYDVR0VBAMKAQEwMgITFAAZHoxs/HR2vXIkIAACABkejBcNMjUxMDE2MjA0MTQyWjAMMAoGA1UdFQQDCgEBMDICExQAGnyqNCyzTorCDwcAAgAafKoXDTI1MTAxNjIwMTE0MFowDDAKBgNVHRUEAwoBATAyAhMUABp8qV1c9Ub+fP4RAAIAGnypFw0yNTEwMTYyMDExNDBaMAwwCgYDVR0VBAMKAQEwMgITFAARxwdjW/HTz6TEPAACABHHBxcNMjUxMDE2MTkyNDUxWjAMMAoGA1UdFQQDCgEBMDICExQAEccGUE7cgP23mpIAAgARxwYXDTI1MTAxNjE5MjQ1MVowDDAKBgNVHRUEAwoBATAyAhMUABa27p3+WbQf5tz9AAIAFrbuFw0yNTEwMTYxOTIzNDZaMAwwCgYDVR0VBAMKAQEwMgITFAAWtu3mCL3kXGl3hAACABa27RcNMjUxMDE2MTkyMzQ2WjAMMAoGA1UdFQQDCgEBMDICExQAF3DC/OtCNKP0PjEAAgAXcMIXDTI1MTAxNjE4MDI1NlowDDAKBgNVHRUEAwoBBTAyAhMUABk/QJnLbc5XW8+QAAIAGT9AFw0yNTEwMTYxNjM3NDhaMAwwCgYDVR0VBAMKAQEwMgITFAAZPz8KLrji6zeAdgACABk/PxcNMjUxMDE2MTYzNzQ4WjAMMAoGA1UdFQQDCgEBMDICExQAFqCwLGY41DXYa6sAAgAWoLAXDTI1MTAxNjE2MzUyMFowDDAKBgNVHRUEAwoBATAyAhMUABagryiS5MzFCmetAAIAFqCvFw0yNTEwMTYxNjM1MjBaMAwwCgYDVR0VBAMKAQEwMgITFAAVPg+unPM8jr0UCwACABU+DxcNMjUxMDE2MTYyODE3WjAMMAoGA1UdFQQDCgEFMDICExQAFreghKdyRWOkSqoAAgAWt6AXDTI1MTAxNjE2MTU1M1owDDAKBgNVHRUEAwoBATAyAhMUABa3n6xaCw8b/9XcAAIAFrefFw0yNTEwMTYxNjE1NTJaMAwwCgYDVR0VBAMKAQEwMgITFAAS9PKAWhQet7rTNQACABL08hcNMjUxMDE2MTU1ODUxWjAMMAoGA1UdFQQDCgEFMDICExQAGoZLvvtXGiktL0cAAgAahksXDTI1MTAxNjE1MzY1MFowDDAKBgNVHRUEAwoBBTAyAhMUABqHDXb01ArjJevSAAIAGocNFw0yNTEwMTYxNTM0MDdaMAwwCgYDVR0VBAMKAQEwMgITFAAahwzn+nXkXlXSVQACABqHDBcNMjUxMDE2MTUzNDA3WjAMMAoGA1UdFQQDCgEBMDICExQAGocDID8l785lQ8AAAgAahwMXDTI1MTAxNjE1MzI1OFowDDAKBgNVHRUEAwoBATAyAhMUABqHAvc/8VNUpOQ1AAIAGocCFw0yNTEwMTYxNTMyNThaMAwwCgYDVR0VBAMKAQEwMgITFAAWrWr1xX+LUBP5KwACABatahcNMjUxMDE2MTUxNzM4WjAMMAoGA1UdFQQDCgEBMDICExQAFq1pWJS//FrGhdYAAgAWrWkXDTI1MTAxNjE1MTczOFowDDAKBgNVHRUEAwoBATAyAhMUABiY2n0n7fgIMsZ0AAIAGJjaFw0yNTEwMTYxNDA1MTNaMAwwCgYDVR0VBAMKAQUwMgITFAAYBpNxp9vSha3soAACABgGkxcNMjUxMDE2MDU1ODUzWjAMMAoGA1UdFQQDCgEFMDICExQAF8j1dUF/5QKl/oIAAgAXyPUXDTI1MTAxNjA0MDUzMFowDDAKBgNVHRUEAwoBATAyAhMUABfI9CoO5V+Hg6K+AAIAF8j0Fw0yNTEwMTYwNDA1MzBaMAwwCgYDVR0VBAMKAQEwMgITFAAZGOx3VN1hrhIDZAACABkY7BcNMjUxMDE2MDQwNDA5WjAMMAoGA1UdFQQDCgEBMDICExQAGRjrG4ox/LBcIzgAAgAZGOsXDTI1MTAxNjA0MDQwNVowDDAKBgNVHRUEAwoBATAyAhMUABbvvXnl+6MJUaoHAAIAFu+9Fw0yNTEwMTYwMjA3MTlaMAwwCgYDVR0VBAMKAQUwMgITFAAZI8CG/gVUskvCuQACABkjwBcNMjUxMDE2MDAzNjI0WjAMMAoGA1UdFQQDCgEFMDICExQAGBvT4mhJAuC9YBoAAgAYG9MXDTI1MTAxNjAwMzI0OVowDDAKBgNVHRUEAwoBBTAyAhMUABNTn6zi1TsgxnG4AAIAE1OfFw0yNTEwMTUyMzEwMjRaMAwwCgYDVR0VBAMKAQUwMgITFAAahkoxU7Gf6eIuVQACABqGShcNMjUxMDE1MjI0NDUyWjAMMAoGA1UdFQQDCgEFMDICExQAGjwhUMS/mLbfFnsAAgAaPCEXDTI1MTAxNTIyNDE1NFowDDAKBgNVHRUEAwoBBTAyAhMUABTIXFKzsbCDlTePAAIAFMhcFw0yNTEwMTUyMjM4MTFaMAwwCgYDVR0VBAMKAQUwMgITFAAahUH6vBwZakjYMAACABqFQRcNMjUxMDE1MjIyNDQxWjAMMAoGA1UdFQQDCgEFMDICExQAEAk5Bh3NtbAxGOAAAgAQCTkXDTI1MTAxNTIxNTA0NlowDDAKBgNVHRUEAwoBATAyAhMUABAJOIzQnr0N4pfIAAIAEAk4Fw0yNTEwMTUyMTUwNDZaMAwwCgYDVR0VBAMKAQEwMgITFAAahe3e6iQviDd5hwACABqF7RcNMjUxMDE1MjEzNTU1WjAMMAoGA1UdFQQDCgEFMDICExQAElaJ1fqefabXotIAAgASVokXDTI1MTAxNTIwMTY1MlowDDAKBgNVHRUEAwoBBTAyAhMUABewdnpqqLPt+jJ2AAIAF7B2Fw0yNTEwMTUxOTU0MjdaMAwwCgYDVR0VBAMKAQUwMgITFAAYnE56X3/xYHxp3AACABicThcNMjUxMDE1MTkyMzI0WjAMMAoGA1UdFQQDCgEBMDICExQAGJxNInCm1jol9i8AAgAYnE0XDTI1MTAxNTE5MjMyNFowDDAKBgNVHRUEAwoBATAyAhMUABePJIpS6fCdEjTqAAIAF48kFw0yNTEwMTUxODUzMjBaMAwwCgYDVR0VBAMKAQEwMgITFAAXjyUwI12e6+3M/AACABePJRcNMjUxMDE1MTg1MzIwWjAMMAoGA1UdFQQDCgEBMDICExQAEf0eNpUmQVDmiRIAAgAR/R4XDTI1MTAxNTE4NTMwMlowDDAKBgNVHRUEAwoBATAyAhMUABH9HeFDV/XxF6vyAAIAEf0dFw0yNTEwMTUxODUzMDJaMAwwCgYDVR0VBAMKAQEwMgITFAAVVm9XRkt9HZg9TwACABVWbxcNMjUxMDE1MTg1MTI0WjAMMAoGA1UdFQQDCgEBMDICExQAFVZut7HoAgLnhHMAAgAVVm4XDTI1MTAxNTE4NTEyNFowDDAKBgNVHRUEAwoBATAyAhMUABkXt1nfZpFlYMG9AAIAGRe3Fw0yNTEwMTUxNzMzMjRaMAwwCgYDVR0VBAMKAQEwMgITFAAZF7aYrm0lnXpMlwACABkXthcNMjUxMDE1MTczMzI0WjAMMAoGA1UdFQQDCgEBMDICExQAGoQgBJdhJliV93kAAgAahCAXDTI1MTAxNTE3MjIzNVowDDAKBgNVHRUEAwoBATAyAhMUABqEH0FiGh+a4xlmAAIAGoQfFw0yNTEwMTUxNzIyMzRaMAwwCgYDVR0VBAMKAQEwMgITFAAXcqFU/D9qeYz8yQACABdyoRcNMjUxMDE1MTY1MTM0WjAMMAoGA1UdFQQDCgEFMDICExQAGaP/D/H/UlQWvo4AAgAZo/8XDTI1MTAxNTEzMDEyM1owDDAKBgNVHRUEAwoBBTAyAhMUABA44Ihcan6zb9LAAAIAEDjgFw0yNTEwMTUwNDAyMjZaMAwwCgYDVR0VBAMKAQEwMgITFAAQON+d94qBqML2lAACABA43xcNMjUxMDE1MDQwMjI2WjAMMAoGA1UdFQQDCgEBMDICExQAFXMIVOizjNRObtkAAgAVcwgXDTI1MTAxNTAxMjg0OVowDDAKBgNVHRUEAwoBBTAyAhMUABeApYfP7EtfynePAAIAF4ClFw0yNTEwMjYyMzQyNTlaMAwwCgYDVR0VBAMKAQUwMgITFAAWDvMiJFuatKl4XAACABYO8xcNMjUxMDI2MjExMjA5WjAMMAoGA1UdFQQDCgEFMDICExQAEVjWmn/3eHFHHXAAAgARWNYXDTI1MTAyNjIwMDMzMVowDDAKBgNVHRUEAwoBBTAyAhMUABTkQLJhZFJRUMhCAAIAFORAFw0yNTEwMjYxMzU4NTlaMAwwCgYDVR0VBAMKAQUwMgITFAAXPuNgs2Fr7VbJUAACABc+4xcNMjUxMDI2MTEzMTI4WjAMMAoGA1UdFQQDCgEFMDICExQAEeQpAWB1nMQOtgQAAgAR5CkXDTI1MTAyNjA0MDQxOVowDDAKBgNVHRUEAwoBATAyAhMUABHkKKJ65i15zKHrAAIAEeQoFw0yNTEwMjYwNDA0MTlaMAwwCgYDVR0VBAMKAQEwMgITFAAV8HBVIPzwvNka8QACABXwcBcNMjUxMDI2MDQwMzQ1WjAMMAoGA1UdFQQDCgEBMDICExQAFfBvQTleZUUDwT8AAgAV8G8XDTI1MTAyNjA0MDM0NVowDDAKBgNVHRUEAwoBATAyAhMUABqO/2YR1UTgcH5ZAAIAGo7/Fw0yNTEwMjYwMzIwMThaMAwwCgYDVR0VBAMKAQUwMgITFAASakOxe5PlEm97SQACABJqQxcNMjUxMDI1MjMwODE3WjAMMAoGA1UdFQQDCgEFMDICExQAGp2poDC1WT+S7XoAAgAanakXDTI1MTAyNTIwMTMxMVowDDAKBgNVHRUEAwoBBTAyAhMUABPYQJ6Bx2RVGMD4AAIAE9hAFw0yNTEwMjUxODM0MzJaMAwwCgYDVR0VBAMKAQUwMgITFAAYYH6G1f80Atzv6AACABhgfhcNMjUxMDI1MTcwMDIyWjAMMAoGA1UdFQQDCgEFMDICExQAEIEJ4cSgFhQkxo0AAgAQgQkXDTI1MTAyNTE2NDA0MVowDDAKBgNVHRUEAwoBATAyAhMUABCBCMBhlqtBabqwAAIAEIEIFw0yNTEwMjUxNjQwNDFaMAwwCgYDVR0VBAMKAQEwMgITFAAVgYK1qakejXUR6wACABWBghcNMjUxMDI1MTUwNzE1WjAMMAoGA1UdFQQDCgEBMDICExQAFYGB8ZSXuUkClQUAAgAVgYEXDTI1MTAyNTE1MDcxNFowDDAKBgNVHRUEAwoBATAyAhMUABMq0ci/d75BXmgrAAIAEyrRFw0yNTEwMjUxMzI1NDFaMAwwCgYDVR0VBAMKAQEwMgITFAATKtDlWgvvFAXeygACABMq0BcNMjUxMDI1MTMyNTQwWjAMMAoGA1UdFQQDCgEBMDICExQAEAqZO3WjQvxlaPMAAgAQCpkXDTI1MTAyNTEzMjM1MFowDDAKBgNVHRUEAwoBATAyAhMUABAKmKg53s2ARZuVAAIAEAqYFw0yNTEwMjUxMzIzNTBaMAwwCgYDVR0VBAMKAQEwMgITFAAU6tdtjmKORtvHHQACABTq1xcNMjUxMDI1MTI0NzI0WjAMMAoGA1UdFQQDCgEFMDICExQAFJ1j3/3hRKNhG1wAAgAUnWMXDTI1MTAyNTA3NTA1MVowDDAKBgNVHRUEAwoBBTAyAhMUABKNJaIWD0FNooMEAAIAEo0lFw0yNTEwMjUwNDI1MDNaMAwwCgYDVR0VBAMKAQUwMgITFAAQkr2eK9N+GM5KTwACABCSvRcNMjUxMDI1MDQwNjI3WjAMMAoGA1UdFQQDCgEBMDICExQAEJK8IjcKDnRZ0xkAAgAQkrwXDTI1MTAyNTA0MDYyN1owDDAKBgNVHRUEAwoBATAyAhMUABIK/9IEJHuXpfXhAAIAEgr/Fw0yNTEwMjUwNDA2MTdaMAwwCgYDVR0VBAMKAQEwMgITFAASCv75tRxuPhzWFAACABIK/hcNMjUxMDI1MDQwNjE3WjAMMAoGA1UdFQQDCgEBMDICExQAELXph/zHFiJ9L14AAgAQtekXDTI1MTAyNTA0MDU1N1owDDAKBgNVHRUEAwoBATAyAhMUABC16BLv4zUHbb13AAIAELXoFw0yNTEwMjUwNDA1NTdaMAwwCgYDVR0VBAMKAQEwMgITFAAaepFBSIxuvh9INAACABp6kRcNMjUxMDI1MDMyNTQzWjAMMAoGA1UdFQQDCgEFMDICExQAEUaaJcp0D0DAY2sAAgARRpoXDTI1MTAyNDIzNDc1MlowDDAKBgNVHRUEAwoBBTAyAhMUABoB6OcMQ2kZcorNAAIAGgHoFw0yNTEwMjQyMTMyNDBaMAwwCgYDVR0VBAMKAQEwMgITFAAaAedrpzPLTuYvFQACABoB5xcNMjUxMDI0MjEzMjQwWjAMMAoGA1UdFQQDCgEBMDICExQAGqJHAxWtF+Pf4zkAAgAaokcXDTI1MTAyNDIxMzIzN1owDDAKBgNVHRUEAwoBATAyAhMUABqiRog0W+yBBoxkAAIAGqJGFw0yNTEwMjQyMTMyMzdaMAwwCgYDVR0VBAMKAQEwMgITFAAaoki1/iYkvChoYAACABqiSBcNMjUxMDI0MjEzMTQ4WjAMMAoGA1UdFQQDCgEFMDICExQAGekjFaveqnYX0FgAAgAZ6SMXDTI1MTAyNDIxMjY0N1owDDAKBgNVHRUEAwoBBTAyAhMUABFiwYSETp7Bp+ycAAIAEWLBFw0yNTEwMjQyMTE5MzVaMAwwCgYDVR0VBAMKAQEwMgITFAARYsAgHrFaJMmdRAACABFiwBcNMjUxMDI0MjExOTM1WjAMMAoGA1UdFQQDCgEBMDICExQAE2y4eE7sfJK+vV8AAgATbLgXDTI1MTAyNDIwMDM0NVowDDAKBgNVHRUEAwoBATAyAhMUABNst3PvXYokaBhyAAIAE2y3Fw0yNTEwMjQyMDAzNDFaMAwwCgYDVR0VBAMKAQEwMgITFAAW5OiHO4jwjPDdVAACABbk6BcNMjUxMDI0MTk1OTAxWjAMMAoGA1UdFQQDCgEFMDICExQAFFur9YbEj7FfzDYAAgAUW6sXDTI1MTAyNDE5NTAyNFowDDAKBgNVHRUEAwoBBTAyAhMUABqhjcp9n6YEaOqPAAIAGqGNFw0yNTEwMjQxOTQ1MThaMAwwCgYDVR0VBAMKAQUwMgITFAAanb/O73QVHQSmdgACABqdvxcNMjUxMDI0MTk0MDM2WjAMMAoGA1UdFQQDCgEFMDICExQAFHT5g27NPpDIG4AAAgAUdPkXDTI1MTAyNDE4MjQ0OVowDDAKBgNVHRUEAwoBATAyAhMUABR0+ImtjjVbsMjmAAIAFHT4Fw0yNTEwMjQxODI0NDlaMAwwCgYDVR0VBAMKAQEwMgITFAAToOngyT0JKv+yxAACABOg6RcNMjUxMDI0MTcyOTM3WjAMMAoGA1UdFQQDCgEBMDICExQAE6DopuztSnJdX2MAAgAToOgXDTI1MTAyNDE3MjkzN1owDDAKBgNVHRUEAwoBATAyAhMUABDE2B3JHerYHwBkAAIAEMTYFw0yNTEwMjQxNzE1NTBaMAwwCgYDVR0VBAMKAQEwMgITFAAQxNfXjVxc5kXWOwACABDE1xcNMjUxMDI0MTcxNTUwWjAMMAoGA1UdFQQDCgEBMDICExQAGqCQoFzyQTN2M1sAAgAaoJAXDTI1MTAyNDE3MDExNlowDDAKBgNVHRUEAwoBATAyAhMUABqgj2s3j6Bxga5sAAIAGqCPFw0yNTEwMjQxNzAxMTZaMAwwCgYDVR0VBAMKAQEwMgITFAAUdNgpuBD1lMwxjwACABR02BcNMjUxMDI0MTYzMDIxWjAMMAoGA1UdFQQDCgEFMDICExQAF2BQIOB1xmZ6QtoAAgAXYFAXDTI1MTAyNDE2MjY0MFowDDAKBgNVHRUEAwoBBTAyAhMUABqgDdYfHeZDBFR3AAIAGqANFw0yNTEwMjQxNjA5MjFaMAwwCgYDVR0VBAMKAQUwMgITFAAaoAs4OTYRBPFapwACABqgCxcNMjUxMDI0MTYwNzA2WjAMMAoGA1UdFQQDCgEFMDICExQAFyVFlpFsZAgT9fUAAgAXJUUXDTI1MTAyNDE1MDMzN1owDDAKBgNVHRUEAwoBATAyAhMUABclRFOS9DFvqGlqAAIAFyVEFw0yNTEwMjQxNTAzMzdaMAwwCgYDVR0VBAMKAQEwMgITFAAX5f6FwjyzWs6TwQACABfl/hcNMjUxMDI0MTQyNjMyWjAMMAoGA1UdFQQDCgEFMDICExQAGpucYdl0DPt5L+sAAgAam5wXDTI1MTAyNDA2MTAxN1owDDAKBgNVHRUEAwoBATAyAhMUABqbm2i/xIw6l6tRAAIAGpubFw0yNTEwMjQwNjEwMTRaMAwwCgYDVR0VBAMKAQEwMgITFAARFzbRXPS62TcnsQACABEXNhcNMjUxMDI0MDQxMTQ3WjAMMAoGA1UdFQQDCgEBMDICExQAERc1eV9icyF+HgoAAgARFzUXDTI1MTAyNDA0MTE0N1owDDAKBgNVHRUEAwoBATAyAhMUAA+fvVb0FykUTO+AAAIAD5+9Fw0yNTEwMjQwNDA5MDdaMAwwCgYDVR0VBAMKAQEwMgITFAAPn7yjFN2faj/1TgACAA+fvBcNMjUxMDI0MDQwOTA3WjAMMAoGA1UdFQQDCgEBMDICExQAF2qyDk9uuWKenp8AAgAXarIXDTI1MTAyNDA0MDY1MVowDDAKBgNVHRUEAwoBATAyAhMUABdqsW4DEO/rjDujAAIAF2qxFw0yNTEwMjQwNDA2NTFaMAwwCgYDVR0VBAMKAQEwMgITFAARmfUyi6EDrQxTtwACABGZ9RcNMjUxMDI0MDQwNjQ2WjAMMAoGA1UdFQQDCgEBMDICExQAEZn0svilGMLqqjgAAgARmfQXDTI1MTAyNDA0MDY0NlowDDAKBgNVHRUEAwoBATAyAhMUABKUdLk6WQJmXGE3AAIAEpR0Fw0yNTEwMjQwNDA2MzhaMAwwCgYDVR0VBAMKAQEwMgITFAASlHP+6kMufZexiwACABKUcxcNMjUxMDI0MDQwNjM3WjAMMAoGA1UdFQQDCgEBMDICExQAENDVZ7S5cVIjddAAAgAQ0NUXDTI1MTAyNDA0MDUzOFowDDAKBgNVHRUEAwoBATAyAhMUABDQ1Kq7AyUF4TGbAAIAENDUFw0yNTEwMjQwNDA1MzhaMAwwCgYDVR0VBAMKAQEwMgITFAAUkCng3lsqUrZwegACABSQKRcNMjUxMDI0MDQwNTI5WjAMMAoGA1UdFQQDCgEBMDICExQAFJAor5KVCI141XEAAgAUkCgXDTI1MTAyNDA0MDUyOVowDDAKBgNVHRUEAwoBATAyAhMUABfbC6iqJ3oBOMd3AAIAF9sLFw0yNTEwMjQwMjU3MjNaMAwwCgYDVR0VBAMKAQUwMgITFAAXIuIeUZw3FQtYdgACABci4hcNMjUxMDI0MDI0MTMwWjAMMAoGA1UdFQQDCgEFMDICExQAGNoacH/tBC1ZblgAAgAY2hoXDTI1MTAyMzIxMjgyMVowDDAKBgNVHRUEAwoBATAyAhMUABjaGVE/8P1YhIPvAAIAGNoZFw0yNTEwMjMyMTI4MjFaMAwwCgYDVR0VBAMKAQEwMgITFAAW3OGy64it7zEDbwACABbc4RcNMjUxMDIzMjAzMDUzWjAMMAoGA1UdFQQDCgEBMDICExQAFtzgfCIxCGHJBcoAAgAW3OAXDTI1MTAyMzIwMzA1M1owDDAKBgNVHRUEAwoBATAyAhMUABc5dTMVCbs79IM6AAIAFzl1Fw0yNTEwMjMyMDI3NTVaMAwwCgYDVR0VBAMKAQEwMgITFAAXOXSHKWQr+RT0OAACABc5dBcNMjUxMDIzMjAyNzU1WjAMMAoGA1UdFQQDCgEBMDICExQAGp4797ij62CA3zgAAgAanjsXDTI1MTAyMzIwMDIzNFowDDAKBgNVHRUEAwoBATAyAhMUABqeOlLVFJppdK0yAAIAGp46Fw0yNTEwMjMyMDAyMzRaMAwwCgYDVR0VBAMKAQEwMgITFAARJRI8Cj1ZiWJDrwACABElEhcNMjUxMDIzMTk1MjA3WjAMMAoGA1UdFQQDCgEBMDICExQAESURLctYBL8tPEsAAgARJREXDTI1MTAyMzE5NTIwN1owDDAKBgNVHRUEAwoBATAyAhMUABRZwPt1CykyTEVwAAIAFFnAFw0yNTEwMjMxOTExMDFaMAwwCgYDVR0VBAMKAQEwMgITFAAUWb/ihlm/pPmTtQACABRZvxcNMjUxMDIzMTkxMTAxWjAMMAoGA1UdFQQDCgEBMDICExQAGp2yPue/nqrrQV4AAgAanbIXDTI1MTAyMzE4NTUzMVowDDAKBgNVHRUEAwoBBTAyAhMUABp9VSjilzRSdnkFAAIAGn1VFw0yNTEwMjMxODM3MTNaMAwwCgYDVR0VBAMKAQUwMgITFAAaLR48KdkUEYr8FQACABotHhcNMjUxMDIzMTgyNDQ5WjAMMAoGA1UdFQQDCgEFMDICExQAGQv/BAPmEpoF5lsAAgAZC/8XDTI1MTAyMzE3MzM0MlowDDAKBgNVHRUEAwoBATAyAhMUABkL/viH4IBF/8YoAAIAGQv+Fw0yNTEwMjMxNzMzNDJaMAwwCgYDVR0VBAMKAQEwMgITFAASbYp7emAH1fl0MQACABJtihcNMjUxMDIzMTczMzM0WjAMMAoGA1UdFQQDCgEBMDICExQAEm2J9NY2GHtUv6kAAgASbYkXDTI1MTAyMzE3MzMzNFowDDAKBgNVHRUEAwoBATAyAhMUABJp/EyF8ouRRWONAAIAEmn8Fw0yNTEwMjMxNjU2MjRaMAwwCgYDVR0VBAMKAQEwMgITFAASafv5ROCeSB79ZgACABJp+xcNMjUxMDIzMTY1NjI0WjAMMAoGA1UdFQQDCgEBMDICExQAE2RsQ2D62mmyV3EAAgATZGwXDTI1MTAyMzE2Mzg1OVowDDAKBgNVHRUEAwoBATAyAhMUABNka0/WaxJA5lItAAIAE2RrFw0yNTEwMjMxNjM4NTlaMAwwCgYDVR0VBAMKAQEwMgITFAAakgWzdY+7rFx3/AACABqSBRcNMjUxMDIzMTYxNzUyWjAMMAoGA1UdFQQDCgEFMDICExQAGOci8qL/rzvlDSgAAgAY5yIXDTI1MTAyMzE2MDQyOVowDDAKBgNVHRUEAwoBBTAyAhMUABiz+4pW4UlCyPPCAAIAGLP7Fw0yNTEwMjMxNTU4MDZaMAwwCgYDVR0VBAMKAQEwMgITFAAYs/o/VfuFjm7IjQACABiz+hcNMjUxMDIzMTU1ODA2WjAMMAoGA1UdFQQDCgEBMDICExQAEVJfZgVBZkT0DQ8AAgARUl8XDTI1MTAyMzE1NDA1MVowDDAKBgNVHRUEAwoBATAyAhMUABFSXoJoswYgtqXXAAIAEVJeFw0yNTEwMjMxNTQwNTFaMAwwCgYDVR0VBAMKAQEwMgITFAAWRG3dpnGHeDnSmQACABZEbRcNMjUxMDIzMTU0MDUxWjAMMAoGA1UdFQQDCgEBMDICExQAFkRsdsePnv5KQsEAAgAWRGwXDTI1MTAyMzE1NDA1MVowDDAKBgNVHRUEAwoBATAyAhMUABE871+FXx71OWsbAAIAETzvFw0yNTEwMjMxNTE3NDNaMAwwCgYDVR0VBAMKAQEwMgITFAARPO7bDJ6HCBS0kwACABE87hcNMjUxMDIzMTUxNzQyWjAMMAoGA1UdFQQDCgEBMDICExQAGj/36UlOtOYQCSoAAgAaP/cXDTI1MTAyMzE0NTk1MVowDDAKBgNVHRUEAwoBBTAyAhMUABJ+oggP0ZchN5PEAAIAEn6iFw0yNTEwMjMxNDI5MDFaMAwwCgYDVR0VBAMKAQEwMgITFAASfqGie/SWf5ifAAACABJ+oRcNMjUxMDIzMTQyOTAxWjAMMAoGA1UdFQQDCgEBMDICExQAFe8isp17rj33kfIAAgAV7yIXDTI1MTAyMzA1MjQyOVowDDAKBgNVHRUEAwoBBTAyAhMUABPjj8zQVfwCVPfEAAIAE+OPFw0yNTEwMjMwNDA0MzBaMAwwCgYDVR0VBAMKAQEwMgITFAAT447rhkRtqkVegQACABPjjhcNMjUxMDIzMDQwNDMwWjAMMAoGA1UdFQQDCgEBMDICExQAF0tadOm50BX+qKYAAgAXS1oXDTI1MTAyMzA0MDI0OVowDDAKBgNVHRUEAwoBATAyAhMUABdLWXbs9b9llbKUAAIAF0tZFw0yNTEwMjMwNDAyNDlaMAwwCgYDVR0VBAMKAQEwMgITFAAT8A8xNyUc/m0tswACABPwDxcNMjUxMDIzMDM0MTE3WjAMMAoGA1UdFQQDCgEFMDICExQAFrbpXjYec2mf6q8AAgAWtukXDTI1MTAyMzAzMzIxOVowDDAKBgNVHRUEAwoBBTAyAhMUABCXHEH6BDfl2dtOAAIAEJccFw0yNTEwMjIyMjQ0NTJaMAwwCgYDVR0VBAMKAQUwMgITFAAXxzSjhI+exiQKnAACABfHNBcNMjUxMDIyMjE1NDQxWjAMMAoGA1UdFQQDCgEFMDICExQAFb9E7y/Dkb3cWCsAAgAVv0QXDTI1MTAyMjIxNDUwNVowDDAKBgNVHRUEAwoBATAyAhMUABW/Q/478KRjpv55AAIAFb9DFw0yNTEwMjIyMTQ1MDVaMAwwCgYDVR0VBAMKAQEwMgITFAAZ+h/UMdjsTJ5OlgACABn6HxcNMjUxMDIyMjEzNjI0WjAMMAoGA1UdFQQDCgEFMDICExQAFGFNXdEsrv4Hf+cAAgAUYU0XDTI1MTAyMjIxMjIwMFowDDAKBgNVHRUEAwoBBTAyAhMUABqasYpJ03RdIZNvAAIAGpqxFw0yNTEwMjIyMTIxMDhaMAwwCgYDVR0VBAMKAQUwMgITFAAahgHNxKIGazoJbQACABqGARcNMjUxMDIyMjExODUyWjAMMAoGA1UdFQQDCgEFMDICExQAGpqmFSKVT419zWUAAgAamqYXDTI1MTAyMjIxMTc1NFowDDAKBgNVHRUEAwoBATAyAhMUABqapZ4CKZhIbBo0AAIAGpqlFw0yNTEwMjIyMTE3NTRaMAwwCgYDVR0VBAMKAQEwMgITFAAQLKsL8Zb54/gUJAACABAsqxcNMjUxMDIyMTc1NDA0WjAMMAoGA1UdFQQDCgEFMDICExQAFdy03k7MEfcu1dkAAgAV3LQXDTI1MTAyMjE3NTA1MFowDDAKBgNVHRUEAwoBATAyAhMUABXcs62l1Kg0S+iRAAIAFdyzFw0yNTEwMjIxNzUwNTBaMAwwCgYDVR0VBAMKAQEwMgITFAATOvzANj+xmYb6CgACABM6/BcNMjUxMDIyMTczODA3WjAMMAoGA1UdFQQDCgEBMDICExQAEzr7LurTq5WnI6MAAgATOvsXDTI1MTAyMjE3MzgwN1owDDAKBgNVHRUEAwoBATAyAhMUABqZMUxCxatAHeQxAAIAGpkxFw0yNTEwMjIxNzM3NDFaMAwwCgYDVR0VBAMKAQEwMgITFAAamTBmrclSIxV8VgACABqZMBcNMjUxMDIyMTczNzQxWjAMMAoGA1UdFQQDCgEBMDICExQAGf1lBlrhsEQ498kAAgAZ/WUXDTI1MTAyMjE2MTYyNVowDDAKBgNVHRUEAwoBBTAyAhMUABPO4dIdL6QCnm0/AAIAE87hFw0yNTEwMjIxNDAzMzBaMAwwCgYDVR0VBAMKAQEwMgITFAATzuCo5HS2psboEQACABPO4BcNMjUxMDIyMTQwMzMwWjAMMAoGA1UdFQQDCgEBMDICExQAEiT5zXuvah/ToLsAAgASJPkXDTI1MTAyMjEzNDQzNFowDDAKBgNVHRUEAwoBATAyAhMUABIk+K3hyuU+9MTeAAIAEiT4Fw0yNTEwMjIxMzQ0MzRaMAwwCgYDVR0VBAMKAQEwMgITFAAXYWMz3BDydHQrLwACABdhYxcNMjUxMDIyMTIwMTU0WjAMMAoGA1UdFQQDCgEFMDICExQAGDW/RxqJ2EZ3YwwAAgAYNb8XDTI1MTAyMjA0MjEyM1owDDAKBgNVHRUEAwoBBTAyAhMUABLEOkkcudrEjFpuAAIAEsQ6Fw0yNTEwMjIwNDA0MjFaMAwwCgYDVR0VBAMKAQEwMgITFAASxDl9QjgEWMr0SwACABLEORcNMjUxMDIyMDQwNDE3WjAMMAoGA1UdFQQDCgEBMDICExQAGC1RuyU6ZqMLxyIAAgAYLVEXDTI1MTAyMjAzMDkyOFowDDAKBgNVHRUEAwoBBTAyAhMUABHDkpUBVPJhG4MkAAIAEcOSFw0yNTEwMjIwMTU0NDJaMAwwCgYDVR0VBAMKAQUwMgITFAAY7CRpLpJuKEj2fgACABjsJBcNMjUxMDIyMDAxMDI2WjAMMAoGA1UdFQQDCgEFMDICExQAGhQoEx4TCrZFgbkAAgAaFCgXDTI1MTAyMTIyNTQyNlowDDAKBgNVHRUEAwoBBTAyAhMUABhzNB0vIAOru95/AAIAGHM0Fw0yNTEwMjEyMTQ4MDJaMAwwCgYDVR0VBAMKAQEwMgITFAAYczPJTeXHE9omSAACABhzMxcNMjUxMDIxMjE0ODAxWjAMMAoGA1UdFQQDCgEBMDICExQAGpaLMBHhC2a2HEsAAgAalosXDTI1MTAyMTIwNTk1MVowDDAKBgNVHRUEAwoBATAyAhMUABqWil6cCuUKUeyfAAIAGpaKFw0yNTEwMjEyMDU5NTFaMAwwCgYDVR0VBAMKAQEwMgITFAAXpjZlYX0hqPFSugACABemNhcNMjUxMDIxMjAwNjQ0WjAMMAoGA1UdFQQDCgEBMDICExQAF6Y1F8Guhe82LRgAAgAXpjUXDTI1MTAyMTIwMDY0NFowDDAKBgNVHRUEAwoBATAyAhMUABOx566fhJQnRBYsAAIAE7HnFw0yNTEwMjExOTQ5MzhaMAwwCgYDVR0VBAMKAQEwMgITFAATseZq9yLiyCwVfgACABOx5hcNMjUxMDIxMTk0OTM4WjAMMAoGA1UdFQQDCgEBMDICExQAF+CbP4u3tWtgnl8AAgAX4JsXDTI1MTAyMTE4NTAwNVowDDAKBgNVHRUEAwoBBTAyAhMUABFnhha+jZAnRBwtAAIAEWeGFw0yNTEwMjExODQ1MDZaMAwwCgYDVR0VBAMKAQEwMgITFAARZ4Xl19vP8dLNKQACABFnhRcNMjUxMDIxMTg0NTA1WjAMMAoGA1UdFQQDCgEBMDICExQAGQSonSx9Jb9boqQAAgAZBKgXDTI1MTAyMTE3MzQwOVowDDAKBgNVHRUEAwoBBTAyAhMUABDDXlGB19oXQE6xAAIAEMNeFw0yNTEwMjExNzE3NTFaMAwwCgYDVR0VBAMKAQEwMgITFAAQw12BHDTjH8HssQACABDDXRcNMjUxMDIxMTcxNzUxWjAMMAoGA1UdFQQDCgEBMDICExQAEZA593eBJuFy4nQAAgARkDkXDTI1MTAyMTE2NDM0NFowDDAKBgNVHRUEAwoBATAyAhMUABGQOIHrt2IieP+AAAIAEZA4Fw0yNTEwMjExNjQzNDRaMAwwCgYDVR0VBAMKAQEwMgITFAAWa/ZcH9iCSLtL2QACABZr9hcNMjUxMDIxMTYyNjE5WjAMMAoGA1UdFQQDCgEBMDICExQAFijHgx0m1gfvy94AAgAWKMcXDTI1MTAzMDE2NTgwM1owDDAKBgNVHRUEAwoBATAyAhMUABEXbqtRND3Sm0ARAAIAERduFw0yNTEwMzAxNjI3MDdaMAwwCgYDVR0VBAMKAQEwMgITFAARF22+cCb0kMcDHAACABEXbRcNMjUxMDMwMTYyNzA3WjAMMAoGA1UdFQQDCgEBMDICExQAE1/QFcJTSS1MBa0AAgATX9AXDTI1MTAzMDE2MjYyOVowDDAKBgNVHRUEAwoBATAyAhMUABNfzwysP1B4Ge0eAAIAE1/PFw0yNTEwMzAxNjI2MjlaMAwwCgYDVR0VBAMKAQEwMgITFAARPm6atLtJB8RbWgACABE+bhcNMjUxMDMwMTYyNDQzWjAMMAoGA1UdFQQDCgEFMDICExQAEF4mOygsijuCWlsAAgAQXiYXDTI1MTAzMDE1MjkyNFowDDAKBgNVHRUEAwoBATAyAhMUABBeJaOLAVaA3lMoAAIAEF4lFw0yNTEwMzAxNTI5MjRaMAwwCgYDVR0VBAMKAQEwMgITFAAYQ3PqWCvbYExQuwACABhDcxcNMjUxMDMwMTUyOTA4WjAMMAoGA1UdFQQDCgEBMDICExQAGENyAKvE0sO9UawAAgAYQ3IXDTI1MTAzMDE1MjkwOFowDDAKBgNVHRUEAwoBATAyAhMUABaURT8m70h6kN0iAAIAFpRFFw0yNTEwMzAxNTI0MDRaMAwwCgYDVR0VBAMKAQEwMgITFAAWlESZ2wFVeQ+YdQACABaURBcNMjUxMDMwMTUyNDA0WjAMMAoGA1UdFQQDCgEBMDICExQAGOpzRdvkvnhmG6YAAgAY6nMXDTI1MTAzMDE0MTMxMFowDDAKBgNVHRUEAwoBBTAyAhMUABbhM30I41LmGO38AAIAFuEzFw0yNTEwMzAxNDA2MDZaMAwwCgYDVR0VBAMKAQEwMgITFAAW4TL5KKSlQ+3qTgACABbhMhcNMjUxMDMwMTQwNjA2WjAMMAoGA1UdFQQDCgEBMDICExQAF7CCTY6hOerS2RsAAgAXsIIXDTI1MTAzMDE0MDUxNFowDDAKBgNVHRUEAwoBATAyAhMUABewgYJyIwrllV5bAAIAF7CBFw0yNTEwMzAxNDA1MTRaMAwwCgYDVR0VBAMKAQEwMgITFAATrQXvFJzD/oQX8AACABOtBRcNMjUxMDMwMDQxMTQwWjAMMAoGA1UdFQQDCgEBMDICExQAE60Ey4Fdl5Q/VmQAAgATrQQXDTI1MTAzMDA0MTE0MFowDDAKBgNVHRUEAwoBATAyAhMUAA+nyjIu1UNCmnloAAIAD6fKFw0yNTEwMzAwNDEwMzJaMAwwCgYDVR0VBAMKAQEwMgITFAAPp8kwqSpldvyaSAACAA+nyRcNMjUxMDMwMDQxMDMyWjAMMAoGA1UdFQQDCgEBMDICExQAFBlHs7JT2EcmV8wAAgAUGUcXDTI1MTAzMDA0MTAwM1owDDAKBgNVHRUEAwoBATAyAhMUABQZRo9kZoeLTjvgAAIAFBlGFw0yNTEwMzAwNDEwMDNaMAwwCgYDVR0VBAMKAQEwMgITFAARMlpph3aMt5XMwwACABEyWhcNMjUxMDMwMDE1NDQ5WjAMMAoGA1UdFQQDCgEFMDICExQAF72Ohx3BUxJc5S4AAgAXvY4XDTI1MTAzMDAxMDU1NFowDDAKBgNVHRUEAwoBBTAyAhMUABN+wsq76JFNPVdUAAIAE37CFw0yNTEwMzAwMTA1MjNaMAwwCgYDVR0VBAMKAQEwMgITFAATfsEsDYny1kK0UwACABN+wRcNMjUxMDMwMDEwNTIzWjAMMAoGA1UdFQQDCgEBMDICExQAE8KiCxh4R7UmeJoAAgATwqIXDTI1MTAyOTIzNDUwMlowDDAKBgNVHRUEAwoBBTAyAhMUABTfQTKpV3Nnd7coAAIAFN9BFw0yNTEwMjkyMzEyNDhaMAwwCgYDVR0VBAMKAQUwMgITFAAZA7TWShpPzq4MfQACABkDtBcNMjUxMDI5MjEzNDIxWjAMMAoGA1UdFQQDCgEFMDICExQAGmQirZdUqS0soSkAAgAaZCIXDTI1MTAyOTE5NTQyMlowDDAKBgNVHRUEAwoBBTAyAhMUABH89u6ie3DCKcz7AAIAEfz2Fw0yNTEwMjkxOTM1MTNaMAwwCgYDVR0VBAMKAQEwMgITFAAR/PVZNTNsYqTTnQACABH89RcNMjUxMDI5MTkzNTEzWjAMMAoGA1UdFQQDCgEBMDICExQAE9eqBMnR/NqeMtQAAgAT16oXDTI1MTAyOTE4MjEwOVowDDAKBgNVHRUEAwoBBTAyAhMUABUrDnD8wsxfEARgAAIAFSsOFw0yNTEwMjkxNzU2MzhaMAwwCgYDVR0VBAMKAQEwMgITFAAVKw2l0XvF095pTQACABUrDRcNMjUxMDI5MTc1NjM4WjAMMAoGA1UdFQQDCgEBMDICExQAFV73b4RAFUt/SwIAAgAVXvcXDTI1MTAyOTE3MzYyN1owDDAKBgNVHRUEAwoBBTAyAhMUABqtdPh7JeSk5sEWAAIAGq10Fw0yNTEwMjkxNzE3MTZaMAwwCgYDVR0VBAMKAQEwMgITFAAarXM9LAJq3pVmLQACABqtcxcNMjUxMDI5MTcxNzE2WjAMMAoGA1UdFQQDCgEBMDICExQAElmKW29dR15NGAMAAgASWYoXDTI1MTAyOTE3MDAwOFowDDAKBgNVHRUEAwoBATAyAhMUABJZiUCV2kJKZmbeAAIAElmJFw0yNTEwMjkxNzAwMDhaMAwwCgYDVR0VBAMKAQEwMgITFAAarPZwnm7Yv7X7qgACABqs9hcNMjUxMDI5MTY1NTU3WjAMMAoGA1UdFQQDCgEBMDICExQAGqz1n6Y47jzVzXgAAgAarPUXDTI1MTAyOTE2NTU1N1owDDAKBgNVHRUEAwoBATAyAhMUABE+847VGX+vhxklAAIAET7zFw0yNTEwMjkxNjUzMTFaMAwwCgYDVR0VBAMKAQEwMgITFAARPvLLp3pLUX18bQACABE+8hcNMjUxMDI5MTY1MzExWjAMMAoGA1UdFQQDCgEBMDICExQAFC4CqZVrY/rB+QYAAgAULgIXDTI1MTAyOTE2MDYzMVowDDAKBgNVHRUEAwoBATAyAhMUABQuAegCN4y+LnriAAIAFC4BFw0yNTEwMjkxNjA2MzFaMAwwCgYDVR0VBAMKAQEwMgITFAAVgHGRlwV0+ia8TAACABWAcRcNMjUxMDI5MTQ0NzUwWjAMMAoGA1UdFQQDCgEFMDICExQAF6HajmNJylxdoloAAgAXodoXDTI1MTAyOTE0MjA0M1owDDAKBgNVHRUEAwoBATAyAhMUABeh2b/e+64e4GvpAAIAF6HZFw0yNTEwMjkxNDIwNDNaMAwwCgYDVR0VBAMKAQEwMgITFAAUFYwm/ZePdghe7QACABQVjBcNMjUxMDI5MDYyODIyWjAMMAoGA1UdFQQDCgEFMDICExQAGqfrCGM8Qc9v7ScAAgAap+sXDTI1MTAyOTA2MTAwOVowDDAKBgNVHRUEAwoBATAyAhMUABqn6gglPEpCxwMfAAIAGqfqFw0yNTEwMjkwNjEwMDdaMAwwCgYDVR0VBAMKAQEwMgITFAAUy3uB54gP8hGaugACABTLexcNMjUxMDI5MDQ0MTAyWjAMMAoGA1UdFQQDCgEFMDICExQAFdiKSkFZswMtgj4AAgAV2IoXDTI1MTAyOTA0MDUwNVowDDAKBgNVHRUEAwoBATAyAhMUABXYicGOKBA5zG3OAAIAFdiJFw0yNTEwMjkwNDA1MDVaMAwwCgYDVR0VBAMKAQEwMgITFAAWzIUqniQnrV+7NwACABbMhRcNMjUxMDI5MDQwNDE3WjAMMAoGA1UdFQQDCgEBMDICExQAFsyEGjCuzwZWPc4AAgAWzIQXDTI1MTAyOTA0MDQxN1owDDAKBgNVHRUEAwoBATAyAhMUABaVG5PPZ8S6e5BBAAIAFpUbFw0yNTEwMjkwNDAzMzRaMAwwCgYDVR0VBAMKAQEwMgITFAAWlRq4CJjENzcTXgACABaVGhcNMjUxMDI5MDQwMzM0WjAMMAoGA1UdFQQDCgEBMDICExQAEtEthiy3vpscwz0AAgAS0S0XDTI1MTAyOTAzNTgxMVowDDAKBgNVHRUEAwoBBTAyAhMUABL4bGFc8giQMy/OAAIAEvhsFw0yNTEwMjkwMzM3MTFaMAwwCgYDVR0VBAMKAQUwMgITFAAT/UkrCIu+FTHRyAACABP9SRcNMjUxMDI5MDIzMjA2WjAMMAoGA1UdFQQDCgEFMDICExQAEYxyDDxnNt+df2wAAgARjHIXDTI1MTAyOTAxMzMxNFowDDAKBgNVHRUEAwoBBTAyAhMUAA+itayE2i6lPhN6AAIAD6K1Fw0yNTEwMjkwMTA1MzhaMAwwCgYDVR0VBAMKAQUwMgITFAAaA7qJNZVXopznwAACABoDuhcNMjUxMDI5MDEwNTI1WjAMMAoGA1UdFQQDCgEBMDICExQAGgO7R/tGIW1QBOoAAgAaA7sXDTI1MTAyOTAxMDUyNFowDDAKBgNVHRUEAwoBATAyAhMUABaspn9ZsntpA5ddAAIAFqymFw0yNTEwMjkwMDI1NDNaMAwwCgYDVR0VBAMKAQUwMgITFAAafHDED9sQqlMd+gACABp8cBcNMjUxMDI4MjMwODI3WjAMMAoGA1UdFQQDCgEFMDICExQAFJRfa1Isk8+wjKIAAgAUlF8XDTI1MTAyODIyMzc1MVowDDAKBgNVHRUEAwoBBTAyAhMUABP/9RaGtfjg1kFgAAIAE//1Fw0yNTEwMjgyMjExMzVaMAwwCgYDVR0VBAMKAQUwMgITFAARkp02K9s/xzRN/wACABGSnRcNMjUxMDI4MjEzNDQyWjAMMAoGA1UdFQQDCgEBMDICExQAEZKc3qFgTwYx/wUAAgARkpwXDTI1MTAyODIxMzQ0MlowDDAKBgNVHRUEAwoBATAyAhMUABLk2+B9At5mFR9iAAIAEuTbFw0yNTEwMjgyMTE1MDhaMAwwCgYDVR0VBAMKAQEwMgITFAAS5No/XCUSSGTYbQACABLk2hcNMjUxMDI4MjExNTA4WjAMMAoGA1UdFQQDCgEBMDICExQAEdAltEySzUEUnnYAAgAR0CUXDTI1MTAyODIwMjIxOFowDDAKBgNVHRUEAwoBATAyAhMUABHQJP4GShm3NtNdAAIAEdAkFw0yNTEwMjgyMDIyMThaMAwwCgYDVR0VBAMKAQEwMgITFAAQfQ1hgwqX+sQfuwACABB9DRcNMjUxMDI4MjAxNjU2WjAMMAoGA1UdFQQDCgEBMDICExQAEH0M4/M9QXxwWDoAAgAQfQwXDTI1MTAyODIwMTY1NlowDDAKBgNVHRUEAwoBATAyAhMUABqqtbFJ2OyYnzzNAAIAGqq1Fw0yNTEwMjgyMDA5MTRaMAwwCgYDVR0VBAMKAQEwMgITFAAaqrTYGn0c1MIkQwACABqqtBcNMjUxMDI4MjAwOTEzWjAMMAoGA1UdFQQDCgEBMDICExQAF5DVTPQ5nsPYstMAAgAXkNUXDTI1MTAyODIwMDY1MFowDDAKBgNVHRUEAwoBBTAyAhMUABVWxku1Q+Ff5VR1AAIAFVbGFw0yNTEwMjgxOTExMzRaMAwwCgYDVR0VBAMKAQEwMgITFAAVVsX+JtX6WQ8AFAACABVWxRcNMjUxMDI4MTkxMTMzWjAMMAoGA1UdFQQDCgEBMDICExQAEATtOsEDwmro+NAAAgAQBO0XDTI1MTAyODE5MDkxNFowDDAKBgNVHRUEAwoBATAyAhMUABAE7CBy/fR+n+1gAAIAEATsFw0yNTEwMjgxOTA5MTRaMAwwCgYDVR0VBAMKAQEwMgITFAAWBOhOkaiK7ZVp2QACABYE6BcNMjUxMDI4MTczNjQ5WjAMMAoGA1UdFQQDCgEBMDICExQAFgTn9m0xOLlEX90AAgAWBOcXDTI1MTAyODE3MzY0OVowDDAKBgNVHRUEAwoBATAyAhMUABkjtnDYRborpRMXAAIAGSO2Fw0yNTEwMjgxNjUyNDRaMAwwCgYDVR0VBAMKAQUwMgITFAAZDUBGT/QyQKJPqAACABkNQBcNMjUxMDI4MTY0NDIxWjAMMAoGA1UdFQQDCgEBMDICExQAGQ0/53VhSHYJQAAAAgAZDT8XDTI1MTAyODE2NDQyMVowDDAKBgNVHRUEAwoBATAyAhMUABAkic68W307bLMoAAIAECSJFw0yNTEwMjgxNjM5MDlaMAwwCgYDVR0VBAMKAQEwMgITFAAQJIj+xD1jnJjjNgACABAkiBcNMjUxMDI4MTYzOTA5WjAMMAoGA1UdFQQDCgEBMDICExQAD8+36eU9ZU3/irAAAgAPz7cXDTI1MTAyODE2MzAxOFowDDAKBgNVHRUEAwoBATAyAhMUAA/PtoVvImvs2w4gAAIAD8+2Fw0yNTEwMjgxNjMwMTdaMAwwCgYDVR0VBAMKAQEwMgITFAAWU9INIRMWZuEEywACABZT0hcNMjUxMDI4MTYyODAxWjAMMAoGA1UdFQQDCgEFMDICExQAE15Qrp9lNzu9YAkAAgATXlAXDTI1MTAyODE2MTkyNVowDDAKBgNVHRUEAwoBATAyAhMUABNeT8QuhyuSdrzZAAIAE15PFw0yNTEwMjgxNjE5MjVaMAwwCgYDVR0VBAMKAQEwMgITFAAV1pGh7hL31hMstAACABXWkRcNMjUxMDI4MTYxOTI0WjAMMAoGA1UdFQQDCgEBMDICExQAFdaQAjQKQClO7dIAAgAV1pAXDTI1MTAyODE2MTkyNFowDDAKBgNVHRUEAwoBATAyAhMUABZGQTHCoVKUHtUOAAIAFkZBFw0yNTEwMjgxNjE3NDNaMAwwCgYDVR0VBAMKAQEwMgITFAAWRkBJEy/0u74pWAACABZGQBcNMjUxMDI4MTYxNzQzWjAMMAoGA1UdFQQDCgEBMDICExQAGE3ZCgEi2u5GPggAAgAYTdkXDTI1MTAyODE2MTEwN1owDDAKBgNVHRUEAwoBATAyAhMUABhN2IyRUG5ur9GlAAIAGE3YFw0yNTEwMjgxNjExMDdaMAwwCgYDVR0VBAMKAQEwMgITFAAUfRWVe0i3Wya73gACABR9FRcNMjUxMDI4MTU1NzM1WjAMMAoGA1UdFQQDCgEBMDICExQAFH0Wxw3HA8PesEAAAgAUfRYXDTI1MTAyODE1NTczNVowDDAKBgNVHRUEAwoBATAyAhMUABfAVH/D4tnm3LRfAAIAF8BUFw0yNTEwMjgxNTIxMzlaMAwwCgYDVR0VBAMKAQEwMgITFAAXwFNnxoSvsnzmNwACABfAUxcNMjUxMDI4MTUyMTM5WjAMMAoGA1UdFQQDCgEBMDICExQAEq3avqLt7TRlW7AAAgASrdoXDTI1MTAyODE1MTMzMlowDDAKBgNVHRUEAwoBATAyAhMUABKt2e5LRqs5IwPjAAIAEq3ZFw0yNTEwMjgxNTEzMzJaMAwwCgYDVR0VBAMKAQEwMgITFAAXVu3LhyE6eSdVngACABdW7RcNMjUxMDI4MTI0NDEyWjAMMAoGA1UdFQQDCgEFMDICExQAFRKD41RweeD4IbkAAgAVEoMXDTI1MTAyODA2MDgzOVowDDAKBgNVHRUEAwoBBTAyAhMUABpAwZSTt4B0D336AAIAGkDBFw0yNTEwMjgwNDM4NTBaMAwwCgYDVR0VBAMKAQUwMgITFAAYfqn7vSaL1KPe6QACABh+qRcNMjUxMDI4MDQwNzA5WjAMMAoGA1UdFQQDCgEBMDICExQAGH6oIrkdaJ4eZCoAAgAYfqgXDTI1MTAyODA0MDcwOVowDDAKBgNVHRUEAwoBATAyAhMUABPNlyIQbHxOAixzAAIAE82XFw0yNTEwMjgwNDA1MjZaMAwwCgYDVR0VBAMKAQEwMgITFAATzZa8klBlej+jowACABPNlhcNMjUxMDI4MDQwNTI2WjAMMAoGA1UdFQQDCgEBMDICExQAGGhn7OvVmNDX9gQAAgAYaGcXDTI1MTAyODAyNDcyNFowDDAKBgNVHRUEAwoBBTAyAhMUABoxKN9aRB0ppVUmAAIAGjEoFw0yNTEwMjgwMjM1MDNaMAwwCgYDVR0VBAMKAQUwMgITFAAYgWdNTMqVNHcjcgACABiBZxcNMjUxMDI4MDEwNTI4WjAMMAoGA1UdFQQDCgEBMDICExQAGIFmtMWjBrwyx7EAAgAYgWYXDTI1MTAyODAxMDUyN1owDDAKBgNVHRUEAwoBATAyAhMUABWj+al8Rjf68V/7AAIAFaP5Fw0yNTEwMjcyMjE2NTJaMAwwCgYDVR0VBAMKAQEwMgITFAAVo/ho6Z7bceNucAACABWj+BcNMjUxMDI3MjIxNjUyWjAMMAoGA1UdFQQDCgEBMDICExQAFeO+94oQl27nsh8AAgAV474XDTI1MTAyNzIyMDUyMFowDDAKBgNVHRUEAwoBATAyAhMUABXjvYQJu+wMtQvXAAIAFeO9Fw0yNTEwMjcyMjA1MTlaMAwwCgYDVR0VBAMKAQEwMgITFAAU0o7BQeqC19wDvQACABTSjhcNMjUxMDI3MjExMzIzWjAMMAoGA1UdFQQDCgEBMDICExQAFNKNZ0WZP0nl+0sAAgAU0o0XDTI1MTAyNzIxMTMyM1owDDAKBgNVHRUEAwoBATAyAhMUABqGNDL0IglM96AaAAIAGoY0Fw0yNTEwMjcyMDAzMTdaMAwwCgYDVR0VBAMKAQUwMgITFAAU/2tduiYY0xjnswACABT/axcNMjUxMDI3MTkzNjE1WjAMMAoGA1UdFQQDCgEBMDICExQAFP9q1DQYhDQqYskAAgAU/2oXDTI1MTAyNzE5MzYxNVowDDAKBgNVHRUEAwoBATAyAhMUABmgh5ya6RWClQWAAAIAGaCHFw0yNTEwMjcxOTMyMDFaMAwwCgYDVR0VBAMKAQEwMgITFAAZoIbQmKEnMcT9YwACABmghhcNMjUxMDI3MTkzMjAxWjAMMAoGA1UdFQQDCgEBMDICExQAFA3fVI3SyLxLoXYAAgAUDd8XDTI1MTAyNzE5MTQ1OFowDDAKBgNVHRUEAwoBATAyAhMUABQN3ofMigqss3mAAAIAFA3eFw0yNTEwMjcxOTE0NThaMAwwCgYDVR0VBAMKAQEwMgITFAAX8GRia1E4R4b5EAACABfwZBcNMjUxMDI3MTkxNDE1WjAMMAoGA1UdFQQDCgEFMDICExQAEd1HX1VQDsUYG7YAAgAR3UcXDTI1MTAyNzE3NTI1MVowDDAKBgNVHRUEAwoBATAyAhMUABHdRlL9LttqoUdnAAIAEd1GFw0yNTEwMjcxNzUyNTBaMAwwCgYDVR0VBAMKAQEwMgITFAATrPfWl/815hlBiwACABOs9xcNMjUxMDI3MTc0MjI5WjAMMAoGA1UdFQQDCgEBMDICExQAE6z2kzGWa5n1UZ0AAgATrPYXDTI1MTAyNzE3NDIyOVowDDAKBgNVHRUEAwoBATAyAhMUABfwEak1qkU5KiraAAIAF/ARFw0yNTEwMjcxNzM2NTJaMAwwCgYDVR0VBAMKAQEwMgITFAAX8BAcAOtHD7lcbQACABfwEBcNMjUxMDI3MTczNjUyWjAMMAoGA1UdFQQDCgEBMDICExQAFZO3BBGoINRt2qMAAgAVk7cXDTI1MTAyNzE3MjUzMVowDDAKBgNVHRUEAwoBATAyAhMUABWTtjJKMD3GQaJeAAIAFZO2Fw0yNTEwMjcxNzI1MzFaMAwwCgYDVR0VBAMKAQEwMgITFAAUWonl1hkUz4bFCQACABRaiRcNMjUxMDI3MTcxNTU5WjAMMAoGA1UdFQQDCgEFMDICExQAF1ysaJkvbbOKEV8AAgAXXKwXDTI1MTAyNzE3MTA1OFowDDAKBgNVHRUEAwoBATAyAhMUABdcq99+0vxv7z5LAAIAF1yrFw0yNTEwMjcxNzEwNThaMAwwCgYDVR0VBAMKAQEwMgITFAAapRrtLSavUTv/vgACABqlGhcNMjUxMDI3MTcwODMzWjAMMAoGA1UdFQQDCgEBMDICExQAGqUZsn8M3uDM5X4AAgAapRkXDTI1MTAyNzE3MDgzM1owDDAKBgNVHRUEAwoBATAyAhMUABo/sdFtw1Xz4b3IAAIAGj+xFw0yNTEwMjcxNzA4MzBaMAwwCgYDVR0VBAMKAQUwMgITFAAXsLT9zspskxP6lAACABewtBcNMjUxMDI3MTcwNjQ5WjAMMAoGA1UdFQQDCgEBMDICExQAF7Cz/Ahorx8SJ8IAAgAXsLMXDTI1MTAyNzE3MDY0OFowDDAKBgNVHRUEAwoBATAyAhMUABqk8fOp2IdgF3egAAIAGqTxFw0yNTEwMjcxNzA1NTZaMAwwCgYDVR0VBAMKAQEwMgITFAAapPAg+y6cE00YcAACABqk8BcNMjUxMDI3MTcwNTU2WjAMMAoGA1UdFQQDCgEBMDICExQAGqTj7ca43oknJIMAAgAapOMXDTI1MTAyNzE2NTYxNlowDDAKBgNVHRUEAwoBATAyAhMUABqk4rgVV1urfea6AAIAGqTiFw0yNTEwMjcxNjU2MTZaMAwwCgYDVR0VBAMKAQEwMgITFAAao05WxRayx4QILQACABqjThcNMjUxMDI3MTY1MDMxWjAMMAoGA1UdFQQDCgEFMDICExQAFngZ9SH4ssdWH7oAAgAWeBkXDTI1MTAyNzE2MjYzNFowDDAKBgNVHRUEAwoBBTAyAhMUABFzotQXnB3HL6W/AAIAEXOiFw0yNTEwMjcxNTU3MDFaMAwwCgYDVR0VBAMKAQEwMgITFAARc6Hxxr7lf3GXNgACABFzoRcNMjUxMDI3MTU1NzAxWjAMMAoGA1UdFQQDCgEBMDICExQAFxfazaHzYtkP1ZgAAgAXF9oXDTI1MTAyNzE1MzYxNFowDDAKBgNVHRUEAwoBBTAyAhMUABKxu2sP6BgWmI/YAAIAErG7Fw0yNTEwMjcxNTMyMDBaMAwwCgYDVR0VBAMKAQUwMgITFAAVHpQtHO0wWw5D9AACABUelBcNMjUxMDI3MTQ1NzQ0WjAMMAoGA1UdFQQDCgEBMDICExQAFR6TlURnUyc2V+QAAgAVHpMXDTI1MTAyNzE0NTc0NFowDDAKBgNVHRUEAwoBATAyAhMUABRl82wlJS1pAzdSAAIAFGXzFw0yNTEwMjcxNDI4MzBaMAwwCgYDVR0VBAMKAQEwMgITFAAUZfLmXWh70NeYXwACABRl8hcNMjUxMDI3MTQyODMwWjAMMAoGA1UdFQQDCgEBMDICExQAGBSaQyVv0pwcEZcAAgAYFJoXDTI1MTAyNzE0MjMzMVowDDAKBgNVHRUEAwoBBTAyAhMUABAqhFuAyrqWFsnRAAIAECqEFw0yNTEwMjcwMTA1MjFaMAwwCgYDVR0VBAMKAQEwMgITFAAQKoP0fG91MDN5GwACABAqgxcNMjUxMDI3MDEwNTIxWjAMMAoGA1UdFQQDCgEBMDICExQAF0sYVxgYOQawSHAAAgAXSxgXDTI1MTAyNzAwMjE1M1owDDAKBgNVHRUEAwoBATAyAhMUABdLF6thPGJ7KNIkAAIAF0sXFw0yNTEwMjcwMDIxNTJaMAwwCgYDVR0VBAMKAQEwMgITFAATXx7gTtF72Ff/uQACABNfHhcNMjUxMTA0MjAzODM5WjAMMAoGA1UdFQQDCgEBMDICExQAGO+3ISCXXO2zGPAAAgAY77cXDTI1MTEwNDIwMDYyNFowDDAKBgNVHRUEAwoBATAyAhMUABjvtvtKBtBFJK8VAAIAGO+2Fw0yNTExMDQyMDA2MjRaMAwwCgYDVR0VBAMKAQEwMgITFAAVQBrezldnMu1LCQACABVAGhcNMjUxMTA0MTk1MjI2WjAMMAoGA1UdFQQDCgEBMDICExQAFUAZyijD9wUe788AAgAVQBkXDTI1MTEwNDE5NTIyNlowDDAKBgNVHRUEAwoBATAyAhMUABcNJsg0MtxJhXWrAAIAFw0mFw0yNTExMDQxOTIyMjJaMAwwCgYDVR0VBAMKAQUwMgITFAAWhlMspUvAr/6JUgACABaGUxcNMjUxMTA0MTg1NDQ2WjAMMAoGA1UdFQQDCgEBMDICExQAFoZSYkIvJ7xwDJAAAgAWhlIXDTI1MTEwNDE4NTQ0NlowDDAKBgNVHRUEAwoBATAyAhMUABlZrrYYndKEzfwXAAIAGVmuFw0yNTExMDQxODI2NDNaMAwwCgYDVR0VBAMKAQUwMgITFAAVM9MyiJWL+FjgxAACABUz0xcNMjUxMTA0MTgxMTA3WjAMMAoGA1UdFQQDCgEBMDICExQAFTPSHs0XpEQiPGkAAgAVM9IXDTI1MTEwNDE4MTEwNlowDDAKBgNVHRUEAwoBATAyAhMUABq89hR1XPg2Z/o6AAIAGrz2Fw0yNTExMDQxNzI5MTNaMAwwCgYDVR0VBAMKAQEwMgITFAAavPWG7bUyqNNdrAACABq89RcNMjUxMTA0MTcyOTEyWjAMMAoGA1UdFQQDCgEBMDICExQAFr2bEiNRdWK33MAAAgAWvZsXDTI1MTEwNDE2NTAwNFowDDAKBgNVHRUEAwoBBTAyAhMUABjcFhBR90itnktHAAIAGNwWFw0yNTExMDQxNjQzMjZaMAwwCgYDVR0VBAMKAQUwMgITFAARx/2eBnyzoPbm6wACABHH/RcNMjUxMTA0MTYzNTMwWjAMMAoGA1UdFQQDCgEBMDICExQAEcf7FhfJ+H+RHs0AAgARx/sXDTI1MTEwNDE2MzUyOVowDDAKBgNVHRUEAwoBATAyAhMUABq7aOIgnqrgsSj5AAIAGrtoFw0yNTExMDQxNTQ1MTFaMAwwCgYDVR0VBAMKAQEwMgITFAAau2c6cQLGj4t/wwACABq7ZxcNMjUxMTA0MTU0NTEwWjAMMAoGA1UdFQQDCgEBMDICExQAGruQFjrM7iBIVokAAgAau5AXDTI1MTEwNDE1MzA1M1owDDAKBgNVHRUEAwoBATAyAhMUABq7j/0emkS6HDnxAAIAGruPFw0yNTExMDQxNTMwNTNaMAwwCgYDVR0VBAMKAQEwMgITFAAXCUjcAy7YWgPFtgACABcJSBcNMjUxMTA0MTUyOTMxWjAMMAoGA1UdFQQDCgEBMDICExQAFwlHWF1DcCqMnFoAAgAXCUcXDTI1MTEwNDE1MjkzMVowDDAKBgNVHRUEAwoBATAyAhMUABCEax/YXMhPOiFrAAIAEIRrFw0yNTExMDQxNTI1MTRaMAwwCgYDVR0VBAMKAQEwMgITFAAQhGqFP9K+GHU12wACABCEahcNMjUxMTA0MTUyNTE0WjAMMAoGA1UdFQQDCgEBMDICExQAEpYyKdxN0hloHgUAAgASljIXDTI1MTEwNDE1MTcwOVowDDAKBgNVHRUEAwoBATAyAhMUABKWMZjd/+pyGkZ2AAIAEpYxFw0yNTExMDQxNTE3MDlaMAwwCgYDVR0VBAMKAQEwMgITFAAXmJvurEj8OVHcOQACABeYmxcNMjUxMTA0MDUxMDU2WjAMMAoGA1UdFQQDCgEFMDICExQAGkFYclFUGv8FEewAAgAaQVgXDTI1MTEwNDA0NTcxN1owDDAKBgNVHRUEAwoBBTAyAhMUABpZwVAiRzZTYOhOAAIAGlnBFw0yNTExMDQwNDU1NTZaMAwwCgYDVR0VBAMKAQUwMgITFAAafwJ5impfdGzR+gACABp/AhcNMjUxMTA0MDQxMzIxWjAMMAoGA1UdFQQDCgEFMDICExQAE95Hot170M+XkuQAAgAT3kcXDTI1MTEwNDA0MDUyNVowDDAKBgNVHRUEAwoBATAyAhMUABPeRuyxWnfijGAxAAIAE95GFw0yNTExMDQwNDA1MjVaMAwwCgYDVR0VBAMKAQEwMgITFAAaVS2yi01zkFjvkwACABpVLRcNMjUxMTA0MDI1NzI1WjAMMAoGA1UdFQQDCgEFMDICExQAGGsW4BooDdGgYpAAAgAYaxYXDTI1MTEwNDAxMTYwM1owDDAKBgNVHRUEAwoBBTAyAhMUABhl0JYYRJjoi+T9AAIAGGXQFw0yNTExMDMyMDIwNThaMAwwCgYDVR0VBAMKAQUwMgITFAAYHkTuyqsfcMrGDAACABgeRBcNMjUxMTAzMTk1MTA5WjAMMAoGA1UdFQQDCgEFMDICExQAFjBbO9IENmZDKAAAAgAWMFsXDTI1MTEwMzE5Mzk1N1owDDAKBgNVHRUEAwoBATAyAhMUABYwWjP3AN/UCiX8AAIAFjBaFw0yNTExMDMxOTM5NTdaMAwwCgYDVR0VBAMKAQEwMgITFAAUlbAbKk83geW/lgACABSVsBcNMjUxMTAzMTg1MDAzWjAMMAoGA1UdFQQDCgEFMDICExQAFV72+BEFe+S+7LEAAgAVXvYXDTI1MTEwMzE4Mzg1N1owDDAKBgNVHRUEAwoBATAyAhMUABVe9WZM4l0Eyy5TAAIAFV71Fw0yNTExMDMxODM4NTZaMAwwCgYDVR0VBAMKAQEwMgITFAAaua/MoiGp26xf9QACABq5rxcNMjUxMTAzMTgyODA2WjAMMAoGA1UdFQQDCgEBMDICExQAGrmu7+sUP1gc4C0AAgAaua4XDTI1MTEwMzE4MjgwNlowDDAKBgNVHRUEAwoBATAyAhMUABby1HMr+7D8U5WRAAIAFvLUFw0yNTExMDMxNzM0MTFaMAwwCgYDVR0VBAMKAQEwMgITFAAW8tPdoh/SRWn3IwACABby0xcNMjUxMTAzMTczNDExWjAMMAoGA1UdFQQDCgEBMDICExQAGrkz5xp3PEdMrB8AAgAauTMXDTI1MTEwMzE3MjIwMlowDDAKBgNVHRUEAwoBATAyAhMUABq5MgSPZdU2y+bQAAIAGrkyFw0yNTExMDMxNzIyMDJaMAwwCgYDVR0VBAMKAQEwMgITFAAauQ1yPFmtu+6SQgACABq5DRcNMjUxMTAzMTcwNTAwWjAMMAoGA1UdFQQDCgEBMDICExQAGrkMeHcR++uG8/EAAgAauQwXDTI1MTEwMzE3MDQ1OVowDDAKBgNVHRUEAwoBATAyAhMUABhiQyjVL3fszbsOAAIAGGJDFw0yNTExMDMxNjM0MDBaMAwwCgYDVR0VBAMKAQUwMgITFAAaCx6Db6IaHz1tRQACABoLHhcNMjUxMTAzMTYzMzQzWjAMMAoGA1UdFQQDCgEFMDICExQAE8yfnCK+IUTjlhgAAgATzJ8XDTI1MTEwMzE2MjI0MFowDDAKBgNVHRUEAwoBATAyAhMUABPMnuh3ygh1wfKyAAIAE8yeFw0yNTExMDMxNjIyNDBaMAwwCgYDVR0VBAMKAQEwMgITFAAWnQIAO5yjVOw5cwACABadAhcNMjUxMTAzMTUzMjQ4WjAMMAoGA1UdFQQDCgEFMDICExQAEv6NjEsCH8rAOVIAAgAS/o0XDTI1MTEwMzE1MTYwOVowDDAKBgNVHRUEAwoBATAyAhMUABL+jDsS6w0Tv3lhAAIAEv6MFw0yNTExMDMxNTE2MDlaMAwwCgYDVR0VBAMKAQEwMgITFAAaYkj56tFGyGwnKgACABpiSBcNMjUxMTAzMTQ1MTEyWjAMMAoGA1UdFQQDCgEBMDICExQAGmJHeO9JnblPROoAAgAaYkcXDTI1MTEwMzE0NTExMlowDDAKBgNVHRUEAwoBATAyAhMUABkLxdEaDAyon5+nAAIAGQvFFw0yNTExMDMwODAwNDlaMAwwCgYDVR0VBAMKAQUwMgITFAAR0z7U4rWZSJLUSQACABHTPhcNMjUxMTAzMDM1NDAwWjAMMAoGA1UdFQQDCgEBMDICExQAEdM/XI55fr34OuoAAgAR0z8XDTI1MTEwMzAzNTQwMFowDDAKBgNVHRUEAwoBATAyAhMUABqr///ocTDnenVHAAIAGqv/Fw0yNTExMDMwMTAzMjVaMAwwCgYDVR0VBAMKAQUwMgITFAAWMY6+y8zHd3OUigACABYxjhcNMjUxMTAyMjM1OTA0WjAMMAoGA1UdFQQDCgEFMDICExQAGDAiatHTMkwfW08AAgAYMCIXDTI1MTEwMjIzNTI1M1owDDAKBgNVHRUEAwoBBTAyAhMUABYojh0i0gdzHBBHAAIAFiiOFw0yNTExMDIyMzI5MDFaMAwwCgYDVR0VBAMKAQUwMgITFAAYWO8aDdPtH0hmfQACABhY7xcNMjUxMTAyMjE1MTI3WjAMMAoGA1UdFQQDCgEFMDICExQAE/MhBkaYmnWDOAEAAgAT8yEXDTI1MTEwMjIxNTAxMlowDDAKBgNVHRUEAwoBBTAyAhMUABq3jX8Kj9ujlz9JAAIAGreNFw0yNTExMDIyMDQxMzBaMAwwCgYDVR0VBAMKAQUwMgITFAAVbkGLTO+Nm2szdQACABVuQRcNMjUxMTAyMTg1NjU4WjAMMAoGA1UdFQQDCgEFMDICExQAGJrTkwpgsCDpdDAAAgAYmtMXDTI1MTEwMjE4NDQwNVowDDAKBgNVHRUEAwoBBTAyAhMUABadB1xgrffr7FYXAAIAFp0HFw0yNTExMDIxNjU2MTdaMAwwCgYDVR0VBAMKAQUwMgITFAAY0tELL5tBjqReDQACABjS0RcNMjUxMTAyMTYzMjMxWjAMMAoGA1UdFQQDCgEFMDICExQAFL26e69PuMf21iQAAgAUvboXDTI1MTEwMjE1NTYzNFowDDAKBgNVHRUEAwoBBTAyAhMUABqGQv2athHKpXHqAAIAGoZCFw0yNTExMDIxNDQ2NDVaMAwwCgYDVR0VBAMKAQUwMgITFAATbPM+Lr5Qc8Y5OQACABNs8xcNMjUxMTAyMTQyODAzWjAMMAoGA1UdFQQDCgEFMDICExQAEgnm2tDKRJdQzakAAgASCeYXDTI1MTEwMjA2MDEwNlowDDAKBgNVHRUEAwoBBTAyAhMUABRhb87z1lEB8wIbAAIAFGFvFw0yNTExMDIwNDM0MjdaMAwwCgYDVR0VBAMKAQUwMgITFAAXFRLXg6Wms9I9wgACABcVEhcNMjUxMTAyMDQwNTU1WjAMMAoGA1UdFQQDCgEBMDICExQAFxUREIgoXkErJ3UAAgAXFREXDTI1MTEwMjA0MDU1NFowDDAKBgNVHRUEAwoBATAyAhMUABgRch+/InF40coDAAIAGBFyFw0yNTExMDIwMTA1MzJaMAwwCgYDVR0VBAMKAQEwMgITFAAYEXPXvIXyc1iMcgACABgRcxcNMjUxMTAyMDEwNTMyWjAMMAoGA1UdFQQDCgEBMDICExQAGo4pXWHFMWLScE0AAgAajikXDTI1MTEwMjAwMzQzMVowDDAKBgNVHRUEAwoBBTAyAhMUABo++w/HLh/nChDFAAIAGj77Fw0yNTExMDIwMDMyMTNaMAwwCgYDVR0VBAMKAQUwMgITFAAT5rvEkcX0Q7ONTQACABPmuxcNMjUxMTAxMjMyNjIxWjAMMAoGA1UdFQQDCgEBMDICExQAE+a67DjvGHeAMbwAAgAT5roXDTI1MTEwMTIzMjYyMVowDDAKBgNVHRUEAwoBATAyAhMUABnScM83rOWksKHsAAIAGdJwFw0yNTExMDEyMTUzMTlaMAwwCgYDVR0VBAMKAQUwMgITFAAZSW/X+nUrlKapIgACABlJbxcNMjUxMTAxMjA1NzM4WjAMMAoGA1UdFQQDCgEFMDICExQAE0PJJthyHJ7ub+YAAgATQ8kXDTI1MTEwMTIwNDEzMVowDDAKBgNVHRUEAwoBBTAyAhMUABe/XuombxzDi8kuAAIAF79eFw0yNTExMDExODI2NDlaMAwwCgYDVR0VBAMKAQEwMgITFAAXv137URys+IWMFwACABe/XRcNMjUxMTAxMTgyNjQ5WjAMMAoGA1UdFQQDCgEBMDICExQAFSUNsJ1LfGzq2H8AAgAVJQ0XDTI1MTEwMTE1NTE0MlowDDAKBgNVHRUEAwoBBTAyAhMUABfrMSlbapRJG/mFAAIAF+sxFw0yNTExMDExMjUyMDVaMAwwCgYDVR0VBAMKAQEwMgITFAAX6zA/QrIU3GA4IQACABfrMBcNMjUxMTAxMTI1MjA1WjAMMAoGA1UdFQQDCgEBMDICExQAGrYHzwEuNN9miWIAAgAatgcXDTI1MTEwMTA0MTIwMFowDDAKBgNVHRUEAwoBBTAyAhMUABJPzJrRf7UjtuXAAAIAEk/MFw0yNTExMDEwNDExNDJaMAwwCgYDVR0VBAMKAQEwMgITFAAST8tWMRdo8rGtoAACABJPyxcNMjUxMTAxMDQxMTQyWjAMMAoGA1UdFQQDCgEBMDICExQAEClYS5dAYKgMx3oAAgAQKVgXDTI1MTEwMTA0MTEzN1owDDAKBgNVHRUEAwoBATAyAhMUABApV93FP5cTaA8LAAIAEClXFw0yNTExMDEwNDExMzdaMAwwCgYDVR0VBAMKAQEwMgITFAAWcGbx8lpLxzp60wACABZwZhcNMjUxMTAxMDQxMTE0WjAMMAoGA1UdFQQDCgEBMDICExQAFnBl9B8xz8wyV8EAAgAWcGUXDTI1MTEwMTA0MTExNFowDDAKBgNVHRUEAwoBATAyAhMUABpCAbRfnTe8WTZ/AAIAGkIBFw0yNTExMDEwNDEwMjRaMAwwCgYDVR0VBAMKAQEwMgITFAAaQgAT6MgEbmE4JwACABpCABcNMjUxMTAxMDQxMDI0WjAMMAoGA1UdFQQDCgEBMDICExQAF/EdYAkIBUFhZuwAAgAX8R0XDTI1MTEwMTA0MTAwNFowDDAKBgNVHRUEAwoBATAyAhMUABfxHJPHub1Cpi/iAAIAF/EcFw0yNTExMDEwNDEwMDRaMAwwCgYDVR0VBAMKAQEwMgITFAAZUI8XigMxbRaasQACABlQjxcNMjUxMTAxMDQwOTQzWjAMMAoGA1UdFQQDCgEBMDICExQAGVCOhay+8qeFBu8AAgAZUI4XDTI1MTEwMTA0MDk0M1owDDAKBgNVHRUEAwoBATAyAhMUABBIGHCzGkMcRORKAAIAEEgYFw0yNTExMDEwNDA5MzdaMAwwCgYDVR0VBAMKAQEwMgITFAAQSBey7kX/6L3QAQACABBIFxcNMjUxMTAxMDQwOTM3WjAMMAoGA1UdFQQDCgEBMDICExQAGrbQ8NVSXTmxZjAAAgAattAXDTI1MTEwMTAzNTQxMVowDDAKBgNVHRUEAwoBBTAyAhMUABQuxbEJGMwvNMLiAAIAFC7FFw0yNTExMDEwMDQwNTRaMAwwCgYDVR0VBAMKAQUwMgITFAAVevdIXl9t8IA2uQACABV69xcNMjUxMDMxMjEzNzQzWjAMMAoGA1UdFQQDCgEBMDICExQAFXr2GaNyUeGRdLUAAgAVevYXDTI1MTAzMTIxMzc0M1owDDAKBgNVHRUEAwoBATAyAhMUABfrDKCz77r0KIsfAAIAF+sMFw0yNTEwMzEyMTE1MDZaMAwwCgYDVR0VBAMKAQUwMgITFAAapP7pgdzrI2hz5QACABqk/hcNMjUxMDMxMjAzNTM4WjAMMAoGA1UdFQQDCgEFMDICExQAGrYD30gJgne9WeEAAgAatgMXDTI1MTAzMTIwMzAyNlowDDAKBgNVHRUEAwoBBTAyAhMUABPuiMf8MSJq1EVPAAIAE+6IFw0yNTEwMzExOTI2MDNaMAwwCgYDVR0VBAMKAQEwMgITFAAT7oeh/h953ZgMbwACABPuhxcNMjUxMDMxMTkyNjAzWjAMMAoGA1UdFQQDCgEBMDICExQAF2lMJ4hU7D40DtsAAgAXaUwXDTI1MTAzMTE5MjYwM1owDDAKBgNVHRUEAwoBATAyAhMUABdpS85GZejPuvwdAAIAF2lLFw0yNTEwMzExOTI2MDNaMAwwCgYDVR0VBAMKAQEwMgITFAAQP4MtEa5Yvns4OgACABA/gxcNMjUxMDMxMTgwMjQ2WjAMMAoGA1UdFQQDCgEFMDICExQAGrUKwX4BtLBjHagAAgAatQoXDTI1MTAzMTE3NTUxOFowDDAKBgNVHRUEAwoBATAyAhMUABq1CXvzrAxSnH41AAIAGrUJFw0yNTEwMzExNzU1MTdaMAwwCgYDVR0VBAMKAQEwMgITFAAQ/6xv6LzcK015XgACABD/rBcNMjUxMDMxMTcyNzUwWjAMMAoGA1UdFQQDCgEBMDICExQAEP+r1d5r6dH0S08AAgAQ/6sXDTI1MTAzMTE3Mjc1MFowDDAKBgNVHRUEAwoBATAyAhMUABkDJIESx4lMyCx2AAIAGQMkFw0yNTEwMzExNzA0NTBaMAwwCgYDVR0VBAMKAQUwMgITFAAatJtAt0z3U8am7QACABq0mxcNMjUxMDMxMTY0MjAyWjAMMAoGA1UdFQQDCgEFMDICExQAGmmyo6Vy5ecQofwAAgAaabIXDTI1MTAzMTE2MzA1N1owDDAKBgNVHRUEAwoBBTAyAhMUABXi+Hhfo3B7xADJAAIAFeL4Fw0yNTEwMzExNjE5MzZaMAwwCgYDVR0VBAMKAQEwMgITFAAV4vcbffq3s6m7mQACABXi9xcNMjUxMDMxMTYxOTM2WjAMMAoGA1UdFQQDCgEBMDICExQAGb2HY/5CK9Skh88AAgAZvYcXDTI1MTAzMTE1MzIxOFowDDAKBgNVHRUEAwoBBTAyAhMUABXEz8c1XogJHC9SAAIAFcTPFw0yNTEwMzExNTI4MjBaMAwwCgYDVR0VBAMKAQUwMgITFAAUzZEEuSM1/WvM4wACABTNkRcNMjUxMDMxMTMyMDQyWjAMMAoGA1UdFQQDCgEFMDICExQAE05L5D+l+142ps8AAgATTksXDTI1MTAzMTExNDc1NFowDDAKBgNVHRUEAwoBBTAyAhMUABZ6/cNXl3BYrLc8AAIAFnr9Fw0yNTEwMzEwNjI3NDBaMAwwCgYDVR0VBAMKAQUwMgITFAAUKblzlPpnbz8b1wACABQpuRcNMjUxMDMxMDUyNzI2WjAMMAoGA1UdFQQDCgEFMDICExQAGPUtZBteht8QCWIAAgAY9S0XDTI1MTAzMTA1MjU0MlowDDAKBgNVHRUEAwoBBTAyAhMUABcm+7dp/jbXOpBMAAIAFyb7Fw0yNTEwMzEwNTIyMzlaMAwwCgYDVR0VBAMKAQUwMgITFAAZLwe8rezXiRkMXQACABkvBxcNMjUxMDMxMDQwNTIwWjAMMAoGA1UdFQQDCgEBMDICExQAGS8GPcNBzdt2yzUAAgAZLwYXDTI1MTAzMTA0MDUxOVowDDAKBgNVHRUEAwoBATAyAhMUABQ54eGAAn/nn1+LAAIAFDnhFw0yNTEwMzEwMzQ1MDFaMAwwCgYDVR0VBAMKAQEwMgITFAAUOeKG4OSFmyzxNQACABQ54hcNMjUxMDMxMDM0NTAxWjAMMAoGA1UdFQQDCgEBMDICExQAFVj6zfAkdqzjVHoAAgAVWPoXDTI1MTAzMTAyNTY0NVowDDAKBgNVHRUEAwoBBTAyAhMUABfHsDgcvDDDaX9UAAIAF8ewFw0yNTEwMzEwMjQ5MzVaMAwwCgYDVR0VBAMKAQUwMgITFAAaTnDGq5LpBIVZ9wACABpOcBcNMjUxMDMxMDIzODA3WjAMMAoGA1UdFQQDCgEFMDICExQAFyXo+aCvWkvEOaIAAgAXJegXDTI1MTAzMTAwMzkzNlowDDAKBgNVHRUEAwoBBTAyAhMUABQ7McsuQudx2/PvAAIAFDsxFw0yNTEwMzAyMzIzNTNaMAwwCgYDVR0VBAMKAQUwMgITFAAapnIS+dfAtMc33AACABqmchcNMjUxMDMwMjIwNTQxWjAMMAoGA1UdFQQDCgEFMDICExQAGGnTzcjxy23ByPcAAgAYadMXDTI1MTAzMDIyMDUyNFowDDAKBgNVHRUEAwoBBTAyAhMUABA4wtLk9G3hc/PkAAIAEDjCFw0yNTEwMzAyMTE5MjJaMAwwCgYDVR0VBAMKAQEwMgITFAAQOMFmOkO2gmaGUQACABA4wRcNMjUxMDMwMjExOTIyWjAMMAoGA1UdFQQDCgEBMDICExQAGqI2Oaa0WQz2GAQAAgAaojYXDTI1MTAzMDIxMDY1MVowDDAKBgNVHRUEAwoBATAyAhMUABqiNSxkA3DfQDBwAAIAGqI1Fw0yNTEwMzAyMTA2NTFaMAwwCgYDVR0VBAMKAQEwMgITFAAUmPdoykOld3uNxgACABSY9xcNMjUxMDMwMjAyNDEzWjAMMAoGA1UdFQQDCgEFMDICExQAFc84ZCG6OooNl70AAgAVzzgXDTI1MTAzMDE5NTQxNVowDDAKBgNVHRUEAwoBATAyAhMUABXPN3Ycg4OVw7kcAAIAFc83Fw0yNTEwMzAxOTU0MTVaMAwwCgYDVR0VBAMKAQEwMgITFAAaGwu7xlRdlCDBMwACABobCxcNMjUxMDMwMTk0NTU3WjAMMAoGA1UdFQQDCgEFMDICExQAEoscMrOwQafYi6oAAgASixwXDTI1MTAzMDE5MTU1M1owDDAKBgNVHRUEAwoBATAyAhMUABKLGy4kMhhETdN9AAIAEosbFw0yNTEwMzAxOTE1NTNaMAwwCgYDVR0VBAMKAQEwMgITFAAQKJR2WHg0P93EpQACABAolBcNMjUxMDMwMTg1MzU0WjAMMAoGA1UdFQQDCgEBMDICExQAECiTOAA2RtD1YAMAAgAQKJMXDTI1MTAzMDE4NTM1NFowDDAKBgNVHRUEAwoBATAyAhMUABk2gfpmGYHLZX5hAAIAGTaBFw0yNTEwMzAxODAyMTZaMAwwCgYDVR0VBAMKAQUwMgITFAAPqQDw5igR7oUEqAACAA+pABcNMjUxMDMwMTc1ODMzWjAMMAoGA1UdFQQDCgEBMDICExQAD6j/KrtEl2N0ywIAAgAPqP8XDTI1MTAzMDE3NTgzMlowDDAKBgNVHRUEAwoBATAyAhMUABAboFXW4r5Hg1SdAAIAEBugFw0yNTEwMzAxNzE0MjZaMAwwCgYDVR0VBAMKAQUwMgITFAAaSvzTVmY5W1AHZwACABpK/BcNMjUxMDMwMTcwNDIzWjAMMAoGA1UdFQQDCgEBMDICExQAGkr7RzVino9V9m8AAgAaSvsXDTI1MTAzMDE3MDQyM1owDDAKBgNVHRUEAwoBATAyAhMUABIi97a/ZtIz1CnKAAIAEiL3Fw0yNTEwMzAxNjU4MDNaMAwwCgYDVR0VBAMKAQEwMgITFAASIvYkeOG/4LGJUQACABIi9hcNMjUxMDMwMTY1ODAzWjAMMAoGA1UdFQQDCgEBMDICExQAFijIu13N1rY8/IQAAgAWKMgXDTI1MTAzMDE2NTgwM1owDDAKBgNVHRUEAwoBATAyAhMUABp8SydpclaYHz/1AAIAGnxLFw0yNTExMDkyMjAzNDFaMAwwCgYDVR0VBAMKAQUwMgITFAAazFo/RWJUZt/vOAACABrMWhcNMjUxMTA5MjExMTMyWjAMMAoGA1UdFQQDCgEFMDICExQAGQyHNkIAp6gyDRkAAgAZDIcXDTI1MTEwOTIwNTkzNVowDDAKBgNVHRUEAwoBBTAyAhMUABRBd9H9ErJtnNFkAAIAFEF3Fw0yNTExMDkyMDUyMDZaMAwwCgYDVR0VBAMKAQUwMgITFAAXdgLLJI5q50dC1gACABd2AhcNMjUxMTA5MTkxNTMwWjAMMAoGA1UdFQQDCgEBMDICExQAF3YB4ihuAN4OawUAAgAXdgEXDTI1MTEwOTE5MTUzMFowDDAKBgNVHRUEAwoBATAyAhMUABV39ai5Ke7ZGxcUAAIAFXf1Fw0yNTExMDkxOTEzNTVaMAwwCgYDVR0VBAMKAQEwMgITFAAVd/Z5AtVmgy28FQACABV39hcNMjUxMTA5MTkxMzU1WjAMMAoGA1UdFQQDCgEBMDICExQAFOXpQsgXYDIbl50AAgAU5ekXDTI1MTEwOTE5MTM1MFowDDAKBgNVHRUEAwoBBTAyAhMUABlQHtXT/qxFZnjpAAIAGVAeFw0yNTExMDkxODQwMzZaMAwwCgYDVR0VBAMKAQUwMgITFAAYdW2Pa+0r383m/wACABh1bRcNMjUxMTA5MTgzMTQ3WjAMMAoGA1UdFQQDCgEFMDICExQAGP1qsk3zWc+eXSIAAgAY/WoXDTI1MTEwOTE3MjUyNFowDDAKBgNVHRUEAwoBBTAyAhMUABo/bZrHcUSuCNDFAAIAGj9tFw0yNTExMDkxNzE3MDJaMAwwCgYDVR0VBAMKAQUwMgITFAAZVpgzF5ZFfPgmAAACABlWmBcNMjUxMTA5MTYzNjQwWjAMMAoGA1UdFQQDCgEFMDICExQAGPwnPb2TBREWmX8AAgAY/CcXDTI1MTEwOTE0NTQzNVowDDAKBgNVHRUEAwoBBTAyAhMUABSMxM82TgR4qBp3AAIAFIzEFw0yNTExMDkxNDI5MDVaMAwwCgYDVR0VBAMKAQUwMgITFAAZCeFv2OrbPubm+wACABkJ4RcNMjUxMTA5MTQxMTMxWjAMMAoGA1UdFQQDCgEFMDICExQAGXfPKoB8F6qzy/MAAgAZd88XDTI1MTEwOTEzMzg1OFowDDAKBgNVHRUEAwoBBTAyAhMUABP9RZQozG8fNoNPAAIAE/1FFw0yNTExMDkxMjA3MzVaMAwwCgYDVR0VBAMKAQUwMgITFAAayzZ9Lf7b5/HwVwACABrLNhcNMjUxMTA5MDYxNTEwWjAMMAoGA1UdFQQDCgEFMDICExQAF7BzgIL8m2TwPbIAAgAXsHMXDTI1MTEwOTA2MDY0OFowDDAKBgNVHRUEAwoBBTAyAhMUABhOehf7xBgC5Mh/AAIAGE56Fw0yNTExMDkwNTEwMjlaMAwwCgYDVR0VBAMKAQUwMgITFAAU2GqnNIZfjWcFkwACABTYahcNMjUxMTA5MDQxOTI4WjAMMAoGA1UdFQQDCgEFMDICExQAGoDIFhxcOUQOxF0AAgAagMgXDTI1MTEwOTA0MDY1MFowDDAKBgNVHRUEAwoBATAyAhMUABqAx5NbMAPBEG6DAAIAGoDHFw0yNTExMDkwNDA2NTBaMAwwCgYDVR0VBAMKAQEwMgITFAAXCdS2kY/0IU0+YQACABcJ1BcNMjUxMTA5MDEwNzQxWjAMMAoGA1UdFQQDCgEBMDICExQAFwnTyRPClPOe1+MAAgAXCdMXDTI1MTEwOTAxMDc0MVowDDAKBgNVHRUEAwoBATAyAhMUABIAHiv9IxH0Czk3AAIAEgAeFw0yNTExMDkwMTA3MzlaMAwwCgYDVR0VBAMKAQEwMgITFAASAB2ORSP4ksgx5AACABIAHRcNMjUxMTA5MDEwNzM5WjAMMAoGA1UdFQQDCgEBMDICExQAGS9oMtMtrN5qX3MAAgAZL2gXDTI1MTEwOTAxMDYyM1owDDAKBgNVHRUEAwoBATAyAhMUABkvaagvvb2ySA7SAAIAGS9pFw0yNTExMDkwMTA2MjNaMAwwCgYDVR0VBAMKAQEwMgITFAAQzvy/+VvCAoBmIQACABDO/BcNMjUxMTA5MDEwNTE5WjAMMAoGA1UdFQQDCgEBMDICExQAEM79bYjDieafhVsAAgAQzv0XDTI1MTEwOTAxMDUxOVowDDAKBgNVHRUEAwoBATAyAhMUABQmCU0zC9qDbkhyAAIAFCYJFw0yNTExMDkwMTAyMzZaMAwwCgYDVR0VBAMKAQUwMgITFAAYsAReE7e8wzgRDwACABiwBBcNMjUxMTA5MDA0NjE2WjAMMAoGA1UdFQQDCgEFMDICExQAE2i/J6yQepC5VrsAAgATaL8XDTI1MTEwODIyNDUwOFowDDAKBgNVHRUEAwoBBTAyAhMUABOH77Ftuj8JvmdNAAIAE4fvFw0yNTExMDgyMjM4NTZaMAwwCgYDVR0VBAMKAQUwMgITFAAWgum8+QTvJp+EAgACABaC6RcNMjUxMTA4MjIzNTA0WjAMMAoGA1UdFQQDCgEFMDICExQAGstK6bDPLBSaLMoAAgAay0oXDTI1MTEwODIxMDAyNFowDDAKBgNVHRUEAwoBBTAyAhMUABlf2jVjnxeFjhmIAAIAGV/aFw0yNTExMDgyMDU3MDRaMAwwCgYDVR0VBAMKAQUwMgITFAAat6vtSHXHhVtZSAACABq3qxcNMjUxMTA4MTgzMzEwWjAMMAoGA1UdFQQDCgEFMDICExQAGIs2BwlIlKQaFIMAAgAYizYXDTI1MTEwODE2MDU0OVowDDAKBgNVHRUEAwoBBTAyAhMUABrLQ8j2a2JT5KvzAAIAGstDFw0yNTExMDgxNjA0MjFaMAwwCgYDVR0VBAMKAQUwMgITFAAavv6oOf4dp3dJRwACABq+/hcNMjUxMTA4MTU1MjQ5WjAMMAoGA1UdFQQDCgEFMDICExQAGrNn3FbbmuAR2XIAAgAas2cXDTI1MTEwODE1MzYwOVowDDAKBgNVHRUEAwoBBTAyAhMUABkJe2aiJsFozjCeAAIAGQl7Fw0yNTExMDgxNDEyMzRaMAwwCgYDVR0VBAMKAQUwMgITFAAQn7QwvXxbAY2d+QACABCftBcNMjUxMTA4MDUzNTU3WjAMMAoGA1UdFQQDCgEFMDICExQAFpwvu79Oh/kWp6UAAgAWnC8XDTI1MTEwODA1MTk0MVowDDAKBgNVHRUEAwoBBTAyAhMUABp8N8CoOooPkIwiAAIAGnw3Fw0yNTExMDgwNDU2MThaMAwwCgYDVR0VBAMKAQUwMgITFAAWI23/vKsR1t1oFwACABYjbRcNMjUxMTA4MDQwODE4WjAMMAoGA1UdFQQDCgEBMDICExQAFiNsq/tNkKWJXCQAAgAWI2wXDTI1MTEwODA0MDgxOFowDDAKBgNVHRUEAwoBATAyAhMUABKof8lT6G7HGaEjAAIAEqh/Fw0yNTExMDgwMzUzMTRaMAwwCgYDVR0VBAMKAQUwMgITFAAQt4BsPm2IITRKrgACABC3gBcNMjUxMTA4MDMyNzQ2WjAMMAoGA1UdFQQDCgEFMDICExQAFaPuJwlVWIHVdksAAgAVo+4XDTI1MTEwNzIzNTMzMVowDDAKBgNVHRUEAwoBBTAyAhMUABQEfxL2UHtftN6tAAIAFAR/Fw0yNTExMDcyMjMwNDhaMAwwCgYDVR0VBAMKAQEwMgITFAAUBH7cHAgl/LumXAACABQEfhcNMjUxMTA3MjIzMDQ4WjAMMAoGA1UdFQQDCgEBMDICExQAGsm2zIfMlLm3bhYAAgAaybYXDTI1MTEwNzIxMzQxNVowDDAKBgNVHRUEAwoBBTAyAhMUABrKnBzXwlqY+mTIAAIAGsqcFw0yNTExMDcyMTI2MzJaMAwwCgYDVR0VBAMKAQUwMgITFAAaxxP5YDEuObfZRwACABrHExcNMjUxMTA3MjEyNDIwWjAMMAoGA1UdFQQDCgEFMDICExQAGnv52u6SKNoIx8YAAgAae/kXDTI1MTEwNzIwMTQzN1owDDAKBgNVHRUEAwoBBTAyAhMUABrJsbI3iZdQuZ6kAAIAGsmxFw0yNTExMDcxOTE3NTZaMAwwCgYDVR0VBAMKAQUwMgITFAAayOFeiLmq6z8wSwACABrI4RcNMjUxMTA3MTkxNDUwWjAMMAoGA1UdFQQDCgEFMDICExQAGsmnabat4qIyidYAAgAayacXDTI1MTEwNzE5MDk0NFowDDAKBgNVHRUEAwoBBTAyAhMUABrJlsALaYekKUReAAIAGsmWFw0yNTExMDcxOTA2MzhaMAwwCgYDVR0VBAMKAQUwMgITFAAayQTJ+qc/fpMb3AACABrJBBcNMjUxMTA3MTg1MTI1WjAMMAoGA1UdFQQDCgEFMDICExQAFxsJ5rF6eXQHMmoAAgAXGwkXDTI1MTEwNzE4NDcwMVowDDAKBgNVHRUEAwoBBTAyAhMUABq2Djo8JZ859laaAAIAGrYOFw0yNTExMDcxODM1MjdaMAwwCgYDVR0VBAMKAQUwMgITFAAUStOThkIZwFA24wACABRK0xcNMjUxMTA3MTgzMzI2WjAMMAoGA1UdFQQDCgEBMDICExQAFErS4ERPsm4o+w8AAgAUStIXDTI1MTEwNzE4MzMxOVowDDAKBgNVHRUEAwoBATAyAhMUABP8MXqILPq0YABkAAIAE/wxFw0yNTExMDcxODMyNDJaMAwwCgYDVR0VBAMKAQEwMgITFAAWCC+qudGG3TFQ+gACABYILxcNMjUxMTA3MTgwMDU2WjAMMAoGA1UdFQQDCgEBMDICExQAFggu2YT0oj5LFEAAAgAWCC4XDTI1MTEwNzE4MDA1NVowDDAKBgNVHRUEAwoBATAyAhMUABfmphBoeTKdstz/AAIAF+amFw0yNTExMDcxNzQyMDRaMAwwCgYDVR0VBAMKAQEwMgITFAAX5qW1eIxMAhw61wACABfmpRcNMjUxMTA3MTc0MjA0WjAMMAoGA1UdFQQDCgEBMDICExQAFCpz/kAKYQEH9JYAAgAUKnMXDTI1MTEwNzE3MjY0MlowDDAKBgNVHRUEAwoBBTAyAhMUABTLrIJ4kg+a2+DTAAIAFMusFw0yNTExMDcxNzE1MjhaMAwwCgYDVR0VBAMKAQEwMgITFAAUy6stdGX4M7hIMAACABTLqxcNMjUxMTA3MTcxNTI4WjAMMAoGA1UdFQQDCgEBMDICExQAGsGPvS517MbWFOcAAgAawY8XDTI1MTEwNzE3MTIwMlowDDAKBgNVHRUEAwoBBTAyAhMUABqzF/I29ENZ9xvDAAIAGrMXFw0yNTExMDcxNzAzMzFaMAwwCgYDVR0VBAMKAQUwMgITFAASDoG+ZJT7JzsJCwACABIOgRcNMjUxMTA3MTY1NTUzWjAMMAoGA1UdFQQDCgEBMDICExQAEg6ASmnqg5SB7CIAAgASDoAXDTI1MTEwNzE2NTU1M1owDDAKBgNVHRUEAwoBATAyAhMUABH3us/zrED1JOYtAAIAEfe6Fw0yNTExMDcxNjM0MDRaMAwwCgYDVR0VBAMKAQEwMgITFAAR97mztXtUZkBJNQACABH3uRcNMjUxMTA3MTYzNDAzWjAMMAoGA1UdFQQDCgEBMDICExQAEUlYjUuVBO5GOTQAAgARSVgXDTI1MTEwNzE2MjM0M1owDDAKBgNVHRUEAwoBATAyAhMUABFJV+Aitq62Y9SDAAIAEUlXFw0yNTExMDcxNjIzNDNaMAwwCgYDVR0VBAMKAQEwMgITFAAVBwwvCxpXtVPPpgACABUHDBcNMjUxMTA3MTYxNzMyWjAMMAoGA1UdFQQDCgEBMDICExQAFQcL0SNIaSYlLH4AAgAVBwsXDTI1MTEwNzE2MTczMlowDDAKBgNVHRUEAwoBATAyAhMUABl0gW9XUkG4fPmAAAIAGXSBFw0yNTExMDcxNjE2MjRaMAwwCgYDVR0VBAMKAQEwMgITFAAZdIDvxJOiYNelggACABl0gBcNMjUxMTA3MTYxNjIzWjAMMAoGA1UdFQQDCgEBMDICExQAF5u9OLx/xMgkY1oAAgAXm70XDTI1MTEwNzE2MTIxOFowDDAKBgNVHRUEAwoBATAyAhMUABebvPWurvm3kTHSAAIAF5u8Fw0yNTExMDcxNjEyMThaMAwwCgYDVR0VBAMKAQEwMgITFAAP/RWShCiQKqGZ/wACAA/9FRcNMjUxMTA3MTU1MzQwWjAMMAoGA1UdFQQDCgEBMDICExQAD/0UoFImS4NmFzMAAgAP/RQXDTI1MTEwNzE1NTM0MFowDDAKBgNVHRUEAwoBATAyAhMUABW2Jbgx/tG/KUUIAAIAFbYlFw0yNTExMDcxNDA5MTdaMAwwCgYDVR0VBAMKAQEwMgITFAAVtiSFDaa70PBqJAACABW2JBcNMjUxMTA3MTQwOTE2WjAMMAoGA1UdFQQDCgEBMDICExQAFYM9snCpPHGDLLwAAgAVgz0XDTI1MTEwNzA0MDcxM1owDDAKBgNVHRUEAwoBATAyAhMUABWDPGqwyGx1kmUVAAIAFYM8Fw0yNTExMDcwNDA3MTNaMAwwCgYDVR0VBAMKAQEwMgITFAAaRc/hXNoXp/L4ygACABpFzxcNMjUxMTA3MDAyNzMwWjAMMAoGA1UdFQQDCgEFMDICExQAGsWHQEnK7CfDcNYAAgAaxYcXDTI1MTEwNjIzMTU0MVowDDAKBgNVHRUEAwoBBTAyAhMUABeqMNuhCW7Ee5AeAAIAF6owFw0yNTExMDYyMTI1NTlaMAwwCgYDVR0VBAMKAQEwMgITFAAXqi+WOeX3g0bACgACABeqLxcNMjUxMTA2MjEyNTU5WjAMMAoGA1UdFQQDCgEBMDICExQAGgfKfJeYBJeaWiAAAgAaB8oXDTI1MTEwNjIwNTIwN1owDDAKBgNVHRUEAwoBATAyAhMUABoHyUMCnvKH3W4WAAIAGgfJFw0yNTExMDYyMDUyMDdaMAwwCgYDVR0VBAMKAQEwMgITFAAS0vICwF7QdDvOPQACABLS8hcNMjUxMTA2MjA0MTU2WjAMMAoGA1UdFQQDCgEBMDICExQAEtLxfg6cv4k+OnQAAgAS0vEXDTI1MTEwNjIwNDE1NlowDDAKBgNVHRUEAwoBATAyAhMUABBwU514e+4yS4dzAAIAEHBTFw0yNTExMDYyMDMyMDVaMAwwCgYDVR0VBAMKAQEwMgITFAAQcFJLc318k2bG/gACABBwUhcNMjUxMTA2MjAzMjA1WjAMMAoGA1UdFQQDCgEBMDICExQAGi7SzZIfnIU7/8sAAgAaLtIXDTI1MTEwNjE5NTY0NlowDDAKBgNVHRUEAwoBBTAyAhMUABl8H4E6o/JOTGRCAAIAGXwfFw0yNTExMDYxOTIwMDdaMAwwCgYDVR0VBAMKAQUwMgITFAARUy1D5Fd+dOMjegACABFTLRcNMjUxMTA2MTkxNzE1WjAMMAoGA1UdFQQDCgEBMDICExQAEVMsNYIGvIfA14cAAgARUywXDTI1MTEwNjE5MTcxNVowDDAKBgNVHRUEAwoBATAyAhMUABbY66c1x3N7eZUKAAIAFtjrFw0yNTExMDYxODUwNDdaMAwwCgYDVR0VBAMKAQEwMgITFAAW2Oq/Scxfw2gdegACABbY6hcNMjUxMTA2MTg1MDQ2WjAMMAoGA1UdFQQDCgEBMDICExQAGNaBIAmJaNt0WEMAAgAY1oEXDTI1MTEwNjE2NTgzNlowDDAKBgNVHRUEAwoBBTAyAhMUABDKTpyFUr/0IlCKAAIAEMpOFw0yNTExMDYxNjU0MDdaMAwwCgYDVR0VBAMKAQEwMgITFAAQyk0a8sOeXJ//PQACABDKTRcNMjUxMTA2MTY1NDA3WjAMMAoGA1UdFQQDCgEBMDICExQAF2RuI+IsBgk53t0AAgAXZG4XDTI1MTEwNjE1Mzk1MlowDDAKBgNVHRUEAwoBATAyAhMUABdkbX/SVVRqYtyWAAIAF2RtFw0yNTExMDYxNTM5NTJaMAwwCgYDVR0VBAMKAQEwMgITFAAZEMueGkElg8I9cwACABkQyxcNMjUxMTA2MTUzMTUzWjAMMAoGA1UdFQQDCgEFMDICExQAFIXTGoU1e77KHAUAAgAUhdMXDTI1MTEwNjE1MjcxNlowDDAKBgNVHRUEAwoBATAyAhMUABSF0l1otRdLtMtpAAIAFIXSFw0yNTExMDYxNTI3MTZaMAwwCgYDVR0VBAMKAQEwMgITFAAW7/J8i2Ub9MKpOQACABbv8hcNMjUxMTA2MTUyNTUwWjAMMAoGA1UdFQQDCgEBMDICExQAFu/xNh9v2UDflzgAAgAW7/EXDTI1MTEwNjE1MjU1MFowDDAKBgNVHRUEAwoBATAyAhMUABd/uYsbiudRZaIUAAIAF3+5Fw0yNTExMDYwNjA5NTlaMAwwCgYDVR0VBAMKAQUwMgITFAAWaqbecOY6mK+Y1AACABZqphcNMjUxMTA2MDMzNzI4WjAMMAoGA1UdFQQDCgEFMDICExQAGsMMWo0jg87iAawAAgAawwwXDTI1MTEwNjAyNTA1NlowDDAKBgNVHRUEAwoBBTAyAhMUABAbmlHqHNNN86xUAAIAEBuaFw0yNTExMDYwMjAzNTdaMAwwCgYDVR0VBAMKAQUwMgITFAAZkh2Bk4shmaEyHAACABmSHRcNMjUxMTA2MDE0OTQ5WjAMMAoGA1UdFQQDCgEFMDICExQAFHGgEo5l4SDTHfEAAgAUcaAXDTI1MTEwNjAxMzIzMFowDDAKBgNVHRUEAwoBBTAyAhMUABrDAd682BwYYo9sAAIAGsMBFw0yNTExMDYwMDI5MThaMAwwCgYDVR0VBAMKAQUwMgITFAAakODFUd+JbfczBgACABqQ4BcNMjUxMTA1MjE1NjUxWjAMMAoGA1UdFQQDCgEFMDICExQAGl7mUlEc/SKaJzYAAgAaXuYXDTI1MTEwNTIwNTg1NFowDDAKBgNVHRUEAwoBATAyAhMUABpe5XYJypwHXC/OAAIAGl7lFw0yNTExMDUyMDU4NTRaMAwwCgYDVR0VBAMKAQEwMgITFAARBoJZrmPl4kFv/wACABEGghcNMjUxMTA1MjA1MTI4WjAMMAoGA1UdFQQDCgEBMDICExQAEQaB2T3kXxww77gAAgARBoEXDTI1MTEwNTIwNTEyOFowDDAKBgNVHRUEAwoBATAyAhMUABrCQiAtxfnhyLvSAAIAGsJCFw0yNTExMDUyMDQwNDBaMAwwCgYDVR0VBAMKAQUwMgITFAAawj+IkDkfHOM6OwACABrCPxcNMjUxMTA1MjAyNjI1WjAMMAoGA1UdFQQDCgEFMDICExQAGr90FSHj2U1jpdQAAgAav3QXDTI1MTEwNTIwMjM0MlowDDAKBgNVHRUEAwoBBTAyAhMUABjgc5e1gnKe+7k3AAIAGOBzFw0yNTExMDUxOTU2NDRaMAwwCgYDVR0VBAMKAQUwMgITFAAUQ9EUT/khMp5QjAACABRD0RcNMjUxMTA1MTk0NjQ5WjAMMAoGA1UdFQQDCgEBMDICExQAFEPQC0J2hjkCr60AAgAUQ9AXDTI1MTEwNTE5NDY0OVowDDAKBgNVHRUEAwoBATAyAhMUABrBHdtN+DDjdLoSAAIAGsEdFw0yNTExMDUxODQwMjZaMAwwCgYDVR0VBAMKAQUwMgITFAAYWrLVZsJFow3dNAACABhashcNMjUxMTA1MTgzOTA5WjAMMAoGA1UdFQQDCgEFMDICExQAGg9WaUbcNiINOk0AAgAaD1YXDTI1MTEwNTE3MzQwNVowDDAKBgNVHRUEAwoBATAyAhMUABoPVb7sqJSZ4ryXAAIAGg9VFw0yNTExMDUxNzM0MDVaMAwwCgYDVR0VBAMKAQEwMgITFAAavtHqg0YfIui6SwACABq+0RcNMjUxMTA1MTczMTMxWjAMMAoGA1UdFQQDCgEFMDICExQAEan4+ZWeVwQ0fV0AAgARqfgXDTI1MTEwNTE3MTIyNlowDDAKBgNVHRUEAwoBBTAyAhMUABrAy8wMza9vHIezAAIAGsDLFw0yNTExMDUxNzA5MTNaMAwwCgYDVR0VBAMKAQEwMgITFAAawMpkIacrXDcFgAACABrAyhcNMjUxMTA1MTcwOTEzWjAMMAoGA1UdFQQDCgEBMDICExQAF4HHgIyHGrgEPTIAAgAXgccXDTI1MTEwNTE2NTYxNFowDDAKBgNVHRUEAwoBATAyAhMUABeBxmqQaLGM2pQ6AAIAF4HGFw0yNTExMDUxNjU2MTRaMAwwCgYDVR0VBAMKAQEwMgITFAAU1cuqlmXp0xC3CQACABTVyxcNMjUxMTA1MTYwMDI3WjAMMAoGA1UdFQQDCgEFMDICExQAFHgaAZPT73gpPJQAAgAUeBoXDTI1MTEwNTE1NDAyOFowDDAKBgNVHRUEAwoBATAyAhMUABR4GfAG5CcagUOqAAIAFHgZFw0yNTExMDUxNTQwMjdaMAwwCgYDVR0VBAMKAQEwMgITFAASqfLEeHURbEgznwACABKp8hcNMjUxMTA1MTUyOTUxWjAMMAoGA1UdFQQDCgEBMDICExQAEqnxCDBX28UromoAAgASqfEXDTI1MTEwNTE1Mjk1MVowDDAKBgNVHRUEAwoBATAyAhMUABq20jTgSvj+6YO6AAIAGrbSFw0yNTExMDUxNTIxMzRaMAwwCgYDVR0VBAMKAQUwMgITFAAYdEJE9YYNJUpuIgACABh0QhcNMjUxMTA1MTUwNDIwWjAMMAoGA1UdFQQDCgEBMDICExQAGHRBGtW+mPcEFToAAgAYdEEXDTI1MTEwNTE1MDQyMFowDDAKBgNVHRUEAwoBATAyAhMUABUQ8GAqzsFg4LJaAAIAFRDwFw0yNTExMDUxMTM3NDdaMAwwCgYDVR0VBAMKAQUwMgITFAAPpfz8n+8CIDsh6QACAA+l/BcNMjUxMTA1MDQwNTQxWjAMMAoGA1UdFQQDCgEBMDICExQAD6X7WkFgxrDKuMcAAgAPpfsXDTI1MTEwNTA0MDU0MVowDDAKBgNVHRUEAwoBATAyAhMUABq8mxZYklTULAeEAAIAGrybFw0yNTExMDUwMzI2MDZaMAwwCgYDVR0VBAMKAQUwMgITFAAavs9bx8no3vQb3wACABq+zxcNMjUxMTA1MDI1NzA4WjAMMAoGA1UdFQQDCgEFMDICExQAGiCfIBx8TBIYdnIAAgAaIJ8XDTI1MTEwNTAwNTYyNFowDDAKBgNVHRUEAwoBBTAyAhMUABqwCYbas99eCvYBAAIAGrAJFw0yNTExMDQyMjMzNDlaMAwwCgYDVR0VBAMKAQUwMgITFAAQS0UDT4Cehhep4wACABBLRRcNMjUxMTA0MjE1MzM2WjAMMAoGA1UdFQQDCgEFMDICExQAFwD5K8FUNUT64T4AAgAXAPkXDTI1MTEwNDIwNDMwOFowDDAKBgNVHRUEAwoBATAyAhMUABcA+Icrcjk4VLWYAAIAFwD4Fw0yNTExMDQyMDQzMDhaMAwwCgYDVR0VBAMKAQEwMgITFAATXx1I9a0naMWCDgACABNfHRcNMjUxMTA0MjAzODM5WjAMMAoGA1UdFQQDCgEBMDICExQAFD75GNUIOcQKx2IAAgAUPvkXDTI1MTExMjIxNTMwNVowDDAKBgNVHRUEAwoBATAyAhMUABoDyy47xDfddhOaAAIAGgPLFw0yNTExMTIyMTQzMjBaMAwwCgYDVR0VBAMKAQUwMgITFAAYXqJ0fZntDWtKngACABheohcNMjUxMTEyMjEyNzQ1WjAMMAoGA1UdFQQDCgEBMDICExQAGF6hUa2Uq5PHjqkAAgAYXqEXDTI1MTExMjIxMjc0NVowDDAKBgNVHRUEAwoBATAyAhMUABhSgg8R7AOPMQEHAAIAGFKCFw0yNTExMTIyMTA5NDhaMAwwCgYDVR0VBAMKAQUwMgITFAAa2bdK4nLFPh+5ggACABrZtxcNMjUxMTEyMjEwOTA4WjAMMAoGA1UdFQQDCgEFMDICExQAGtmxaO42Qa4Yj8IAAgAa2bEXDTI1MTExMjIxMDQzMVowDDAKBgNVHRUEAwoBBTAyAhMUABCEp9SggzPDlUylAAIAEISnFw0yNTExMTIyMDU5MTdaMAwwCgYDVR0VBAMKAQEwMgITFAAQhKbIlIEBNnkplgACABCEphcNMjUxMTEyMjA1OTE3WjAMMAoGA1UdFQQDCgEBMDICExQAGORMuUEuXxgGfbcAAgAY5EwXDTI1MTExMjIwNDc1M1owDDAKBgNVHRUEAwoBBTAyAhMUABrZV5B2O3Q81QiXAAIAGtlXFw0yNTExMTIyMDQzMDlaMAwwCgYDVR0VBAMKAQUwMgITFAAWCME3AZif29+2DAACABYIwRcNMjUxMTEyMjAwNDQzWjAMMAoGA1UdFQQDCgEFMDICExQAE2ja38EBRV/KX6sAAgATaNoXDTI1MTExMjIwMDM0MVowDDAKBgNVHRUEAwoBATAyAhMUABNo2f4XqaW+QQFtAAIAE2jZFw0yNTExMTIyMDAzNDFaMAwwCgYDVR0VBAMKAQEwMgITFAAZCrX3akvMdsOBdQACABkKtRcNMjUxMTEyMTkzNjMzWjAMMAoGA1UdFQQDCgEFMDICExQAGQnZ1xwXqP2C0KgAAgAZCdkXDTI1MTExMjE5MjIxN1owDDAKBgNVHRUEAwoBBTAyAhMUABjjtRcsbnii8hbJAAIAGOO1Fw0yNTExMTIxOTExMDJaMAwwCgYDVR0VBAMKAQEwMgITFAAY47THToJ+L4fToAACABjjtBcNMjUxMTEyMTkxMTAyWjAMMAoGA1UdFQQDCgEBMDICExQAEFUA35G2FYDMWrQAAgAQVQAXDTI1MTExMjE4MDcwOVowDDAKBgNVHRUEAwoBATAyAhMUABBU/7oFYeGjOZuwAAIAEFT/Fw0yNTExMTIxODA3MDlaMAwwCgYDVR0VBAMKAQEwMgITFAAQXICGug0WINQbYAACABBcgBcNMjUxMTEyMTgwNjA3WjAMMAoGA1UdFQQDCgEBMDICExQAEFx/6uVUufVa2CsAAgAQXH8XDTI1MTExMjE4MDYwN1owDDAKBgNVHRUEAwoBATAyAhMUABrYMBbolSIIW9ACAAIAGtgwFw0yNTExMTIxNzI5NDZaMAwwCgYDVR0VBAMKAQUwMgITFAAT6XgL5XfK56DFKQACABPpeBcNMjUxMTEyMTcyODA0WjAMMAoGA1UdFQQDCgEBMDICExQAE+l3zBoigz7z7lwAAgAT6XcXDTI1MTExMjE3MjgwNFowDDAKBgNVHRUEAwoBATAyAhMUABrYCC0W4YJL+gWpAAIAGtgIFw0yNTExMTIxNzI1MTlaMAwwCgYDVR0VBAMKAQUwMgITFAAabZRQx2n4fqndzgACABptlBcNMjUxMTEyMTcyMDE1WjAMMAoGA1UdFQQDCgEBMDICExQAGm2TLhNwkfIR5cwAAgAabZMXDTI1MTExMjE3MjAxNVowDDAKBgNVHRUEAwoBATAyAhMUABibGplWFFNM3gyYAAIAGJsaFw0yNTExMTIxNzE5MzZaMAwwCgYDVR0VBAMKAQUwMgITFAAa1/FF7RS+dwLeuAACABrX8RcNMjUxMTEyMTcxMjIyWjAMMAoGA1UdFQQDCgEFMDICExQAGtUxQQaPdbfXOXcAAgAa1TEXDTI1MTExMjE3MDYzMVowDDAKBgNVHRUEAwoBBTAyAhMUABcNaP0a3F9pj4mzAAIAFw1oFw0yNTExMTIxNjI2MTlaMAwwCgYDVR0VBAMKAQUwMgITFAAVQpVy/D7O3dvsIwACABVClRcNMjUxMTEyMTU0MjA4WjAMMAoGA1UdFQQDCgEFMDICExQAEQLOmEBHYzTwksgAAgARAs4XDTI1MTExMjE1MTMzM1owDDAKBgNVHRUEAwoBATAyAhMUABECzVW/ZnwSJPFbAAIAEQLNFw0yNTExMTIxNTEzMzNaMAwwCgYDVR0VBAMKAQEwMgITFAAa1lz4rLvjj0uqegACABrWXBcNMjUxMTEyMTUxMDAzWjAMMAoGA1UdFQQDCgEBMDICExQAGtZbjDFk3yB78oYAAgAa1lsXDTI1MTExMjE1MTAwMlowDDAKBgNVHRUEAwoBATAyAhMUABkMdchtYB13yjJ6AAIAGQx1Fw0yNTExMTIxNDMzNDhaMAwwCgYDVR0VBAMKAQUwMgITFAAa0mfbHsvFGLR1fwACABrSZxcNMjUxMTEyMTIyOTIzWjAMMAoGA1UdFQQDCgEFMDICExQAGKoWoiZvLBL/OJoAAgAYqhYXDTI1MTExMjEyMjU0MFowDDAKBgNVHRUEAwoBBTAyAhMUABinSooCQ1Ra2n9SAAIAGKdKFw0yNTExMTIwNTQ3NDRaMAwwCgYDVR0VBAMKAQUwMgITFAAaqURocnf6CWmVjAACABqpRBcNMjUxMTEyMDUyMTE3WjAMMAoGA1UdFQQDCgEFMDICExQAGtXOJBdiokgkUQYAAgAa1c4XDTI1MTExMjA0NDMwNlowDDAKBgNVHRUEAwoBBTAyAhMUABK/ULBMQXmNaUnkAAIAEr9QFw0yNTExMTIwNDA3MzNaMAwwCgYDVR0VBAMKAQEwMgITFAASv09FTE9AhAei+AACABK/TxcNMjUxMTEyMDQwNzMzWjAMMAoGA1UdFQQDCgEBMDICExQAF6br+Xbhf8yrvu0AAgAXpusXDTI1MTExMjA0MDY0N1owDDAKBgNVHRUEAwoBATAyAhMUABem6oCaVjxOtFCUAAIAF6bqFw0yNTExMTIwNDA2NDdaMAwwCgYDVR0VBAMKAQEwMgITFAAPu/ZN27onGwqRDAACAA+79hcNMjUxMTEyMDQwNjQ3WjAMMAoGA1UdFQQDCgEBMDICExQAD7v1XWJOARs4cTcAAgAPu/UXDTI1MTExMjA0MDY0N1owDDAKBgNVHRUEAwoBATAyAhMUABqxVdNIldZr2gX4AAIAGrFVFw0yNTExMTIwMzIyMjhaMAwwCgYDVR0VBAMKAQUwMgITFAAZOjjrcaeX33GBaAACABk6OBcNMjUxMTEyMDMyMDM5WjAMMAoGA1UdFQQDCgEFMDICExQAGLAyantSxHZm3ZcAAgAYsDIXDTI1MTExMjAzMTkwOFowDDAKBgNVHRUEAwoBBTAyAhMUABVhiS7WJEwFT1eUAAIAFWGJFw0yNTExMTIwMzEwMTZaMAwwCgYDVR0VBAMKAQUwMgITFAAYx1J7UkKWl7C3PQACABjHUhcNMjUxMTEyMDI0NjAzWjAMMAoGA1UdFQQDCgEFMDICExQAGOwLhtyK3KkKq30AAgAY7AsXDTI1MTExMjAwNDc1OVowDDAKBgNVHRUEAwoBBTAyAhMUABkFCC5MGpQWd9OkAAIAGQUIFw0yNTExMTIwMDAxMzdaMAwwCgYDVR0VBAMKAQUwMgITFAAT6EjwaDlOjjKT+gACABPoSBcNMjUxMTExMjI0MzM2WjAMMAoGA1UdFQQDCgEFMDICExQAGKdMlCabxB8zslgAAgAYp0wXDTI1MTExMTIyNDAzOFowDDAKBgNVHRUEAwoBBTAyAhMUABP4e1PA5AqONMOlAAIAE/h7Fw0yNTExMTEyMjIzMDZaMAwwCgYDVR0VBAMKAQUwMgITFAAYzkj/bInA8uQxawACABjOSBcNMjUxMTExMjIwMzI1WjAMMAoGA1UdFQQDCgEFMDICExQAGtVJX+4AKLoCAtMAAgAa1UkXDTI1MTExMTIxNTEyMFowDDAKBgNVHRUEAwoBBTAyAhMUABrVRL976IfBjLyBAAIAGtVEFw0yNTExMTEyMTQ3MDNaMAwwCgYDVR0VBAMKAQUwMgITFAAa1T+feBLnniepZwACABrVPxcNMjUxMTExMjE0MjMxWjAMMAoGA1UdFQQDCgEFMDICExQAGtS3fG31XF5TFM0AAgAa1LcXDTI1MTExMTIxNDAyOFowDDAKBgNVHRUEAwoBBTAyAhMUABqvhBiLwsSXNKzCAAIAGq+EFw0yNTExMTEyMTM4MTlaMAwwCgYDVR0VBAMKAQUwMgITFAAayXxfz6mf4qimxgACABrJfBcNMjUxMTExMjEzMDQ1WjAMMAoGA1UdFQQDCgEFMDICExQAE/PUOvezqULBtMoAAgAT89QXDTI1MTExMTIxMjgwNlowDDAKBgNVHRUEAwoBATAyAhMUABPz0x789gOUpu5OAAIAE/PTFw0yNTExMTEyMTI4MDZaMAwwCgYDVR0VBAMKAQEwMgITFAAYViSigWdDYgXW4wACABhWJBcNMjUxMTExMjEyMzA3WjAMMAoGA1UdFQQDCgEFMDICExQAFGvNxzXvX0TZnDAAAgAUa80XDTI1MTExMTIwNDMxMFowDDAKBgNVHRUEAwoBATAyAhMUABRrzNaP1uoQJw6UAAIAFGvMFw0yNTExMTEyMDQzMTBaMAwwCgYDVR0VBAMKAQEwMgITFAAYTqUQpjGN87CrAwACABhOpRcNMjUxMTExMjAzOTM2WjAMMAoGA1UdFQQDCgEFMDICExQAFrFk/39NQBSyDnsAAgAWsWQXDTI1MTExMTIwMDIyNVowDDAKBgNVHRUEAwoBATAyAhMUABaxY6SEHRdj6NmxAAIAFrFjFw0yNTExMTEyMDAyMjVaMAwwCgYDVR0VBAMKAQEwMgITFAAYg+UOzF2nxJlOiQACABiD5RcNMjUxMTExMTk1NTE5WjAMMAoGA1UdFQQDCgEFMDICExQAGPXP6hCMo1T9MAIAAgAY9c8XDTI1MTExMTE5MTAwNlowDDAKBgNVHRUEAwoBBTAyAhMUABUMxBS3YpM6hZuWAAIAFQzEFw0yNTExMTExOTA3MjhaMAwwCgYDVR0VBAMKAQUwMgITFAAYl8QKQ9fb3BNbuwACABiXxBcNMjUxMTExMTg0MTUyWjAMMAoGA1UdFQQDCgEFMDICExQAFfh0JzTYEEdwKi8AAgAV+HQXDTI1MTExMTE4Mzc1NVowDDAKBgNVHRUEAwoBBTAyAhMUABAdd8kman89z2hqAAIAEB13Fw0yNTExMTExODMwMjNaMAwwCgYDVR0VBAMKAQEwMgITFAAQHXZx2h+C6J6+VgACABAddhcNMjUxMTExMTgzMDIyWjAMMAoGA1UdFQQDCgEBMDICExQAFr4/x8b3vKIVu6gAAgAWvj8XDTI1MTExMTE4MTI0MFowDDAKBgNVHRUEAwoBBTAyAhMUABiNheAbNu+yDAhvAAIAGI2FFw0yNTExMTExNzQyNDVaMAwwCgYDVR0VBAMKAQEwMgITFAAYjYQMh6CRDVJD5QACABiNhBcNMjUxMTExMTc0MjQ1WjAMMAoGA1UdFQQDCgEBMDICExQAFu9R0ZUZKcl4o9EAAgAW71EXDTI1MTExMTE3MjgwMFowDDAKBgNVHRUEAwoBATAyAhMUABbvUDOwbmXLI5tsAAIAFu9QFw0yNTExMTExNzI4MDBaMAwwCgYDVR0VBAMKAQEwMgITFAAXO+NfKrAcRJAX4wACABc74xcNMjUxMTExMTY0NTIxWjAMMAoGA1UdFQQDCgEFMDICExQAEgBS+48Qq0xORQgAAgASAFIXDTI1MTExMTE2MjA0MFowDDAKBgNVHRUEAwoBATAyAhMUABIAUT3NboHxo8wLAAIAEgBRFw0yNTExMTExNjIwNDBaMAwwCgYDVR0VBAMKAQEwMgITFAAW9Xfdnb2xmBlwbwACABb1dxcNMjUxMTExMTYyMDMzWjAMMAoGA1UdFQQDCgEFMDICExQAGGmvA47DneagcmMAAgAYaa8XDTI1MTExMTE2MTgwN1owDDAKBgNVHRUEAwoBBTAyAhMUABjEJcxhYtNlqd3jAAIAGMQlFw0yNTExMTExNjE2NDlaMAwwCgYDVR0VBAMKAQUwMgITFAAWrd+Xu/JaCtp5jAACABat3xcNMjUxMTExMTUzOTAzWjAMMAoGA1UdFQQDCgEFMDICExQAEgUEtfxlUJlXFWgAAgASBQQXDTI1MTExMTE1MzI1NFowDDAKBgNVHRUEAwoBATAyAhMUABIFA7EwvZ43SdFoAAIAEgUDFw0yNTExMTExNTMyNTRaMAwwCgYDVR0VBAMKAQEwMgITFAAY0vwZV8Ac7oywdAACABjS/BcNMjUxMTExMTUyMjQ0WjAMMAoGA1UdFQQDCgEFMDICExQAER1hMY2Hce5ROwIAAgARHWEXDTI1MTExMTE0NTg1OFowDDAKBgNVHRUEAwoBBTAyAhMUABrRbqiDrRM1D1W8AAIAGtFuFw0yNTExMTExNDUyNTVaMAwwCgYDVR0VBAMKAQUwMgITFAAa0Wg0reCK1XTkPAACABrRaBcNMjUxMTExMTQ0NjQwWjAMMAoGA1UdFQQDCgEFMDICExQAGE6+lnNmVrbHF7EAAgAYTr4XDTI1MTExMTE0MjM0OFowDDAKBgNVHRUEAwoBBTAyAhMUABrKnQPHT7y+/FlaAAIAGsqdFw0yNTExMTExNDA3MTBaMAwwCgYDVR0VBAMKAQUwMgITFAAXW4tVOQdSVaQ26AACABdbixcNMjUxMTExMTMzMjI3WjAMMAoGA1UdFQQDCgEFMDICExQAFQv+5ipZkHdTUb0AAgAVC/4XDTI1MTExMTA1NDY0NFowDDAKBgNVHRUEAwoBBTAyAhMUABQdaxlX9wkYa292AAIAFB1rFw0yNTExMTEwNDA2MTdaMAwwCgYDVR0VBAMKAQEwMgITFAAUHWp/6YxYcYyYegACABQdahcNMjUxMTExMDQwNjE2WjAMMAoGA1UdFQQDCgEBMDICExQAFcBk4uYlEBdeqPkAAgAVwGQXDTI1MTExMTAzMjUyM1owDDAKBgNVHRUEAwoBBTAyAhMUABFJLrWQI3wAKYDsAAIAEUkuFw0yNTExMTEwMDAwMzhaMAwwCgYDVR0VBAMKAQEwMgITFAARSS1z1zxNT3jBAQACABFJLRcNMjUxMTExMDAwMDM4WjAMMAoGA1UdFQQDCgEBMDICExQAFEYyPU6Myn0Z9J4AAgAURjIXDTI1MTExMDIzNTQxM1owDDAKBgNVHRUEAwoBBTAyAhMUABjXj+DS/0qnp7W9AAIAGNePFw0yNTExMTAyMzM3MjhaMAwwCgYDVR0VBAMKAQUwMgITFAAZHv2Q8lR11kSzWgACABke/RcNMjUxMTEwMjI0NTI4WjAMMAoGA1UdFQQDCgEFMDICExQAGRxJNLydVJiCojcAAgAZHEkXDTI1MTExMDIyMzIxM1owDDAKBgNVHRUEAwoBBTAyAhMUABK8WKZBWVWlm2OmAAIAErxYFw0yNTExMTAyMjE5MTFaMAwwCgYDVR0VBAMKAQEwMgITFAASvFcQ4T4xqnvNzgACABK8VxcNMjUxMTEwMjIxOTExWjAMMAoGA1UdFQQDCgEBMDICExQAGGov01A7qn5GSLoAAgAYai8XDTI1MTExMDIyMTA0MVowDDAKBgNVHRUEAwoBBTAyAhMUABLA0uV7tvDTpw1nAAIAEsDSFw0yNTExMTAyMTU2NDNaMAwwCgYDVR0VBAMKAQEwMgITFAASwNGUzWLwWAK1hQACABLA0RcNMjUxMTEwMjE1NjQzWjAMMAoGA1UdFQQDCgEBMDICExQAFeKJgmNWxrHB1n4AAgAV4okXDTI1MTExMDIxNDk0MFowDDAKBgNVHRUEAwoBBTAyAhMUAA+V5Q5UN7GgyKcTAAIAD5XlFw0yNTExMTAyMTQzNDhaMAwwCgYDVR0VBAMKAQEwMgITFAAPleQYS7QfxbyvwQACAA+V5BcNMjUxMTEwMjE0MzQ4WjAMMAoGA1UdFQQDCgEBMDICExQAFRbAeEJouyqn3tQAAgAVFsAXDTI1MTExMDIxMzgxOVowDDAKBgNVHRUEAwoBBTAyAhMUABi7XBKC8fNsvTUuAAIAGLtcFw0yNTExMTAyMDI4MTRaMAwwCgYDVR0VBAMKAQUwMgITFAAajIfRcLxxI5bbnQACABqMhxcNMjUxMTEwMjAyMTUyWjAMMAoGA1UdFQQDCgEFMDICExQAD9v/imFVByDubBUAAgAP2/8XDTI1MTExMDIwMDA0M1owDDAKBgNVHRUEAwoBATAyAhMUAA/b/lxI25OdZt35AAIAD9v+Fw0yNTExMTAyMDAwNDNaMAwwCgYDVR0VBAMKAQEwMgITFAARGDYwFxYRHfiJUAACABEYNhcNMjUxMTEwMTkwOTEzWjAMMAoGA1UdFQQDCgEBMDICExQAERg1j7uVWggDrAIAAgARGDUXDTI1MTExMDE5MDkxM1owDDAKBgNVHRUEAwoBATAyAhMUABiUsu9pDXpG9fW7AAIAGJSyFw0yNTExMTAxOTA2MjZaMAwwCgYDVR0VBAMKAQUwMgITFAAYnwfRZe/Wz31/BQACABifBxcNMjUxMTEwMTg0MTQwWjAMMAoGA1UdFQQDCgEFMDICExQAGLWCAo0MUndJOtEAAgAYtYIXDTI1MTExMDE4MjY0MlowDDAKBgNVHRUEAwoBBTAyAhMUAA++RgnEzsCAaazOAAIAD75GFw0yNTExMTAxODA5MThaMAwwCgYDVR0VBAMKAQEwMgITFAAPvkVDIq/KhmIUhwACAA++RRcNMjUxMTEwMTgwOTE4WjAMMAoGA1UdFQQDCgEBMDICExQAGKzt+xBnS2gLCtcAAgAYrO0XDTI1MTExMDE4MDgwMFowDDAKBgNVHRUEAwoBBTAyAhMUABX2BV7IPhVu3neMAAIAFfYFFw0yNTExMTAxNzU3MjdaMAwwCgYDVR0VBAMKAQUwMgITFAAazumoofKycMO1iwACABrO6RcNMjUxMTEwMTc1NTU1WjAMMAoGA1UdFQQDCgEBMDICExQAGs7oER/kBypBQFoAAgAazugXDTI1MTExMDE3NTU1NVowDDAKBgNVHRUEAwoBATAyAhMUABMtvRZdqEFMhub4AAIAEy29Fw0yNTExMTAxNzUxMDRaMAwwCgYDVR0VBAMKAQEwMgITFAATLbyUtJm7HvAmgQACABMtvBcNMjUxMTEwMTc1MTA0WjAMMAoGA1UdFQQDCgEBMDICExQAGsx0kZwiPMWPdfsAAgAazHQXDTI1MTExMDE3Mjg0M1owDDAKBgNVHRUEAwoBBTAyAhMUABVCPHG95xM2f7AsAAIAFUI8Fw0yNTExMTAxNjM0NTlaMAwwCgYDVR0VBAMKAQEwMgITFAAVQjvebYfW3l4xEQACABVCOxcNMjUxMTEwMTYzNDU5WjAMMAoGA1UdFQQDCgEBMDICExQAFs2Sx9BJpN98+I0AAgAWzZIXDTI1MTExMDE2MjMwMFowDDAKBgNVHRUEAwoBATAyAhMUABbNkbSR6XUB5QUQAAIAFs2RFw0yNTExMTAxNjIzMDBaMAwwCgYDVR0VBAMKAQEwMgITFAAYicTOYfJuAM8bBgACABiJxBcNMjUxMTEwMTYyMDU1WjAMMAoGA1UdFQQDCgEFMDICExQAGO9ESLTy7zL5MsYAAgAY70QXDTI1MTExMDE1NDUzOVowDDAKBgNVHRUEAwoBBTAyAhMUABO0WDaF9M8MrVTMAAIAE7RYFw0yNTExMTAxNTM5MzRaMAwwCgYDVR0VBAMKAQUwMgITFAAZVruc9VAtoCwMiQACABlWuxcNMjUxMTEwMTQxMTE3WjAMMAoGA1UdFQQDCgEFMDICExQAGKm4XstLWrvjHFsAAgAYqbgXDTI1MTExMDEzMjkzNFowDDAKBgNVHRUEAwoBBTAyAhMUABKQeEGGhmyR46CQAAIAEpB4Fw0yNTExMTAxMzE3MjVaMAwwCgYDVR0VBAMKAQEwMgITFAASkHft7vxwPvOnqAACABKQdxcNMjUxMTEwMTMxNzI1WjAMMAoGA1UdFQQDCgEBMDICExQAEcEHnCZnXoVRJpMAAgARwQcXDTI1MTExMDEzMTYxOFowDDAKBgNVHRUEAwoBATAyAhMUABHBBnUg/elV5rnGAAIAEcEGFw0yNTExMTAxMzE2MTdaMAwwCgYDVR0VBAMKAQEwMgITFAAWfeQml/w2qE9VMQACABZ95BcNMjUxMTEwMDYzNjUyWjAMMAoGA1UdFQQDCgEFMDICExQAFDkzmM1vUO9Ro0AAAgAUOTMXDTI1MTExMDA0MzkzNVowDDAKBgNVHRUEAwoBBTAyAhMUABZdTDdR59zP1jxzAAIAFl1MFw0yNTExMTAwNDA2MDFaMAwwCgYDVR0VBAMKAQEwMgITFAAWXUsEK+FQfFBz9gACABZdSxcNMjUxMTEwMDQwNjAxWjAMMAoGA1UdFQQDCgEBMDICExQAE02633AytLup32UAAgATTboXDTI1MTExMDA0MDYwMVowDDAKBgNVHRUEAwoBATAyAhMUABNNudQotNj2crdzAAIAE025Fw0yNTExMTAwNDA2MDFaMAwwCgYDVR0VBAMKAQEwMgITFAAaPXz6JJfM6P9hqAACABo9fBcNMjUxMTEwMDM1MDM3WjAMMAoGA1UdFQQDCgEFMDICExQAGKpbfsnunZkMeM0AAgAYqlsXDTI1MTExMDAzNDEyM1owDDAKBgNVHRUEAwoBBTAyAhMUABRPe3R9sBe0QdaGAAIAFE97Fw0yNTExMTAwMjUzNTlaMAwwCgYDVR0VBAMKAQUwMgITFAAaB33KaRznmOZL7wACABoHfRcNMjUxMTEwMDIzODQ0WjAMMAoGA1UdFQQDCgEFMDICExQAGMNrzhVZkjuuyJsAAgAYw2sXDTI1MTExMDAyMzEzMFowDDAKBgNVHRUEAwoBBTAyAhMUABREGLylqBKzOFQeAAIAFEQYFw0yNTExMTAwMTQxMDdaMAwwCgYDVR0VBAMKAQUwMgITFAATDQRDLIuj9vuJSgACABMNBBcNMjUxMTEwMDA1NjE5WjAMMAoGA1UdFQQDCgEFMDICExQAFErOw7wclWdP0V8AAgAUSs4XDTI1MTExMDAwNDIyN1owDDAKBgNVHRUEAwoBBTAyAhMUABhLVjIfCAjOq6X4AAIAGEtWFw0yNTExMTAwMDQyMjRaMAwwCgYDVR0VBAMKAQUwMgITFAAX8Wo3VAHBZ4dzbQACABfxahcNMjUxMTEwMDAzMjQ5WjAMMAoGA1UdFQQDCgEFMDICExQAGsxiqgKGxVbzuBgAAgAazGIXDTI1MTEwOTIyMjIxN1owDDAKBgNVHRUEAwoBBTAyAhMUABrMX/j7podkOgU2AAIAGsxfFw0yNTExMDkyMjE1MzNaMAwwCgYDVR0VBAMKAQUwMgITFAAYkUm1fcEeDbBKfwACABiRSRcNMjUxMTE1MTgwMTU5WjAMMAoGA1UdFQQDCgEFMDICExQAGL63hZa401wEGp0AAgAYvrcXDTI1MTExNTE3NDc1OFowDDAKBgNVHRUEAwoBBTAyAhMUABhLlVi0AzansFvpAAIAGEuVFw0yNTExMTUxNzIyMzJaMAwwCgYDVR0VBAMKAQEwMgITFAAYS5SLfh3kkbuuXwACABhLlBcNMjUxMTE1MTcyMjMyWjAMMAoGA1UdFQQDCgEBMDICExQAGuPVeDRi/m7+QcUAAgAa49UXDTI1MTExNTE3MTkwN1owDDAKBgNVHRUEAwoBBTAyAhMUABjcpr7DbxsM6PBcAAIAGNymFw0yNTExMTUxNzE1NTJaMAwwCgYDVR0VBAMKAQUwMgITFAAYVllEVvWNSRzENwACABhWWRcNMjUxMTE1MTcxMzQ0WjAMMAoGA1UdFQQDCgEFMDICExQAGqdTdoTgRVWuqnUAAgAap1MXDTI1MTExNTE3MTEwNVowDDAKBgNVHRUEAwoBBTAyAhMUABUVjqBfrOCrnQ5eAAIAFRWOFw0yNTExMTUxNTU5MTZaMAwwCgYDVR0VBAMKAQEwMgITFAAVFY3AUASD1XHN6gACABUVjRcNMjUxMTE1MTU1OTE1WjAMMAoGA1UdFQQDCgEBMDICExQAFNkiI4L37Uq5yHYAAgAU2SIXDTI1MTExNTE0NTEyOFowDDAKBgNVHRUEAwoBBTAyAhMUABjYwauKTt77YnwsAAIAGNjBFw0yNTExMTUxMzMwMjFaMAwwCgYDVR0VBAMKAQUwMgITFAAYzf4NJhTk+9SVuQACABjN/hcNMjUxMTE1MDUyOTQyWjAMMAoGA1UdFQQDCgEFMDICExQAGgb/eTRtowD/iccAAgAaBv8XDTI1MTExNTA0MDkxN1owDDAKBgNVHRUEAwoBATAyAhMUABoG/uH/SZr4Ti0KAAIAGgb+Fw0yNTExMTUwNDA5MTdaMAwwCgYDVR0VBAMKAQEwMgITFAAQRL6ZtVUTEgDHCgACABBEvhcNMjUxMTE1MDQwNzM2WjAMMAoGA1UdFQQDCgEBMDICExQAEES9C5tKGheEsW8AAgAQRL0XDTI1MTExNTA0MDczNVowDDAKBgNVHRUEAwoBATAyAhMUABmxhJNb++DjADepAAIAGbGEFw0yNTExMTUwMzU4MTBaMAwwCgYDVR0VBAMKAQUwMgITFAAS9DzYfhZDf9KM8QACABL0PBcNMjUxMTE1MDM1NzUxWjAMMAoGA1UdFQQDCgEFMDICExQAF/uDWokAUpOQTBcAAgAX+4MXDTI1MTExNTAzMjY0OVowDDAKBgNVHRUEAwoBBTAyAhMUABri6mmOG26QkByVAAIAGuLqFw0yNTExMTUwMzA4MzRaMAwwCgYDVR0VBAMKAQUwMgITFAAYljOlpyb0RRThTAACABiWMxcNMjUxMTE1MDE0NzQ5WjAMMAoGA1UdFQQDCgEFMDICExQAGNE6pGNgKEsdqyUAAgAY0ToXDTI1MTExNTAxMDcxMFowDDAKBgNVHRUEAwoBBTAyAhMUABZkhHSrXGQoMvhhAAIAFmSEFw0yNTExMTQyMzM2MjdaMAwwCgYDVR0VBAMKAQUwMgITFAAVNdKcUcyOTvUWzAACABU10hcNMjUxMTE0MjMwOTAyWjAMMAoGA1UdFQQDCgEFMDICExQAGP9+41UbedevXSIAAgAY/34XDTI1MTExNDIzMDMzN1owDDAKBgNVHRUEAwoBBTAyAhMUABi+q19jxCzY0aU8AAIAGL6rFw0yNTExMTQyMzAwMThaMAwwCgYDVR0VBAMKAQUwMgITFAAa4yY0H1Qn1qzPsAACABrjJhcNMjUxMTE0MjI0MDQzWjAMMAoGA1UdFQQDCgEFMDICExQAGuMX+o9jlD8nmwQAAgAa4xcXDTI1MTExNDIyMzc1OVowDDAKBgNVHRUEAwoBBTAyAhMUABTpDNReKcD/KjkMAAIAFOkMFw0yNTExMTQyMjIzNDVaMAwwCgYDVR0VBAMKAQEwMgITFAAU6QvjuY74VGPIjgACABTpCxcNMjUxMTE0MjIyMzQ1WjAMMAoGA1UdFQQDCgEBMDICExQAGU9l3qnfr4+8E1oAAgAZT2UXDTI1MTExNDIyMTgyMVowDDAKBgNVHRUEAwoBBTAyAhMUABOWn095GmvYubloAAIAE5afFw0yNTExMTQyMjExNDBaMAwwCgYDVR0VBAMKAQUwMgITFAATmzBWXVZX1u99lwACABObMBcNMjUxMTE0MjIwMDMxWjAMMAoGA1UdFQQDCgEBMDICExQAE5svSUk2n+2V0NcAAgATmy8XDTI1MTExNDIyMDAyN1owDDAKBgNVHRUEAwoBATAyAhMUABhVaJuj0MbOXpYdAAIAGFVoFw0yNTExMTQyMTQ4MjhaMAwwCgYDVR0VBAMKAQUwMgITFAAa39jSRbfs5kqziwACABrf2BcNMjUxMTE0MjE0MjE0WjAMMAoGA1UdFQQDCgEFMDICExQAGEJEZ1b10yS5F8oAAgAYQkQXDTI1MTExNDIwNDYwMlowDDAKBgNVHRUEAwoBBTAyAhMUABcXbEgP9gZIquFtAAIAFxdsFw0yNTExMTQyMDA3MTlaMAwwCgYDVR0VBAMKAQEwMgITFAAXF2ukz6rIaiCFUwACABcXaxcNMjUxMTE0MjAwNzE4WjAMMAoGA1UdFQQDCgEBMDICExQAFcgPLOH5fZzjhFsAAgAVyA8XDTI1MTExNDE5NTIxNlowDDAKBgNVHRUEAwoBBTAyAhMUABpfvMrrmf8Z18jeAAIAGl+8Fw0yNTExMTQxOTI1NThaMAwwCgYDVR0VBAMKAQEwMgITFAAaX7sRyBLrP/GShwACABpfuxcNMjUxMTE0MTkyNTU4WjAMMAoGA1UdFQQDCgEBMDICExQAEDM6C2QOa+L9U/oAAgAQMzoXDTI1MTExNDE5MTQ0MlowDDAKBgNVHRUEAwoBATAyAhMUABAzOWAxKrmNY9+aAAIAEDM5Fw0yNTExMTQxOTE0NDJaMAwwCgYDVR0VBAMKAQEwMgITFAAY3akfVne8ahlsFAACABjdqRcNMjUxMTE0MTkxMjA5WjAMMAoGA1UdFQQDCgEFMDICExQAFe237StviQKc/EYAAgAV7bcXDTI1MTExNDE4NTQzOFowDDAKBgNVHRUEAwoBATAyAhMUABXttj4heBBAF6Y7AAIAFe22Fw0yNTExMTQxODU0MzhaMAwwCgYDVR0VBAMKAQEwMgITFAAR+2gEHSoUjVxC3AACABH7aBcNMjUxMTE0MTg0NTUyWjAMMAoGA1UdFQQDCgEBMDICExQAEftnB9IafGAuhbUAAgAR+2cXDTI1MTExNDE4NDU1MVowDDAKBgNVHRUEAwoBATAyAhMUABcaVTu1XMuFMh2ZAAIAFxpVFw0yNTExMTQxODQxMDRaMAwwCgYDVR0VBAMKAQUwMgITFAAZCN0hMI8gfCsqIAACABkI3RcNMjUxMTE0MTgzNTE1WjAMMAoGA1UdFQQDCgEFMDICExQAGMQN8+dVWJJN8w4AAgAYxA0XDTI1MTExNDE4MzQwMlowDDAKBgNVHRUEAwoBBTAyAhMUABrAvXJ/rgb33FF2AAIAGsC9Fw0yNTExMTQxODIzMDhaMAwwCgYDVR0VBAMKAQEwMgITFAAawLw+sXuctny5agACABrAvBcNMjUxMTE0MTgyMzA3WjAMMAoGA1UdFQQDCgEBMDICExQAFcfJFVw+/cfNBXoAAgAVx8kXDTI1MTExNDE4MDYwM1owDDAKBgNVHRUEAwoBBTAyAhMUABgeMx52dywgaTXzAAIAGB4zFw0yNTExMTQxNzUzMzRaMAwwCgYDVR0VBAMKAQEwMgITFAAYHjKa785OrVnJtwACABgeMhcNMjUxMTE0MTc1MzM0WjAMMAoGA1UdFQQDCgEBMDICExQAEPlozNmwQMk4/RYAAgAQ+WgXDTI1MTExNDE3MTExOFowDDAKBgNVHRUEAwoBATAyAhMUABD5Z77pPqYqv7lfAAIAEPlnFw0yNTExMTQxNzExMThaMAwwCgYDVR0VBAMKAQEwMgITFAAZIWgji4kvDIralgACABkhaBcNMjUxMTE0MTcwODU3WjAMMAoGA1UdFQQDCgEFMDICExQAD6DgcO3jnjGUIvQAAgAPoOAXDTI1MTExNDE2NTY0MlowDDAKBgNVHRUEAwoBATAyAhMUAA+g3wAippbbnAPFAAIAD6DfFw0yNTExMTQxNjU2NDJaMAwwCgYDVR0VBAMKAQEwMgITFAAWNLTWmN5JzbACoQACABY0tBcNMjUxMTE0MTYyMDE0WjAMMAoGA1UdFQQDCgEFMDICExQAGqjDRyJUsOCE7iUAAgAaqMMXDTI1MTExNDE1NTUxNlowDDAKBgNVHRUEAwoBATAyAhMUABqowgfvOmOKwWzqAAIAGqjCFw0yNTExMTQxNTU1MTZaMAwwCgYDVR0VBAMKAQEwMgITFAAUFYmiSnLoE5ZA7AACABQViRcNMjUxMTE0MTU1MjU4WjAMMAoGA1UdFQQDCgEBMDICExQAFBWISMa4XDtHeHIAAgAUFYgXDTI1MTExNDE1NTI1OFowDDAKBgNVHRUEAwoBATAyAhMUABrgEnAJ3OYcMW7IAAIAGuASFw0yNTExMTQxNTQ2MjRaMAwwCgYDVR0VBAMKAQEwMgITFAAa4BH5JLoPw0n2CAACABrgERcNMjUxMTE0MTU0NjI0WjAMMAoGA1UdFQQDCgEBMDICExQAFL6Qx5M+URD+1ukAAgAUvpAXDTI1MTExNDE1NDQ1M1owDDAKBgNVHRUEAwoBATAyAhMUABS+j1TNwBNAa8GzAAIAFL6PFw0yNTExMTQxNTQ0NTJaMAwwCgYDVR0VBAMKAQEwMgITFAAXgq3nHv6YfUBinwACABeCrRcNMjUxMTE0MTUyOTU0WjAMMAoGA1UdFQQDCgEBMDICExQAF4KsRV6Ez2oqOG0AAgAXgqwXDTI1MTExNDE1Mjk1NFowDDAKBgNVHRUEAwoBATAyAhMUABrfkHL0yQcNbf24AAIAGt+QFw0yNTExMTQxNTI3MjdaMAwwCgYDVR0VBAMKAQUwMgITFAATcq9REioAFE+/dAACABNyrxcNMjUxMTE0MTQ0OTI4WjAMMAoGA1UdFQQDCgEFMDICExQAEYblibGTD/cS1LIAAgARhuUXDTI1MTExNDE0NDM0MVowDDAKBgNVHRUEAwoBATAyAhMUABGG5IDDXbURUhMRAAIAEYbkFw0yNTExMTQxNDQzNDBaMAwwCgYDVR0VBAMKAQEwMgITFAASXAKAfPcXxZQamwACABJcAhcNMjUxMTE0MTQzMjE2WjAMMAoGA1UdFQQDCgEBMDICExQAElwBTUHnBin+ORkAAgASXAEXDTI1MTExNDE0MzIxNlowDDAKBgNVHRUEAwoBATAyAhMUABrRcQHYSCJclt02AAIAGtFxFw0yNTExMTQxNDI4MTdaMAwwCgYDVR0VBAMKAQUwMgITFAAYYTj/ccGnLxpNOAACABhhOBcNMjUxMTE0MDcwOTEzWjAMMAoGA1UdFQQDCgEFMDICExQAGtx+z/6lRfwbzJkAAgAa3H4XDTI1MTExNDA2MTAwN1owDDAKBgNVHRUEAwoBATAyAhMUABrcfdlBgnbYRNHAAAIAGtx9Fw0yNTExMTQwNjEwMDZaMAwwCgYDVR0VBAMKAQEwMgITFAAZiEvq/F/3kmHgKgACABmISxcNMjUxMTE0MDQyNTI5WjAMMAoGA1UdFQQDCgEFMDICExQAE1u2OhSg5K2yiqAAAgATW7YXDTI1MTExNDA0MDkwNFowDDAKBgNVHRUEAwoBATAyAhMUABNbtVsyOUAG7kEMAAIAE1u1Fw0yNTExMTQwNDA5MDRaMAwwCgYDVR0VBAMKAQEwMgITFAAYfPXqa2D0+k06PAACABh89RcNMjUxMTE0MDQwODA2WjAMMAoGA1UdFQQDCgEBMDICExQAGHz026kvT+JvbX8AAgAYfPQXDTI1MTExNDA0MDgwNVowDDAKBgNVHRUEAwoBATAyAhMUABTwVkmken5zH+MpAAIAFPBWFw0yNTExMTQwNDA3MjdaMAwwCgYDVR0VBAMKAQEwMgITFAAU8FVhxznd0b6j6wACABTwVRcNMjUxMTE0MDQwNzI3WjAMMAoGA1UdFQQDCgEBMDICExQAGsu9aIDx2oUtQboAAgAay70XDTI1MTExNDAzNDc0MlowDDAKBgNVHRUEAwoBBTAyAhMUABjiks1QDkqMP9RSAAIAGOKSFw0yNTExMTQwMDM0NDJaMAwwCgYDVR0VBAMKAQUwMgITFAAXGnmBMCZUY6xccAACABcaeRcNMjUxMTE0MDAyODEwWjAMMAoGA1UdFQQDCgEFMDICExQAGOOarsrdFAwbJC8AAgAY45oXDTI1MTExMzIyNTQzNVowDDAKBgNVHRUEAwoBBTAyAhMUABjv9I/ZJ9jsxxsKAAIAGO/0Fw0yNTExMTMyMjA0NDVaMAwwCgYDVR0VBAMKAQUwMgITFAAU6F4299LUx3PtcgACABToXhcNMjUxMTEzMjE0MjMzWjAMMAoGA1UdFQQDCgEBMDICExQAFOhd4GsZTPuUWYYAAgAU6F0XDTI1MTExMzIxNDIzM1owDDAKBgNVHRUEAwoBATAyAhMUABGVzSntscmUsBcjAAIAEZXNFw0yNTExMTMyMTE1NTlaMAwwCgYDVR0VBAMKAQEwMgITFAARlcwuYFvzCWN6KgACABGVzBcNMjUxMTEzMjExNTU4WjAMMAoGA1UdFQQDCgEBMDICExQAFvpizE8mSxaNH+EAAgAW+mIXDTI1MTExMzIxMDMwOVowDDAKBgNVHRUEAwoBATAyAhMUABb6YUECu5AySyQbAAIAFvphFw0yNTExMTMyMTAzMDlaMAwwCgYDVR0VBAMKAQEwMgITFAAVIj0xljMUGw/pRwACABUiPRcNMjUxMTEzMjA1NzAxWjAMMAoGA1UdFQQDCgEFMDICExQAETvRhV8lAHQiGYIAAgARO9EXDTI1MTExMzE5NTQ0MlowDDAKBgNVHRUEAwoBATAyAhMUABE70GeW3VxFeQq1AAIAETvQFw0yNTExMTMxOTU0NDJaMAwwCgYDVR0VBAMKAQEwMgITFAAX43vxESpC3SJI0gACABfjexcNMjUxMTEzMTkzODI5WjAMMAoGA1UdFQQDCgEBMDICExQAF+N6eC3dI/8Esu4AAgAX43oXDTI1MTExMzE5MzgyOVowDDAKBgNVHRUEAwoBATAyAhMUABcnvSqGKAWvVAz/AAIAFye9Fw0yNTExMTMxODQ0MzBaMAwwCgYDVR0VBAMKAQEwMgITFAAXJ76kbi1pH4CpnwACABcnvhcNMjUxMTEzMTg0NDMwWjAMMAoGA1UdFQQDCgEBMDICExQAEHwPyCNAPzJixSAAAgAQfA8XDTI1MTExMzE4NDEwM1owDDAKBgNVHRUEAwoBATAyAhMUABB8DgUMJPahOKmzAAIAEHwOFw0yNTExMTMxODQxMDNaMAwwCgYDVR0VBAMKAQEwMgITFAAYeb9XLDrInNBHvgACABh5vxcNMjUxMTEzMTgxOTA1WjAMMAoGA1UdFQQDCgEFMDICExQAGM8ZCuBCI+O1bJ0AAgAYzxkXDTI1MTExMzE4MDQyMlowDDAKBgNVHRUEAwoBBTAyAhMUABhfWp/RBFHZWapAAAIAGF9aFw0yNTExMTMxNzQ5MzVaMAwwCgYDVR0VBAMKAQUwMgITFAAarQqQoF03cZG9JAACABqtChcNMjUxMTEzMTcxNzI4WjAMMAoGA1UdFQQDCgEBMDICExQAGq0J6r5Ac++Pqu0AAgAarQkXDTI1MTExMzE3MTcyOFowDDAKBgNVHRUEAwoBATAyAhMUABdoo8OI1pubfKXYAAIAF2ijFw0yNTExMTMxNjU2MzBaMAwwCgYDVR0VBAMKAQEwMgITFAAXaKJGO5Ey60n7tQACABdoohcNMjUxMTEzMTY1NjI5WjAMMAoGA1UdFQQDCgEBMDICExQAGtwd1ujeHTFnlw8AAgAa3B0XDTI1MTExMzE2MzQyM1owDDAKBgNVHRUEAwoBBTAyAhMUABrJroOJ7HlEJz60AAIAGsmuFw0yNTExMTMxNjI5MTFaMAwwCgYDVR0VBAMKAQUwMgITFAAa24UogagflbGrYwACABrbhRcNMjUxMTEzMTYyMzM0WjAMMAoGA1UdFQQDCgEFMDICExQAGtpERf+nZa6/i0oAAgAa2kQXDTI1MTExMzE2MTIxNFowDDAKBgNVHRUEAwoBBTAyAhMUABDdlUBN8Nhe94NAAAIAEN2VFw0yNTExMTMxNTQyMDdaMAwwCgYDVR0VBAMKAQEwMgITFAAQ3ZRerIOvEJKHOAACABDdlBcNMjUxMTEzMTU0MjA2WjAMMAoGA1UdFQQDCgEBMDICExQAGRNXHQqBYWtsylEAAgAZE1cXDTI1MTExMzE1Mzg1MVowDDAKBgNVHRUEAwoBBTAyAhMUABN72VQXfB/lLsInAAIAE3vZFw0yNTExMTMxNTE0MTNaMAwwCgYDVR0VBAMKAQUwMgITFAAY4l6lJAZV0a2rwgACABjiXhcNMjUxMTEzMTUwNTE5WjAMMAoGA1UdFQQDCgEFMDICExQAE2Z+zCXj66y8PoAAAgATZn4XDTI1MTExMzE0MjcwN1owDDAKBgNVHRUEAwoBATAyAhMUABNmfcupO04YaSTLAAIAE2Z9Fw0yNTExMTMxNDI3MDdaMAwwCgYDVR0VBAMKAQEwMgITFAAXKia6mXYLnsTshgACABcqJhcNMjUxMTEzMTM1OTI2WjAMMAoGA1UdFQQDCgEFMDICExQAGdA+77IYV+3ylV4AAgAZ0D4XDTI1MTExMzEyNTEyOVowDDAKBgNVHRUEAwoBATAyAhMUABnL7VnKDdzr9g09AAIAGcvtFw0yNTExMTMxMjUxMjlaMAwwCgYDVR0VBAMKAQEwMgITFAAZnOydZfufTiBvOgACABmc7BcNMjUxMTEzMTI1MTI5WjAMMAoGA1UdFQQDCgEBMDICExQAGYSUupfm7kYooEcAAgAZhJQXDTI1MTExMzEyNTEyOVowDDAKBgNVHRUEAwoBATAyAhMUABl8FqF4I2BcE7TUAAIAGXwWFw0yNTExMTMxMjUxMjhaMAwwCgYDVR0VBAMKAQEwMgITFAAZd4cU7MGMSr7gNwACABl3hxcNMjUxMTEzMTI1MTI4WjAMMAoGA1UdFQQDCgEBMDICExQAGXPq2DaiIZLARbIAAgAZc+oXDTI1MTExMzEyNTEyOFowDDAKBgNVHRUEAwoBATAyAhMUABlz63CYxm3P+ZczAAIAGXPrFw0yNTExMTMxMjUxMjhaMAwwCgYDVR0VBAMKAQEwMgITFAAZYtN2KkW0raZJKQACABli0xcNMjUxMTEzMTI1MTI4WjAMMAoGA1UdFQQDCgEBMDICExQAGWLU9l+fdBD8NlkAAgAZYtQXDTI1MTExMzEyNTEyOFowDDAKBgNVHRUEAwoBATAyAhMUABld8Se8W9WwCQSlAAIAGV3xFw0yNTExMTMxMjUxMjhaMAwwCgYDVR0VBAMKAQEwMgITFAAZXfJLJHHw44eRBgACABld8hcNMjUxMTEzMTI1MTI4WjAMMAoGA1UdFQQDCgEBMDICExQAGVuLoqhU/mAQPQoAAgAZW4sXDTI1MTExMzEyNTEyN1owDDAKBgNVHRUEAwoBATAyAhMUABlbjOFb36gRlrzRAAIAGVuMFw0yNTExMTMxMjUxMjdaMAwwCgYDVR0VBAMKAQEwMgITFAAZWzOU3hTg31rs/AACABlbMxcNMjUxMTEzMTI1MTI3WjAMMAoGA1UdFQQDCgEBMDICExQAGVs0E6SV7c1k4IIAAgAZWzQXDTI1MTExMzEyNTEyN1owDDAKBgNVHRUEAwoBATAyAhMUABnCepyDZjbSdK8SAAIAGcJ6Fw0yNTExMTMxMTQ0MzRaMAwwCgYDVR0VBAMKAQUwMgITFAAa1eI2w1l0puiskwACABrV4hcNMjUxMTEzMDUwNDQ3WjAMMAoGA1UdFQQDCgEFMDICExQAEZSjVNyTcipRmQcAAgARlKMXDTI1MTExMzA0MDg0NlowDDAKBgNVHRUEAwoBATAyAhMUABGUolgFGpzsxG6fAAIAEZSiFw0yNTExMTMwNDA4NDZaMAwwCgYDVR0VBAMKAQEwMgITFAAXAIUOLbs/7ccdfgACABcAhRcNMjUxMTEzMDQwODA0WjAMMAoGA1UdFQQDCgEBMDICExQAFwCEE1YaV3SjmjkAAgAXAIQXDTI1MTExMzA0MDgwNFowDDAKBgNVHRUEAwoBATAyAhMUABahe9FNyM/AwZ/wAAIAFqF7Fw0yNTExMTMwNDA3NTZaMAwwCgYDVR0VBAMKAQEwMgITFAAWoXo8/5nTcgXeqwACABahehcNMjUxMTEzMDQwNzU2WjAMMAoGA1UdFQQDCgEBMDICExQAGS7nyLrT5p45aZYAAgAZLucXDTI1MTExMzA0MDcxNFowDDAKBgNVHRUEAwoBATAyAhMUABku5iWHH2TKb8imAAIAGS7mFw0yNTExMTMwNDA3MTRaMAwwCgYDVR0VBAMKAQEwMgITFAASzn6SpXaqumRBtwACABLOfhcNMjUxMTEzMDQwNjUxWjAMMAoGA1UdFQQDCgEBMDICExQAEs59qLR8fZArKpcAAgASzn0XDTI1MTExMzA0MDY1MVowDDAKBgNVHRUEAwoBATAyAhMUABjsX3zzqb3KHz85AAIAGOxfFw0yNTExMTMwMzU4MzlaMAwwCgYDVR0VBAMKAQUwMgITFAAYQOToi2G5I7JzqgACABhA5BcNMjUxMTEzMDEzMTE2WjAMMAoGA1UdFQQDCgEFMDICExQAGFZcvP7IQQX24p8AAgAYVlwXDTI1MTExMzAwMjIzOVowDDAKBgNVHRUEAwoBBTAyAhMUABXriDyHuY7Ra/d4AAIAFeuIFw0yNTExMTMwMDAzNDFaMAwwCgYDVR0VBAMKAQUwMgITFAAarm1gXhJZobSi4QACABqubRcNMjUxMTEzMDAwMTQ1WjAMMAoGA1UdFQQDCgEFMDICExQAGCAaz2ZfijUkX54AAgAYIBoXDTI1MTExMjIzNDkxMFowDDAKBgNVHRUEAwoBBTAyAhMUABQAmnH+g6GpaDWfAAIAFACaFw0yNTExMTIyMzE2MDRaMAwwCgYDVR0VBAMKAQUwMgITFAAa2isIvUDd9YlruAACABraKxcNMjUxMTEyMjMwMzQzWjAMMAoGA1UdFQQDCgEFMDICExQAGsqsq0FX4znReNMAAgAayqwXDTI1MTExMjIyMTg1MFowDDAKBgNVHRUEAwoBBTAyAhMUABjb3XFlQVF660Q0AAIAGNvdFw0yNTExMTIyMTU3MDBaMAwwCgYDVR0VBAMKAQEwMgITFAAY29xTxnSS1ykU0AACABjb3BcNMjUxMTEyMjE1NzAwWjAMMAoGA1UdFQQDCgEBMDICExQAFD76XdkrY/oKEOoAAgAUPvoXDTI1MTExMjIxNTMwNVowDDAKBgNVHRUEAwoBATAyAhMUABhZ8GSJOfOMZa81AAIAGFnwFw0yNTExMTkyMzI4NTZaMAwwCgYDVR0VBAMKAQUwMgITFAAYYT9zbx43zvIFbwACABhhPxcNMjUxMTE5MjMyNjQzWjAMMAoGA1UdFQQDCgEFMDICExQAGJLh4dBy6T3yz0MAAgAYkuEXDTI1MTExOTIyMTM1NVowDDAKBgNVHRUEAwoBBTAyAhMUABkJxTq+NC/0WTOkAAIAGQnFFw0yNTExMTkyMjEzMjJaMAwwCgYDVR0VBAMKAQUwMgITFAARs0OVwWoV6vzx/QACABGzQxcNMjUxMTE5MjE1MDExWjAMMAoGA1UdFQQDCgEBMDICExQAEbNCn4KtpeMujGIAAgARs0IXDTI1MTExOTIxNTAxMVowDDAKBgNVHRUEAwoBATAyAhMUABhftVK50eVu2GpwAAIAGF+1Fw0yNTExMTkyMTQ3MzdaMAwwCgYDVR0VBAMKAQEwMgITFAAYX7R7HztKUzcE2gACABhftBcNMjUxMTE5MjE0NzI4WjAMMAoGA1UdFQQDCgEBMDICExQAGFjT0BiQoTGjHbIAAgAYWNMXDTI1MTExOTIxMjI1M1owDDAKBgNVHRUEAwoBBTAyAhMUABhUPiXoCa9+cK++AAIAGFQ+Fw0yNTExMTkyMDI0MDNaMAwwCgYDVR0VBAMKAQUwMgITFAAa34aUvB2g2qZlOQACABrfhhcNMjUxMTE5MTkzMjExWjAMMAoGA1UdFQQDCgEFMDICExQAFyKi4npoBhDyOowAAgAXIqIXDTI1MTExOTE4NTAxMFowDDAKBgNVHRUEAwoBBTAyAhMUABrtZ4+6uZebxvcUAAIAGu1nFw0yNTExMTkxNzQyMThaMAwwCgYDVR0VBAMKAQUwMgITFAAPymlUonHXaCPuGwACAA/KaRcNMjUxMTE5MTcxNDQwWjAMMAoGA1UdFQQDCgEBMDICExQAD8po08f8ubzw/rgAAgAPymgXDTI1MTExOTE3MTQ0MFowDDAKBgNVHRUEAwoBATAyAhMUABkDJl7DNK7TL5x+AAIAGQMmFw0yNTExMTkxNzA1MjJaMAwwCgYDVR0VBAMKAQUwMgITFAAX65XT+uG/XcrgRAACABfrlRcNMjUxMTE5MTcwMDQ5WjAMMAoGA1UdFQQDCgEBMDICExQAF+uUvY0L4x3VbGkAAgAX65QXDTI1MTExOTE3MDA0OVowDDAKBgNVHRUEAwoBATAyAhMUABru/sEKo9jdP57HAAIAGu7+Fw0yNTExMTkxNjUxNThaMAwwCgYDVR0VBAMKAQUwMgITFAAa7ps4ni/FTOelVAACABrumxcNMjUxMTE5MTY0ODU3WjAMMAoGA1UdFQQDCgEFMDICExQAGEpipl4lX1OzPoIAAgAYSmIXDTI1MTExOTE2MzQwM1owDDAKBgNVHRUEAwoBBTAyAhMUABB6r2XvOxlFFs2gAAIAEHqvFw0yNTExMTkxNjMzMDNaMAwwCgYDVR0VBAMKAQEwMgITFAAQeq7pc/1vs1wRAgACABB6rhcNMjUxMTE5MTYzMzAzWjAMMAoGA1UdFQQDCgEBMDICExQAEP0ABUS8coeNftoAAgAQ/QAXDTI1MTExOTE2MDg1M1owDDAKBgNVHRUEAwoBATAyAhMUABD8/z/1Fcz3SPEvAAIAEPz/Fw0yNTExMTkxNjA4NTJaMAwwCgYDVR0VBAMKAQEwMgITFAAa7ggwWPplvhbo5wACABruCBcNMjUxMTE5MTUzMjMxWjAMMAoGA1UdFQQDCgEBMDICExQAGu4Huf5m2hXthzsAAgAa7gcXDTI1MTExOTE1MzIzMVowDDAKBgNVHRUEAwoBATAyAhMUABPZZT+W4GiSU3P6AAIAE9llFw0yNTExMTkxNTI2NDhaMAwwCgYDVR0VBAMKAQEwMgITFAAT2WTumdsy2qONHgACABPZZBcNMjUxMTE5MTUyNjQ4WjAMMAoGA1UdFQQDCgEBMDICExQAF2g/oCeiMky4J5sAAgAXaD8XDTI1MTExOTE0NTY0MVowDDAKBgNVHRUEAwoBATAyAhMUABdoPvkWjd+pN8wlAAIAF2g+Fw0yNTExMTkxNDU2NDFaMAwwCgYDVR0VBAMKAQEwMgITFAAa7MTagxnugqHWUQACABrsxBcNMjUxMTE5MDYxMDA4WjAMMAoGA1UdFQQDCgEBMDICExQAGuzDvoHz6rbPKqgAAgAa7MMXDTI1MTExOTA2MTAwN1owDDAKBgNVHRUEAwoBATAyAhMUABoN5EeYsNMaxCOwAAIAGg3kFw0yNTExMTkwNDQxNTlaMAwwCgYDVR0VBAMKAQUwMgITFAAaETdfLmh9UHg9AAACABoRNxcNMjUxMTE5MDMxMTExWjAMMAoGA1UdFQQDCgEFMDICExQAF25jhYjhnNgTVIUAAgAXbmMXDTI1MTExOTAyNDkxNFowDDAKBgNVHRUEAwoBBTAyAhMUABemOQ4TzQcRdLinAAIAF6Y5Fw0yNTExMTkwMjI3MTFaMAwwCgYDVR0VBAMKAQUwMgITFAAZxqe17O1JchfErQACABnGpxcNMjUxMTE5MDExMDI2WjAMMAoGA1UdFQQDCgEFMDICExQAE3besiUgM79NNhMAAgATdt4XDTI1MTExOTAxMDUyNVowDDAKBgNVHRUEAwoBATAyAhMUABN23ai8xxlm63zdAAIAE3bdFw0yNTExMTkwMTA1MjRaMAwwCgYDVR0VBAMKAQEwMgITFAAY2BwtQaknf+al8wACABjYHBcNMjUxMTE4MjIxNzAwWjAMMAoGA1UdFQQDCgEFMDICExQAGSZDocHgSKoGfaAAAgAZJkMXDTI1MTExODIxNTA1OVowDDAKBgNVHRUEAwoBBTAyAhMUABrtAuHvpbzqgPQhAAIAGu0CFw0yNTExMTgyMTI0MzlaMAwwCgYDVR0VBAMKAQEwMgITFAAa7QGaj0HSagRSgAACABrtARcNMjUxMTE4MjEyNDM5WjAMMAoGA1UdFQQDCgEBMDICExQAGLWqQA9EfmL/05QAAgAYtaoXDTI1MTExODIxMTc0N1owDDAKBgNVHRUEAwoBBTAyAhMUABlzEtKXvVSymmavAAIAGXMSFw0yNTExMTgyMTEwNDlaMAwwCgYDVR0VBAMKAQEwMgITFAAZcxFdqGqSAHf0DAACABlzERcNMjUxMTE4MjExMDQ5WjAMMAoGA1UdFQQDCgEBMDICExQAGPwVUqTkOus5cv0AAgAY/BUXDTI1MTExODIxMDUxNVowDDAKBgNVHRUEAwoBBTAyAhMUABIeS8Yi7puUMXCWAAIAEh5LFw0yNTExMTgyMDQyNDFaMAwwCgYDVR0VBAMKAQEwMgITFAASHkq3eMOnpxxrdgACABIeShcNMjUxMTE4MjA0MjQxWjAMMAoGA1UdFQQDCgEBMDICExQAE/Oq88Trs/zHKksAAgAT86oXDTI1MTExODIwMjQ1M1owDDAKBgNVHRUEAwoBATAyAhMUABPzqawMCCAz+/bXAAIAE/OpFw0yNTExMTgyMDI0NTNaMAwwCgYDVR0VBAMKAQEwMgITFAAWBSYGEQwwZ5HU3wACABYFJhcNMjUxMTE4MjAxMzQ4WjAMMAoGA1UdFQQDCgEBMDICExQAFgUl2vUOjxoV74oAAgAWBSUXDTI1MTExODIwMTM0OFowDDAKBgNVHRUEAwoBATAyAhMUABFf83LSl69el43VAAIAEV/zFw0yNTExMTgxOTE0MjlaMAwwCgYDVR0VBAMKAQEwMgITFAARX/LIG053OjbH+wACABFf8hcNMjUxMTE4MTkxNDI5WjAMMAoGA1UdFQQDCgEBMDICExQAE+BnzEVCWYe5A2QAAgAT4GcXDTI1MTExODE5MDgyOVowDDAKBgNVHRUEAwoBATAyAhMUABPgZsA/vkIYySg0AAIAE+BmFw0yNTExMTgxOTA4MjlaMAwwCgYDVR0VBAMKAQEwMgITFAAY94ooa3xeJLz3cwACABj3ihcNMjUxMTE4MTgyNjExWjAMMAoGA1UdFQQDCgEBMDICExQAGPeJ3oTv/9hWtksAAgAY94kXDTI1MTExODE4MjYxMFowDDAKBgNVHRUEAwoBATAyAhMUABnE0+OjmirF/huLAAIAGcTTFw0yNTExMTgxODEzMTRaMAwwCgYDVR0VBAMKAQUwMgITFAAZGODFyHo6Eo1kUgACABkY4BcNMjUxMTE4MTc0NzMwWjAMMAoGA1UdFQQDCgEBMDICExQAGRjfEI+qFzyQCmEAAgAZGN8XDTI1MTExODE3NDczMFowDDAKBgNVHRUEAwoBATAyAhMUABiiZwknMUGbGn69AAIAGKJnFw0yNTExMTgxNzQ1MzBaMAwwCgYDVR0VBAMKAQUwMgITFAAW/mWNpNSJyZnb+AACABb+ZRcNMjUxMTE4MTcyMzUwWjAMMAoGA1UdFQQDCgEFMDICExQAGEnhY4HdO1MLl/8AAgAYSeEXDTI1MTExODE3MTMxOVowDDAKBgNVHRUEAwoBBTAyAhMUABCyr6kuYkEycdvcAAIAELKvFw0yNTExMTgxNzEwNDJaMAwwCgYDVR0VBAMKAQEwMgITFAAQsq7fGtHykey5cAACABCyrhcNMjUxMTE4MTcxMDQyWjAMMAoGA1UdFQQDCgEBMDICExQAGHUCJU2RY4BQ6oAAAgAYdQIXDTI1MTExODE2NTUwMlowDDAKBgNVHRUEAwoBBTAyAhMUAA/dJ9pHthwZip+gAAIAD90nFw0yNTExMTgxNjUxMzVaMAwwCgYDVR0VBAMKAQEwMgITFAAP3SYQ8NOjHX89LAACAA/dJhcNMjUxMTE4MTY1MTM1WjAMMAoGA1UdFQQDCgEBMDICExQAFv0paY3SCfgS9d4AAgAW/SkXDTI1MTExODE2NDkwNVowDDAKBgNVHRUEAwoBATAyAhMUABb9KHIISY3uFBC/AAIAFv0oFw0yNTExMTgxNjQ5MDVaMAwwCgYDVR0VBAMKAQEwMgITFAAa6oWDOzK5rmQv2wACABrqhRcNMjUxMTE4MTY0MDQzWjAMMAoGA1UdFQQDCgEBMDICExQAGuqEMyGCTs+FzHsAAgAa6oQXDTI1MTExODE2NDA0M1owDDAKBgNVHRUEAwoBATAyAhMUABCxR4iRWgWz/sf4AAIAELFHFw0yNTExMTgxNjM3MDRaMAwwCgYDVR0VBAMKAQEwMgITFAAQsUbS5v6B6rao1wACABCxRhcNMjUxMTE4MTYzNzA0WjAMMAoGA1UdFQQDCgEBMDICExQAFtCNzTABpPWnKpQAAgAW0I0XDTI1MTExODE2MjQ1MVowDDAKBgNVHRUEAwoBATAyAhMUABbQjPujsHgL8ao/AAIAFtCMFw0yNTExMTgxNjI0NTFaMAwwCgYDVR0VBAMKAQEwMgITFAAUHRuypHZeRtntXAACABQdGxcNMjUxMTE4MTYxODEzWjAMMAoGA1UdFQQDCgEBMDICExQAFB0aQO0NeTvT7b4AAgAUHRoXDTI1MTExODE2MTgxM1owDDAKBgNVHRUEAwoBATAyAhMUABKbAuwujcgOtYqsAAIAEpsCFw0yNTExMTgxNjEzMjRaMAwwCgYDVR0VBAMKAQEwMgITFAASmwF8hmzE6ifa7AACABKbARcNMjUxMTE4MTYxMzI0WjAMMAoGA1UdFQQDCgEBMDICExQAGI76vHdV/Z81lKQAAgAYjvoXDTI1MTExODE1MzAwNFowDDAKBgNVHRUEAwoBBTAyAhMUABrpneaom08u+dlbAAIAGumdFw0yNTExMTgxNTE4MDlaMAwwCgYDVR0VBAMKAQUwMgITFAAa6VUrLDtG7y6IawACABrpVRcNMjUxMTE4MTUxNjEzWjAMMAoGA1UdFQQDCgEFMDICExQAGoJRJJd6I6jy9XMAAgAaglEXDTI1MTExODE0NTAwOFowDDAKBgNVHRUEAwoBBTAyAhMUABDELk6srUdf9p9uAAIAEMQuFw0yNTExMTgxNDM4NTVaMAwwCgYDVR0VBAMKAQEwMgITFAAQxC27Zy2e0dOTgwACABDELRcNMjUxMTE4MTQzODU1WjAMMAoGA1UdFQQDCgEBMDICExQAGulL9/NjkOEVOE0AAgAa6UsXDTI1MTExODE0MzIxN1owDDAKBgNVHRUEAwoBBTAyAhMUABSSkMFk6RRAlyRwAAIAFJKQFw0yNTExMTgwNDA4MTBaMAwwCgYDVR0VBAMKAQEwMgITFAAUko8reQ7zunHPHgACABSSjxcNMjUxMTE4MDQwODEwWjAMMAoGA1UdFQQDCgEBMDICExQAGF2aTKYTLGe0eawAAgAYXZoXDTI1MTExODAxNDIyMFowDDAKBgNVHRUEAwoBBTAyAhMUABWv6RamvT6ZLpqnAAIAFa/pFw0yNTExMTgwMTE2MzlaMAwwCgYDVR0VBAMKAQUwMgITFAAUJBFBrYQWfNMN9QACABQkERcNMjUxMTE4MDEwNTI2WjAMMAoGA1UdFQQDCgEBMDICExQAFCQSUa4n8UytwNEAAgAUJBIXDTI1MTExODAxMDUyNlowDDAKBgNVHRUEAwoBATAyAhMUABVg8DyT1DNMCIh2AAIAFWDwFw0yNTExMTgwMTA1MjVaMAwwCgYDVR0VBAMKAQEwMgITFAAVYPGgmnNRa266zAACABVg8RcNMjUxMTE4MDEwNTI1WjAMMAoGA1UdFQQDCgEBMDICExQAGdjBUCPG2Ys7CmwAAgAZ2MEXDTI1MTExODAxMDEzOVowDDAKBgNVHRUEAwoBBTAyAhMUABhKrPAuxy/3O0FxAAIAGEqsFw0yNTExMTgwMDI2MTZaMAwwCgYDVR0VBAMKAQUwMgITFAAXws2zgmruJcQgTQACABfCzRcNMjUxMTE3MjM0NjIwWjAMMAoGA1UdFQQDCgEFMDICExQAGujyA/aJCZVzhccAAgAa6PIXDTI1MTExNzIzMzcyMVowDDAKBgNVHRUEAwoBBTAyAhMUABro2rL4wqvDzIhSAAIAGujaFw0yNTExMTcyMzM1NTNaMAwwCgYDVR0VBAMKAQUwMgITFAAVLnrJ8PVNkNtszwACABUuehcNMjUxMTE3MjMyMzM2WjAMMAoGA1UdFQQDCgEFMDICExQAGtwyESGk8/Ti/rwAAgAa3DIXDTI1MTExNzIyMjg1M1owDDAKBgNVHRUEAwoBBTAyAhMUABLqSwuG3rvBYhXRAAIAEupLFw0yNTExMTcyMDU0NTFaMAwwCgYDVR0VBAMKAQEwMgITFAAS6kriBrIoZKuoiQACABLqShcNMjUxMTE3MjA1NDUxWjAMMAoGA1UdFQQDCgEBMDICExQAGtg52D/zTyEw/y8AAgAa2DkXDTI1MTExNzIwNDMyM1owDDAKBgNVHRUEAwoBBTAyAhMUABroKwebA+tQ6SFdAAIAGugrFw0yNTExMTcyMDQwMzNaMAwwCgYDVR0VBAMKAQUwMgITFAAa41obJzmVTtbfpQACABrjWhcNMjUxMTE3MjAzNzQ5WjAMMAoGA1UdFQQDCgEFMDICExQAGCBuy9ekTCqBMt4AAgAYIG4XDTI1MTExNzE5NTYxN1owDDAKBgNVHRUEAwoBBTAyAhMUABIiKaEzPxm/ZV6GAAIAEiIpFw0yNTExMTcxOTIwMDZaMAwwCgYDVR0VBAMKAQEwMgITFAASIigt89sII/XbyQACABIiKBcNMjUxMTE3MTkyMDA2WjAMMAoGA1UdFQQDCgEBMDICExQAGYs3NFERGsBluCgAAgAZizcXDTI1MTExNzE4NDM1NlowDDAKBgNVHRUEAwoBATAyAhMUABmLNt4F05MpQj9/AAIAGYs2Fw0yNTExMTcxODQzNTZaMAwwCgYDVR0VBAMKAQEwMgITFAAVp0VhhP69uDe/hQACABWnRRcNMjUxMTE3MTgxNjE1WjAMMAoGA1UdFQQDCgEFMDICExQAGJOMJ1acwgPpANgAAgAYk4wXDTI1MTExNzE4MDMyN1owDDAKBgNVHRUEAwoBBTAyAhMUABrE+hODSnvpr2YaAAIAGsT6Fw0yNTExMTcxNzQ3MTNaMAwwCgYDVR0VBAMKAQUwMgITFAAaZyWbhLiWeCN/lwACABpnJRcNMjUxMTE3MTc0MjMwWjAMMAoGA1UdFQQDCgEFMDICExQAESF0uMpShewARCwAAgARIXQXDTI1MTExNzE3NDEzN1owDDAKBgNVHRUEAwoBATAyAhMUABEhc29M5mMi81+tAAIAESFzFw0yNTExMTcxNzQxMzdaMAwwCgYDVR0VBAMKAQEwMgITFAAVeOoHTW01ZIGWHgACABV46hcNMjUxMTE3MTcyOTA2WjAMMAoGA1UdFQQDCgEBMDICExQAFXjpaysqFPCr7HoAAgAVeOkXDTI1MTExNzE3MjkwNlowDDAKBgNVHRUEAwoBATAyAhMUABrm04pXBYbrcntzAAIAGubTFw0yNTExMTcxNzI4MDFaMAwwCgYDVR0VBAMKAQEwMgITFAAa5tJbe/ve44vreAACABrm0hcNMjUxMTE3MTcyODAwWjAMMAoGA1UdFQQDCgEBMDICExQAE5KSHFRwb5q9zpsAAgATkpIXDTI1MTExNzE3MTkwMVowDDAKBgNVHRUEAwoBATAyAhMUABOSkfjdw8Kn+9PYAAIAE5KRFw0yNTExMTcxNzE5MDFaMAwwCgYDVR0VBAMKAQEwMgITFAAasS9BI/ZHHH+k3QACABqxLxcNMjUxMTE3MTY0ODQwWjAMMAoGA1UdFQQDCgEBMDICExQAGrEuiUP7z0xY/zUAAgAasS4XDTI1MTExNzE2NDg0MFowDDAKBgNVHRUEAwoBATAyAhMUABbZ49ECq0H1XWsaAAIAFtnjFw0yNTExMTcxNjM4MTFaMAwwCgYDVR0VBAMKAQEwMgITFAAW2eKhRfRCgd8FAQACABbZ4hcNMjUxMTE3MTYzODExWjAMMAoGA1UdFQQDCgEBMDICExQAGXwUGF6YNusnF28AAgAZfBQXDTI1MTExNzE2MjcxNlowDDAKBgNVHRUEAwoBBTAyAhMUABZTnzQBo7uVmsYUAAIAFlOfFw0yNTExMTcxNjA1MDBaMAwwCgYDVR0VBAMKAQEwMgITFAAWU55jYZH6EX1NXAACABZTnhcNMjUxMTE3MTYwNDU5WjAMMAoGA1UdFQQDCgEBMDICExQAGlZyhKMpSsQ5RPUAAgAaVnIXDTI1MTExNzE2MDQ1MlowDDAKBgNVHRUEAwoBATAyAhMUABpWcbI+ydAUVK/lAAIAGlZxFw0yNTExMTcxNjA0NTJaMAwwCgYDVR0VBAMKAQEwMgITFAAV8WwDVPJ5gRulbwACABXxbBcNMjUxMTE3MTUyNTMwWjAMMAoGA1UdFQQDCgEBMDICExQAFfFrSE4aK9b2O9oAAgAV8WsXDTI1MTExNzE1MjUzMFowDDAKBgNVHRUEAwoBATAyAhMUABeaNz+P69FIWIljAAIAF5o3Fw0yNTExMTcxNTEyMDJaMAwwCgYDVR0VBAMKAQUwMgITFAAYxGit9CXzssVSoQACABjEaBcNMjUxMTE3MTQ1MTIwWjAMMAoGA1UdFQQDCgEBMDICExQAGMRn6LX4bqBS8JIAAgAYxGcXDTI1MTExNzE0NTEyMFowDDAKBgNVHRUEAwoBATAyAhMUABiT0pu7SkB4krGcAAIAGJPSFw0yNTExMTcxNDM0MjdaMAwwCgYDVR0VBAMKAQUwMgITFAAa5OFkbnrVwfEoCAACABrk4RcNMjUxMTE3MTQyMDQ4WjAMMAoGA1UdFQQDCgEBMDICExQAGuTgk++wQxq8CjAAAgAa5OAXDTI1MTExNzE0MjA0OFowDDAKBgNVHRUEAwoBATAyAhMUABVR/r/BwSizKbw4AAIAFVH+Fw0yNTExMTcxNDE4MjBaMAwwCgYDVR0VBAMKAQUwMgITFAAY4jp+Bf/hG1QimAACABjiOhcNMjUxMTE3MTIzMjM0WjAMMAoGA1UdFQQDCgEFMDICExQAGAE6X7TLlFIcVSYAAgAYAToXDTI1MTExNzA0MDc0OVowDDAKBgNVHRUEAwoBATAyAhMUABgBOYXcACtXitNNAAIAGAE5Fw0yNTExMTcwNDA3NDhaMAwwCgYDVR0VBAMKAQEwMgITFAAZPhdaiqKiAgID2AACABk+FxcNMjUxMTE3MDQwNzA4WjAMMAoGA1UdFQQDCgEBMDICExQAGT4WQ4LEZWlZI1sAAgAZPhYXDTI1MTExNzA0MDcwN1owDDAKBgNVHRUEAwoBATAyAhMUABhJuazNTDdfQtVMAAIAGEm5Fw0yNTExMTcwMzIzMDlaMAwwCgYDVR0VBAMKAQUwMgITFAAYNcbS0T+aU96xnQACABg1xhcNMjUxMTE3MDE1ODQzWjAMMAoGA1UdFQQDCgEFMDICExQAGKnYibCfXNNzB3AAAgAYqdgXDTI1MTExNjIzMTU0MFowDDAKBgNVHRUEAwoBBTAyAhMUABrkiwyT4X+cSx8VAAIAGuSLFw0yNTExMTYyMjU4MDBaMAwwCgYDVR0VBAMKAQUwMgITFAAYU+rXIwBLP0vUXwACABhT6hcNMjUxMTE2MjE1ODEwWjAMMAoGA1UdFQQDCgEFMDICExQAGjZOVnUFR3ag0T8AAgAaNk4XDTI1MTExNjE5MDAxN1owDDAKBgNVHRUEAwoBBTAyAhMUABrfgeQA7hPz9Tq4AAIAGt+BFw0yNTExMTYxODUwMzlaMAwwCgYDVR0VBAMKAQUwMgITFAAWHpJXgLCLz5M4JgACABYekhcNMjUxMTE2MTUyNDU2WjAMMAoGA1UdFQQDCgEFMDICExQAGO/CIhfob1qoFswAAgAY78IXDTI1MTExNjE1MDA1MFowDDAKBgNVHRUEAwoBBTAyAhMUABivLrSivZ/OGh4UAAIAGK8uFw0yNTExMTYxNDI1MTdaMAwwCgYDVR0VBAMKAQUwMgITFAAXG/HHpSyVscpFogACABcb8RcNMjUxMTE2MTMyNjE5WjAMMAoGA1UdFQQDCgEFMDICExQAGh04NOTVtofoOusAAgAaHTgXDTI1MTExNjAzNDk1N1owDDAKBgNVHRUEAwoBBTAyAhMUABhWZ9/coqWXbGK4AAIAGFZnFw0yNTExMTYwMjU5NTlaMAwwCgYDVR0VBAMKAQUwMgITFAAY3Xf21WzH5G/I4gACABjddxcNMjUxMTE2MDAzMTA3WjAMMAoGA1UdFQQDCgEFMDICExQAGOx9mTykeCJ6LgoAAgAY7H0XDTI1MTExNTIxMDQwNVowDDAKBgNVHRUEAwoBBTAyAhMUABlrfJtC1mQKlgX9AAIAGWt8Fw0yNTExMTUxOTA5MzRaMAwwCgYDVR0VBAMKAQUwMgITFAAZc+dhsjk12vVHdgACABlz5xcNMjUxMTE1MTkwNDU5WjAMMAoGA1UdFQQDCgEBMDICExQAGXPmdfH4cCS15ToAAgAZc+YXDTI1MTExNTE5MDQ1OVowDDAKBgNVHRUEAwoBATAyAhMUABbpIATxLx6/LDaJAAIAFukgFw0yNTExMTUxODQ2MzNaMAwwCgYDVR0VBAMKAQUwMgITFAAYbdpeW4m3Fp07MwACABht2hcNMjUxMTE1MTgyNTU0WjAMMAoGA1UdFQQDCgEFMDICExQAE2I4lI9BOECWuCwAAgATYjgXDTI1MTEyNDIxNTAwNVowDDAKBgNVHRUEAwoBATAyAhMUABNiN72XU7N8ABjTAAIAE2I3Fw0yNTExMjQyMTUwMDVaMAwwCgYDVR0VBAMKAQEwMgITFAAYtGxwxSt59rNCzQACABi0bBcNMjUxMTI0MjEyMjIyWjAMMAoGA1UdFQQDCgEFMDICExQAGHmemMvXhYsNd5cAAgAYeZ4XDTI1MTEyNDIwNTcyNVowDDAKBgNVHRUEAwoBBTAyAhMUAA/1oaZoNFnektuOAAIAD/WhFw0yNTExMjQyMDQ2MjVaMAwwCgYDVR0VBAMKAQEwMgITFAAP9aB7lmhcorHcCgACAA/1oBcNMjUxMTI0MjA0NjI1WjAMMAoGA1UdFQQDCgEBMDICExQAE5BsNGiqhKg7l9YAAgATkGwXDTI1MTEyNDIwMjQyMVowDDAKBgNVHRUEAwoBATAyAhMUABOQa70gW95ADAAGAAIAE5BrFw0yNTExMjQyMDI0MjBaMAwwCgYDVR0VBAMKAQEwMgITFAAUCVQsejL5C/G/2gACABQJVBcNMjUxMTI0MjAxNTAxWjAMMAoGA1UdFQQDCgEFMDICExQAGpnOQ4GojZ7X+5YAAgAamc4XDTI1MTEyNDIwMTEzN1owDDAKBgNVHRUEAwoBATAyAhMUABqZzbjBXkJSwwhkAAIAGpnNFw0yNTExMjQyMDExMzdaMAwwCgYDVR0VBAMKAQEwMgITFAASVSINB9CFJcSbbgACABJVIhcNMjUxMTI0MTk1OTQyWjAMMAoGA1UdFQQDCgEBMDICExQAElUhsRk0+5sUMiEAAgASVSEXDTI1MTEyNDE5NTk0MlowDDAKBgNVHRUEAwoBATAyAhMUABkHnHq+Lg+Adc1UAAIAGQecFw0yNTExMjQxOTU0MzlaMAwwCgYDVR0VBAMKAQUwMgITFAAU8ibYj8ubFJlO/AACABTyJhcNMjUxMTI0MTkyNTAwWjAMMAoGA1UdFQQDCgEBMDICExQAFPIl2UmXFcJENk8AAgAU8iUXDTI1MTEyNDE5MjUwMFowDDAKBgNVHRUEAwoBATAyAhMUABApqpd8FUPXncplAAIAECmqFw0yNTExMjQxOTIzMjBaMAwwCgYDVR0VBAMKAQEwMgITFAAQKalj1zukZmKHpQACABApqRcNMjUxMTI0MTkyMzIwWjAMMAoGA1UdFQQDCgEBMDICExQAErkA9BUAUQmpCz8AAgASuQAXDTI1MTEyNDE4MDgxMFowDDAKBgNVHRUEAwoBATAyAhMUABK4/8Yi0evDnxeNAAIAErj/Fw0yNTExMjQxODA4MDlaMAwwCgYDVR0VBAMKAQEwMgITFAAXEGf0qYz2MY0AmQACABcQZxcNMjUxMTI0MTgwNTU4WjAMMAoGA1UdFQQDCgEFMDICExQAGvzaJcFPvkXv0iMAAgAa/NoXDTI1MTEyNDE4MDIxMFowDDAKBgNVHRUEAwoBBTAyAhMUABjN9D+8PENK5r2rAAIAGM30Fw0yNTExMjQxODAwMjJaMAwwCgYDVR0VBAMKAQUwMgITFAAST6DMRa/sTJ6wWwACABJPoBcNMjUxMTI0MTcyMjM0WjAMMAoGA1UdFQQDCgEBMDICExQAEk+f6rkvK62Jl3MAAgAST58XDTI1MTEyNDE3MjIzNFowDDAKBgNVHRUEAwoBATAyAhMUABigtgYjxDdPvWSDAAIAGKC2Fw0yNTExMjQxNzAxMDBaMAwwCgYDVR0VBAMKAQUwMgITFAAY+e5dg5mj3UWk2gACABj57hcNMjUxMTI0MTYzODE3WjAMMAoGA1UdFQQDCgEBMDICExQAGPntynOQeChGFs0AAgAY+e0XDTI1MTEyNDE2MzgxN1owDDAKBgNVHRUEAwoBATAyAhMUABksflKTaT0KDnHnAAIAGSx+Fw0yNTExMjQxNjExMTFaMAwwCgYDVR0VBAMKAQEwMgITFAAZLH2JyxkMR8A2kQACABksfRcNMjUxMTI0MTYxMTExWjAMMAoGA1UdFQQDCgEBMDICExQAEscyxuNAVrmJmwAAAgASxzIXDTI1MTEyNDE2MDgxMlowDDAKBgNVHRUEAwoBATAyAhMUABLHMX97jlY9I8YhAAIAEscxFw0yNTExMjQxNjA4MTJaMAwwCgYDVR0VBAMKAQEwMgITFAAadsQDsa8MohDlGAACABp2xBcNMjUxMTI0MTYwMzU1WjAMMAoGA1UdFQQDCgEFMDICExQAFff644oEUQATRAwAAgAV9/oXDTI1MTEyNDE1NDAxNlowDDAKBgNVHRUEAwoBATAyAhMUABX3+fzEHpnXCE+jAAIAFff5Fw0yNTExMjQxNTQwMTVaMAwwCgYDVR0VBAMKAQEwMgITFAASK0E/GMneMPmcnAACABIrQRcNMjUxMTI0MTUzMDM5WjAMMAoGA1UdFQQDCgEBMDICExQAEitASNTmCJYF08wAAgASK0AXDTI1MTEyNDE1MzAzOVowDDAKBgNVHRUEAwoBATAyAhMUABcNLP8PnAGeV07NAAIAFw0sFw0yNTExMjQxNDQyMTZaMAwwCgYDVR0VBAMKAQUwMgITFAAa+mxskE88h54ffQACABr6bBcNMjUxMTI0MTQyMTU2WjAMMAoGA1UdFQQDCgEFMDICExQAGUTjiYIoE0urilMAAgAZROMXDTI1MTEyNDEzMjkzMlowDDAKBgNVHRUEAwoBBTAyAhMUABUSDgeGIQiivSMwAAIAFRIOFw0yNTExMjQwODU3MjFaMAwwCgYDVR0VBAMKAQUwMgITFAAY/xMdXzV0L1TjygACABj/ExcNMjUxMTI0MDQwODMxWjAMMAoGA1UdFQQDCgEBMDICExQAGP8Sn3ol+vDwoZoAAgAY/xIXDTI1MTEyNDA0MDgzMVowDDAKBgNVHRUEAwoBATAyAhMUABrkpuLdPONSiGW7AAIAGuSmFw0yNTExMjQwMzU5NTBaMAwwCgYDVR0VBAMKAQUwMgITFAAUwDPDMoJaj3FG8wACABTAMxcNMjUxMTI0MDMzNDM3WjAMMAoGA1UdFQQDCgEFMDICExQAGJTX2N0IQAh8/foAAgAYlNcXDTI1MTEyNDAyNDI1NFowDDAKBgNVHRUEAwoBBTAyAhMUABVN7k6Zjwumn1LFAAIAFU3uFw0yNTExMjQwMjM2NDFaMAwwCgYDVR0VBAMKAQUwMgITFAAaM5LBDNp4PMHxcwACABozkhcNMjUxMTIzMjM0MzUxWjAMMAoGA1UdFQQDCgEFMDICExQAGI1YxuJqEYhEGfYAAgAYjVgXDTI1MTEyMzIwNTIyNVowDDAKBgNVHRUEAwoBBTAyAhMUABXSVpX086PixoFlAAIAFdJWFw0yNTExMjMyMDA5NDBaMAwwCgYDVR0VBAMKAQUwMgITFAAYSFoaGl91eY0fAQACABhIWhcNMjUxMTIzMTg1NTQyWjAMMAoGA1UdFQQDCgEFMDICExQAFZhBSh2PbEkr7hsAAgAVmEEXDTI1MTEyMzE4NTQyMlowDDAKBgNVHRUEAwoBBTAyAhMUABSfnQIp10NWu/RIAAIAFJ+dFw0yNTExMjMxODQ5MTlaMAwwCgYDVR0VBAMKAQUwMgITFAAUukIHd3csp+OxuwACABS6QhcNMjUxMTIzMTcyMjQ1WjAMMAoGA1UdFQQDCgEFMDICExQAGhZeiFMqAhfzDVgAAgAaFl4XDTI1MTEyMzE2MjU0M1owDDAKBgNVHRUEAwoBBTAyAhMUABE0+xvy4OouX/ZiAAIAETT7Fw0yNTExMjMxNTI5MTNaMAwwCgYDVR0VBAMKAQEwMgITFAARNPqrsPpm5x4/BQACABE0+hcNMjUxMTIzMTUyOTEzWjAMMAoGA1UdFQQDCgEBMDICExQAGMNJ+T4HjugANJYAAgAYw0kXDTI1MTEyMzA2MDAxN1owDDAKBgNVHRUEAwoBBTAyAhMUABNbt3UMIy75sdOyAAIAE1u3Fw0yNTExMjMwMzQ4MjBaMAwwCgYDVR0VBAMKAQUwMgITFAAWB67HsX0GcpP+4wACABYHrhcNMjUxMTIzMDI1MTM1WjAMMAoGA1UdFQQDCgEFMDICExQAFmrxRBuSx+jUQr8AAgAWavEXDTI1MTEyMzAyMjI0MVowDDAKBgNVHRUEAwoBBTAyAhMUABlo3muonu1P4aZHAAIAGWjeFw0yNTExMjIyMzM4NTFaMAwwCgYDVR0VBAMKAQUwMgITFAAaJJnN6qPrGuca5gACABokmRcNMjUxMTIyMjMwMDU5WjAMMAoGA1UdFQQDCgEFMDICExQAFAnKnWjRXW8ANhsAAgAUCcoXDTI1MTEyMjE4MDU0OFowDDAKBgNVHRUEAwoBBTAyAhMUABWOUai7De7Dv0ToAAIAFY5RFw0yNTExMjIxNzUwNTRaMAwwCgYDVR0VBAMKAQUwMgITFAAYoJtjFnxafySHOgACABigmxcNMjUxMTIyMTY1ODQ2WjAMMAoGA1UdFQQDCgEBMDICExQAGKCaW3VY++1w3uEAAgAYoJoXDTI1MTEyMjE2NTg0NlowDDAKBgNVHRUEAwoBATAyAhMUABF7LBSIlf3BI2iLAAIAEXssFw0yNTExMjIxNjU3MTVaMAwwCgYDVR0VBAMKAQEwMgITFAAReyuQjXoGWfHG+gACABF7KxcNMjUxMTIyMTY1NzE1WjAMMAoGA1UdFQQDCgEBMDICExQAGSH9vC4kZ+bq7l4AAgAZIf0XDTI1MTEyMjE0NDgwNFowDDAKBgNVHRUEAwoBBTAyAhMUABYFiYFaKMVvOv03AAIAFgWJFw0yNTExMjIxNDI5NTNaMAwwCgYDVR0VBAMKAQEwMgITFAAWBYgeHfq+QL/qFgACABYFiBcNMjUxMTIyMTQyOTUzWjAMMAoGA1UdFQQDCgEBMDICExQAGvl9IbhyBiuWEmsAAgAa+X0XDTI1MTEyMjA1MTEyNVowDDAKBgNVHRUEAwoBBTAyAhMUABiCjqrkeRmPqsSxAAIAGIKOFw0yNTExMjIwNTA4MjJaMAwwCgYDVR0VBAMKAQUwMgITFAAP8lWpEYnvSvMguAACAA/yVRcNMjUxMTIyMDQwNjI2WjAMMAoGA1UdFQQDCgEBMDICExQAD/JU9mArhZ02tLkAAgAP8lQXDTI1MTEyMjA0MDYyNVowDDAKBgNVHRUEAwoBATAyAhMUABlkyrQ1HLP0q8g8AAIAGWTKFw0yNTExMjIwMzM5MjdaMAwwCgYDVR0VBAMKAQUwMgITFAAUQJdIxp6I1qRhNwACABRAlxcNMjUxMTIyMDI0NTE3WjAMMAoGA1UdFQQDCgEFMDICExQAGThJItUBpm6PsvQAAgAZOEkXDTI1MTEyMjAxMjcwNVowDDAKBgNVHRUEAwoBBTAyAhMUABQOcjO+MTnrU5QfAAIAFA5yFw0yNTExMjIwMTE5NDdaMAwwCgYDVR0VBAMKAQUwMgITFAAU4rlhqsFjeAy55AACABTiuRcNMjUxMTIxMjMyODU1WjAMMAoGA1UdFQQDCgEFMDICExQAGNwesAbnepwC1UgAAgAY3B4XDTI1MTEyMTIzMDcyNFowDDAKBgNVHRUEAwoBBTAyAhMUABjdrvtcCkkjNHvUAAIAGN2uFw0yNTExMjEyMTM1NDlaMAwwCgYDVR0VBAMKAQUwMgITFAAXkdRHi+ezQ7do8AACABeR1BcNMjUxMTIxMjEyNzAwWjAMMAoGA1UdFQQDCgEBMDICExQAF5HTDYcwm83YIYIAAgAXkdMXDTI1MTEyMTIxMjcwMFowDDAKBgNVHRUEAwoBATAyAhMUABLHyvTozntojwEEAAIAEsfKFw0yNTExMjEyMTE4MDhaMAwwCgYDVR0VBAMKAQEwMgITFAASx8mzfjcyqERd1gACABLHyRcNMjUxMTIxMjExODA4WjAMMAoGA1UdFQQDCgEBMDICExQAFX8HoBKjKbxA0jQAAgAVfwcXDTI1MTEyMTIxMDY1M1owDDAKBgNVHRUEAwoBATAyAhMUABV/BnMC1fbtPb8gAAIAFX8GFw0yNTExMjEyMTA2NTNaMAwwCgYDVR0VBAMKAQEwMgITFAAURQxUbMOtM1mxmAACABRFDBcNMjUxMTIxMjAyMDE4WjAMMAoGA1UdFQQDCgEFMDICExQAGcRZdD9we3cjqd0AAgAZxFkXDTI1MTEyMTIwMDQzM1owDDAKBgNVHRUEAwoBBTAyAhMUABCQ5WHTJtnvjI2BAAIAEJDlFw0yNTExMjExOTUzMjNaMAwwCgYDVR0VBAMKAQEwMgITFAAQkOQHT6yf2FJahQACABCQ5BcNMjUxMTIxMTk1MzIzWjAMMAoGA1UdFQQDCgEBMDICExQAEs/E5Pd5iWaElwcAAgASz8QXDTI1MTEyMTE5NTAyNFowDDAKBgNVHRUEAwoBATAyAhMUABLPw52SbBWJFTHLAAIAEs/DFw0yNTExMjExOTUwMjNaMAwwCgYDVR0VBAMKAQEwMgITFAATpyc/GWXFT7TyNQACABOnJxcNMjUxMTIxMTk1MDIzWjAMMAoGA1UdFQQDCgEBMDICExQAE6cmDBpl0xcHUhkAAgATpyYXDTI1MTEyMTE5NTAyM1owDDAKBgNVHRUEAwoBATAyAhMUABps0uElxjd+umi1AAIAGmzSFw0yNTExMjExODUzNDRaMAwwCgYDVR0VBAMKAQUwMgITFAAWrhHtnJggZGfcIAACABauERcNMjUxMTIxMTgzNTEwWjAMMAoGA1UdFQQDCgEFMDICExQAD/DSof4RPnkQqzIAAgAP8NIXDTI1MTEyMTE4MTUzNFowDDAKBgNVHRUEAwoBBTAyAhMUABr35P/uj/zKZOhMAAIAGvfkFw0yNTExMjExNzUzMzVaMAwwCgYDVR0VBAMKAQEwMgITFAAa9+Pxeu6nVTj0PgACABr34xcNMjUxMTIxMTc1MzM1WjAMMAoGA1UdFQQDCgEBMDICExQAGvdzHNdivQOE9UAAAgAa93MXDTI1MTEyMTE3MDUzNFowDDAKBgNVHRUEAwoBBTAyAhMUABjOLGzR6S58xkG6AAIAGM4sFw0yNTExMjExNjU0MTFaMAwwCgYDVR0VBAMKAQUwMgITFAAa90xjm3eQrzG5YQACABr3TBcNMjUxMTIxMTYzOTAxWjAMMAoGA1UdFQQDCgEBMDICExQAGvdLP2c0ZETfjZIAAgAa90sXDTI1MTEyMTE2MzkwMVowDDAKBgNVHRUEAwoBATAyAhMUABNUUFhYHEFEiw9RAAIAE1RQFw0yNTExMjExNjExNTRaMAwwCgYDVR0VBAMKAQEwMgITFAATVE9+sA0W83IEvQACABNUTxcNMjUxMTIxMTYxMTU0WjAMMAoGA1UdFQQDCgEBMDICExQAFnSZPtdQzWN+axkAAgAWdJkXDTI1MTEyMTE1NTc0N1owDDAKBgNVHRUEAwoBATAyAhMUABZ0mAnTXqSZ9HqSAAIAFnSYFw0yNTExMjExNTU3NDdaMAwwCgYDVR0VBAMKAQEwMgITFAAazHVOQ7snhfGj0gACABrMdRcNMjUxMTIxMTUyMzQ0WjAMMAoGA1UdFQQDCgEFMDICExQAGfC8I1zmuAd7sDYAAgAZ8LwXDTI1MTEyMTE1MTYwMVowDDAKBgNVHRUEAwoBATAyAhMUABnwu+Otb4aM+QwyAAIAGfC7Fw0yNTExMjExNTE2MDBaMAwwCgYDVR0VBAMKAQEwMgITFAAXxMSxteOcH/OcxAACABfExBcNMjUxMTIxMDQ1NjMzWjAMMAoGA1UdFQQDCgEFMDICExQAGPUkqTf6tzBWl5gAAgAY9SQXDTI1MTEyMTAzMjE1OVowDDAKBgNVHRUEAwoBBTAyAhMUABqC+LHZibsB1uC7AAIAGoL4Fw0yNTExMjEwMzEwMjlaMAwwCgYDVR0VBAMKAQUwMgITFAAUafzrXiyMGH0AWgACABRp/BcNMjUxMTIxMDMwNDU4WjAMMAoGA1UdFQQDCgEFMDICExQAGEqj89T4tasyXCoAAgAYSqMXDTI1MTEyMTAyMzAzNlowDDAKBgNVHRUEAwoBBTAyAhMUABi5mN9EkiIsdnzVAAIAGLmYFw0yNTExMjEwMTM5NDJaMAwwCgYDVR0VBAMKAQUwMgITFAAYf4Leh8v2TnrhAwACABh/ghcNMjUxMTIxMDAyMDU3WjAMMAoGA1UdFQQDCgEFMDICExQAGjT96mkgPegTQHYAAgAaNP0XDTI1MTEyMDIzNTUzNFowDDAKBgNVHRUEAwoBBTAyAhMUABr1y/Qg5RV301NfAAIAGvXLFw0yNTExMjAyMjE4MDFaMAwwCgYDVR0VBAMKAQUwMgITFAAY7PL379hjZ310XwACABjs8hcNMjUxMTIwMjIxMTU1WjAMMAoGA1UdFQQDCgEFMDICExQAFB70aPhxFINjcc8AAgAUHvQXDTI1MTEyMDIyMDI1NVowDDAKBgNVHRUEAwoBATAyAhMUABQe80WZw0NPrhaNAAIAFB7zFw0yNTExMjAyMjAyNTVaMAwwCgYDVR0VBAMKAQEwMgITFAAZYJEWohwo/dg8CAACABlgkRcNMjUxMTIwMjE1MzA4WjAMMAoGA1UdFQQDCgEFMDICExQAGekZ+BZQAtCJCJUAAgAZ6RkXDTI1MTEyMDIxMzMwMVowDDAKBgNVHRUEAwoBBTAyAhMUABhOuNeBauokopqYAAIAGE64Fw0yNTExMjAyMTI5MThaMAwwCgYDVR0VBAMKAQUwMgITFAAa9X7167VQv3rcnwACABr1fhcNMjUxMTIwMjExOTAyWjAMMAoGA1UdFQQDCgEFMDICExQAGug52vxfyirNkdYAAgAa6DkXDTI1MTEyMDIxMTMyOVowDDAKBgNVHRUEAwoBBTAyAhMUABiRPVFVVZhWcG1DAAIAGJE9Fw0yNTExMjAyMDE0MjNaMAwwCgYDVR0VBAMKAQUwMgITFAAa9KKllqAnjfuihwACABr0ohcNMjUxMTIwMjAwOTM1WjAMMAoGA1UdFQQDCgEFMDICExQAE/tug6QNXZq7tOsAAgAT+24XDTI1MTEyMDIwMDUzNlowDDAKBgNVHRUEAwoBATAyAhMUABP7bd4Z47H+D5y7AAIAE/ttFw0yNTExMjAyMDA1MzZaMAwwCgYDVR0VBAMKAQEwMgITFAAaFjG/2JEzKkOsBgACABoWMRcNMjUxMTIwMTk0NzEyWjAMMAoGA1UdFQQDCgEFMDICExQAEVlH7VofU2450lQAAgARWUcXDTI1MTEyMDE5MTQyMFowDDAKBgNVHRUEAwoBATAyAhMUABFZRkk7mc1HpuQnAAIAEVlGFw0yNTExMjAxOTE0MjBaMAwwCgYDVR0VBAMKAQEwMgITFAAa2jEaWKKzZjr70gACABraMRcNMjUxMTIwMTg1NjEyWjAMMAoGA1UdFQQDCgEFMDICExQAGvSOBaabTdC4b2wAAgAa9I4XDTI1MTEyMDE4NTE1OVowDDAKBgNVHRUEAwoBBTAyAhMUABr0fsaTjphsoj9YAAIAGvR+Fw0yNTExMjAxODQ0MjZaMAwwCgYDVR0VBAMKAQUwMgITFAAXP84p7Jpifyi12wACABc/zhcNMjUxMTIwMTgwMjAzWjAMMAoGA1UdFQQDCgEFMDICExQAGvQsAIDQg66FLkIAAgAa9CwXDTI1MTEyMDE3NDI1NVowDDAKBgNVHRUEAwoBATAyAhMUABr0K+b3tFJhF6ieAAIAGvQrFw0yNTExMjAxNzQyNTVaMAwwCgYDVR0VBAMKAQEwMgITFAAP8p2Vr+R0QMGVpAACAA/ynRcNMjUxMTIwMTcxODI3WjAMMAoGA1UdFQQDCgEBMDICExQAD/KcmEG+FIgI+BAAAgAP8pwXDTI1MTEyMDE3MTgyN1owDDAKBgNVHRUEAwoBATAyAhMUABRi3By1Rwm9j0ulAAIAFGLcFw0yNTExMjAxNjI0MzJaMAwwCgYDVR0VBAMKAQEwMgITFAAUYttDlkZefrxjVQACABRi2xcNMjUxMTIwMTYyNDMyWjAMMAoGA1UdFQQDCgEBMDICExQAFFAQ+/B/wF1mYuIAAgAUUBAXDTI1MTEyMDE1NTgxM1owDDAKBgNVHRUEAwoBATAyAhMUABRQDwNZZTxDoKK9AAIAFFAPFw0yNTExMjAxNTU4MTNaMAwwCgYDVR0VBAMKAQEwMgITFAAYm2CCWK6XoYZUQgACABibYBcNMjUxMTIwMTU1NzExWjAMMAoGA1UdFQQDCgEFMDICExQAEqHeFfJKzgHi0TUAAgASod4XDTI1MTEyMDE1NTY0MVowDDAKBgNVHRUEAwoBATAyAhMUABKh3XFzqxD0v3jAAAIAEqHdFw0yNTExMjAxNTU2NDFaMAwwCgYDVR0VBAMKAQEwMgITFAAZlqKAzgSek1VUIQACABmWohcNMjUxMTIwMTU1MTA5WjAMMAoGA1UdFQQDCgEBMDICExQAGZahRqvKFYX9yEMAAgAZlqEXDTI1MTEyMDE1NTEwOVowDDAKBgNVHRUEAwoBATAyAhMUABSVYxxG2s3mwt39AAIAFJVjFw0yNTExMjAxNTMyMzdaMAwwCgYDVR0VBAMKAQUwMgITFAAaYd0HfibkTaf8LgACABph3RcNMjUxMTIwMTUyNDM4WjAMMAoGA1UdFQQDCgEFMDICExQAGvI2jo9MZDRlzhQAAgAa8jYXDTI1MTEyMDE1MTkzNFowDDAKBgNVHRUEAwoBBTAyAhMUABoTCsKVbxoIilNIAAIAGhMKFw0yNTExMjAxNTE1MzNaMAwwCgYDVR0VBAMKAQUwMgITFAATDFRRuE3FRaOkigACABMMVBcNMjUxMTIwMTQzOTQ3WjAMMAoGA1UdFQQDCgEFMDICExQAEQkQ54/RjbwdJJgAAgARCRAXDTI1MTEyMDEzNTkzNFowDDAKBgNVHRUEAwoBATAyAhMUABEJD+fGW1t3brABAAIAEQkPFw0yNTExMjAxMzU5MzNaMAwwCgYDVR0VBAMKAQEwMgITFAAYfcYcsXFJp/zTNQACABh9xhcNMjUxMTIwMTI1MzIzWjAMMAoGA1UdFQQDCgEFMDICExQAEaphRyX/Wwx/GiwAAgARqmEXDTI1MTEyMDA0MDcxOVowDDAKBgNVHRUEAwoBATAyAhMUABGqYFb5wKIV3QJaAAIAEapgFw0yNTExMjAwNDA3MTlaMAwwCgYDVR0VBAMKAQEwMgITFAAatRminlj11L1KsgACABq1GRcNMjUxMTIwMDE1NjA4WjAMMAoGA1UdFQQDCgEFMDICExQAGKWoaO6rrsMiGggAAgAYpagXDTI1MTEyMDAxNTEyMlowDDAKBgNVHRUEAwoBBTAyAhMUABqqcB7IfzNbMtA1AAIAGqpwFw0yNTExMjAwMTAyMTVaMAwwCgYDVR0VBAMKAQUwMgITFAAYvKDOVHtKq++Z1gACABi8oBcNMjUxMTIwMDA0NDU5WjAMMAoGA1UdFQQDCgEFMDICExQAGOVKrKiLLEWdIH0AAgAY5UoXDTI1MTEyMDAwMjU0MlowDDAKBgNVHRUEAwoBBTAyAhMUABpsT8jaqm72sETVAAIAGmxPFw0yNTExMTkyMzM5MDRaMAwwCgYDVR0VBAMKAQUwMgITFAAP9E+u7d7cyOFHJwACAA/0TxcNMjUxMTI4MTU1NDM0WjAMMAoGA1UdFQQDCgEFMDICExQAGwXhvbLIAhg1D10AAgAbBeEXDTI1MTEyODE1Mzk0M1owDDAKBgNVHRUEAwoBBTAyAhMUABUP9E19h+l3sbuWAAIAFQ/0Fw0yNTExMjgxNTI4NDRaMAwwCgYDVR0VBAMKAQUwMgITFAATKMfWFc5+e03kqgACABMoxxcNMjUxMTI4MTUxODEyWjAMMAoGA1UdFQQDCgEBMDICExQAEyjG1gYsVRiqVrgAAgATKMYXDTI1MTEyODE1MTgxMVowDDAKBgNVHRUEAwoBATAyAhMUAA/vYKw1pdnf4E6UAAIAD+9gFw0yNTExMjgxNDQwNDVaMAwwCgYDVR0VBAMKAQUwMgITFAAXPE/Bau98SVCJCQACABc8TxcNMjUxMTI4MTQwNTI3WjAMMAoGA1UdFQQDCgEFMDICExQAEn7x0DzBJ6a6bjQAAgASfvEXDTI1MTEyODEyNTAzOVowDDAKBgNVHRUEAwoBBTAyAhMUABl7/xYvygCiV+cgAAIAGXv/Fw0yNTExMjgwNTAwMjZaMAwwCgYDVR0VBAMKAQUwMgITFAAaywSID/ytlSO45AACABrLBBcNMjUxMTI4MDQ0MTA5WjAMMAoGA1UdFQQDCgEFMDICExQAEHM7EhjdIyIap1IAAgAQczsXDTI1MTEyODA0MDkwMFowDDAKBgNVHRUEAwoBATAyAhMUABBzOmJDnhNERAX8AAIAEHM6Fw0yNTExMjgwNDA5MDBaMAwwCgYDVR0VBAMKAQEwMgITFAAR/wrWd2vmFEdvBAACABH/ChcNMjUxMTI4MDQwNzQ5WjAMMAoGA1UdFQQDCgEBMDICExQAEf8JIiCUPZxYSQwAAgAR/wkXDTI1MTEyODA0MDc0OFowDDAKBgNVHRUEAwoBATAyAhMUABsK5tVnNzsEzkuCAAIAGwrmFw0yNTExMjgwMzQwNThaMAwwCgYDVR0VBAMKAQUwMgITFAAZdhpPteuiPjVkkgACABl2GhcNMjUxMTI4MDI1NzI2WjAMMAoGA1UdFQQDCgEFMDICExQAGwJOX6ZOj8JfvuwAAgAbAk4XDTI1MTEyODAyMzI1MFowDDAKBgNVHRUEAwoBBTAyAhMUABkFkin5b/sRsceoAAIAGQWSFw0yNTExMjgwMjMwNDNaMAwwCgYDVR0VBAMKAQUwMgITFAAVwqGWy0qWZpHj/gACABXCoRcNMjUxMTI4MDE1OTExWjAMMAoGA1UdFQQDCgEFMDICExQAFQfHKn61FN8iy+AAAgAVB8cXDTI1MTEyODAxNTgxMlowDDAKBgNVHRUEAwoBBTAyAhMUABr2CQMrSCtAu9ddAAIAGvYJFw0yNTExMjgwMTQ3MzRaMAwwCgYDVR0VBAMKAQUwMgITFAAbCtf/s2TGEDzcmwACABsK1xcNMjUxMTI4MDEyMTU2WjAMMAoGA1UdFQQDCgEFMDICExQAD6UBS4hGXyPKV14AAgAPpQEXDTI1MTEyODAxMDkyNlowDDAKBgNVHRUEAwoBBTAyAhMUABa7TIZRLzyYTfW4AAIAFrtMFw0yNTExMjgwMTA1MjVaMAwwCgYDVR0VBAMKAQEwMgITFAAWu0vT5OtEHYYwgwACABa7SxcNMjUxMTI4MDEwNTI0WjAMMAoGA1UdFQQDCgEBMDICExQAGwpgOoP7qaJfSO0AAgAbCmAXDTI1MTEyODAwMTU0N1owDDAKBgNVHRUEAwoBBTAyAhMUABD13gSsWLYssYl4AAIAEPXeFw0yNTExMjcyMzMzMzNaMAwwCgYDVR0VBAMKAQEwMgITFAAQ9d3NyCcrqoDVKwACABD13RcNMjUxMTI3MjMzMzMzWjAMMAoGA1UdFQQDCgEBMDICExQAFJo/4jOXw4uDpAEAAgAUmj8XDTI1MTEyNzIzMjMxOVowDDAKBgNVHRUEAwoBBTAyAhMUABbDPATtidIj68YSAAIAFsM8Fw0yNTExMjcyMjI3NDFaMAwwCgYDVR0VBAMKAQUwMgITFAAVlq1Jpmc4by2BAQACABWWrRcNMjUxMTI3MjIyMDE5WjAMMAoGA1UdFQQDCgEFMDICExQAFKoQmBOKTYHBBXgAAgAUqhAXDTI1MTEyNzIxNDkzOFowDDAKBgNVHRUEAwoBATAyAhMUABSqDwpr1V5ZqII6AAIAFKoPFw0yNTExMjcyMTQ5MzhaMAwwCgYDVR0VBAMKAQEwMgITFAAaMPr4uJqf3VNYcAACABow+hcNMjUxMTI3MjExMzAxWjAMMAoGA1UdFQQDCgEFMDICExQAEFNou5xQNRtM5L8AAgAQU2gXDTI1MTEyNzIxMDQzMVowDDAKBgNVHRUEAwoBATAyAhMUABBTZnuZdZqKjfQNAAIAEFNmFw0yNTExMjcyMTA0MzFaMAwwCgYDVR0VBAMKAQEwMgITFAAYoIxzfgFTjI2kHAACABigjBcNMjUxMTI3MjA0ODM2WjAMMAoGA1UdFQQDCgEFMDICExQAGUJByyjSHeCJZikAAgAZQkEXDTI1MTEyNzE5Mzg1NVowDDAKBgNVHRUEAwoBBTAyAhMUABhaGOZ+Q7GDDcC/AAIAGFoYFw0yNTExMjcxOTIyNTZaMAwwCgYDVR0VBAMKAQUwMgITFAAZD5FJ25TCanUVugACABkPkRcNMjUxMTI3MTgxMzQ4WjAMMAoGA1UdFQQDCgEFMDICExQAEFLDNPd50M42F0YAAgAQUsMXDTI1MTEyNzE3MzM1MlowDDAKBgNVHRUEAwoBATAyAhMUABBSxOmCOfEiC5f/AAIAEFLEFw0yNTExMjcxNzMzNTJaMAwwCgYDVR0VBAMKAQEwMgITFAAbCIUPyl+06K/cZgACABsIhRcNMjUxMTI3MTY1NjAyWjAMMAoGA1UdFQQDCgEBMDICExQAGwiEYqkRR7oN6LgAAgAbCIQXDTI1MTEyNzE2NTYwMlowDDAKBgNVHRUEAwoBATAyAhMUABZoxggBWSt2Kx1zAAIAFmjGFw0yNTExMjcxNjQ4NDBaMAwwCgYDVR0VBAMKAQEwMgITFAAWaMUp8OQTfCTwYQACABZoxRcNMjUxMTI3MTY0ODQwWjAMMAoGA1UdFQQDCgEBMDICExQAFqc8d3O197HM+bIAAgAWpzwXDTI1MTEyNzE2MTMyOFowDDAKBgNVHRUEAwoBATAyAhMUABanO55CPgss/ngaAAIAFqc7Fw0yNTExMjcxNjEzMjhaMAwwCgYDVR0VBAMKAQEwMgITFAAQeYHgBwrO+qi2UQACABB5gRcNMjUxMTI3MTU1NjAxWjAMMAoGA1UdFQQDCgEBMDICExQAEHmAf+0SjVZcdkIAAgAQeYAXDTI1MTEyNzE1NTYwMVowDDAKBgNVHRUEAwoBATAyAhMUABMfQecUcGhJ45MpAAIAEx9BFw0yNTExMjcxNTUxMTZaMAwwCgYDVR0VBAMKAQEwMgITFAATH0DTQ/EuQu6rvAACABMfQBcNMjUxMTI3MTU1MTE2WjAMMAoGA1UdFQQDCgEBMDICExQAGwebtOmiAkkmX7kAAgAbB5sXDTI1MTEyNzE1Mzk1MVowDDAKBgNVHRUEAwoBATAyAhMUABsHmmI8EHv0UvErAAIAGweaFw0yNTExMjcxNTM5NTFaMAwwCgYDVR0VBAMKAQEwMgITFAAanD7XqLx1HUQa7QACABqcPhcNMjUxMTI3MTUxMjQwWjAMMAoGA1UdFQQDCgEBMDICExQAGpw9fORHfAYJEJYAAgAanD0XDTI1MTEyNzE1MTI0MFowDDAKBgNVHRUEAwoBATAyAhMUABOFHbGZBRCj4JjmAAIAE4UdFw0yNTExMjcxMzI5NDBaMAwwCgYDVR0VBAMKAQUwMgITFAAYmD4749DJG+F9OgACABiYPhcNMjUxMTI3MTMwMjMxWjAMMAoGA1UdFQQDCgEFMDICExQAGMlxATe7nqBqDNEAAgAYyXEXDTI1MTEyNzEyMTMwMlowDDAKBgNVHRUEAwoBBTAyAhMUABUEylZxb3DKo8YCAAIAFQTKFw0yNTExMjcwNzA5MDhaMAwwCgYDVR0VBAMKAQUwMgITFAAbBgGM6PKdEmcIOgACABsGARcNMjUxMTI3MDYxMDA4WjAMMAoGA1UdFQQDCgEBMDICExQAGwYAMnJBEmUe29wAAgAbBgAXDTI1MTEyNzA2MTAwOFowDDAKBgNVHRUEAwoBATAyAhMUABC88u8yxsW7I7dBAAIAELzyFw0yNTExMjcwNDA2NDRaMAwwCgYDVR0VBAMKAQEwMgITFAAQvPGwHJybpdBbwwACABC88RcNMjUxMTI3MDQwNjQ0WjAMMAoGA1UdFQQDCgEBMDICExQAGYcvOfN+WnqJyVIAAgAZhy8XDTI1MTEyNzA0MDYzOFowDDAKBgNVHRUEAwoBATAyAhMUABmHLrX66gUYov/tAAIAGYcuFw0yNTExMjcwNDA2MzhaMAwwCgYDVR0VBAMKAQEwMgITFAASnj7MBCmmcSzU8gACABKePhcNMjUxMTI3MDQwNjE3WjAMMAoGA1UdFQQDCgEBMDICExQAEp495DkxLEFcDzkAAgASnj0XDTI1MTEyNzA0MDYxN1owDDAKBgNVHRUEAwoBATAyAhMUABWEN9xAt1adomQfAAIAFYQ3Fw0yNTExMjcwNDA2MDZaMAwwCgYDVR0VBAMKAQEwMgITFAAVhDa2o0EfRz6+4wACABWENhcNMjUxMTI3MDQwNjA2WjAMMAoGA1UdFQQDCgEBMDICExQAEMpz8iYKwmq+96YAAgAQynMXDTI1MTEyNzAzNDAwM1owDDAKBgNVHRUEAwoBBTAyAhMUABiRO2axBG9WZGo9AAIAGJE7Fw0yNTExMjcwMzM5NDRaMAwwCgYDVR0VBAMKAQUwMgITFAAUqo8QUmPZcKDsrQACABSqjxcNMjUxMTI3MDMwNzUyWjAMMAoGA1UdFQQDCgEFMDICExQAGj9btswhx6+8NI4AAgAaP1sXDTI1MTEyNzAyMTkyN1owDDAKBgNVHRUEAwoBBTAyAhMUABf/6h8900syc8WpAAIAF//qFw0yNTExMjcwMjAyMDBaMAwwCgYDVR0VBAMKAQUwMgITFAAYbd6nIgo2b/2y1QACABht3hcNMjUxMTI3MDAzMjMyWjAMMAoGA1UdFQQDCgEFMDICExQAGviYS6d4C8zkOfAAAgAa+JgXDTI1MTEyNjIyMzcwM1owDDAKBgNVHRUEAwoBBTAyAhMUABggQ0JqIZ/BEnbVAAIAGCBDFw0yNTExMjYyMjEwMTdaMAwwCgYDVR0VBAMKAQUwMgITFAAZFVr0Slm3TqwZQQACABkVWhcNMjUxMTI2MjEzMjIwWjAMMAoGA1UdFQQDCgEFMDICExQAGv4pSaXvL92n3zgAAgAa/ikXDTI1MTEyNjIwMjgxNFowDDAKBgNVHRUEAwoBBTAyAhMUABTlYjWmNT7flHUIAAIAFOViFw0yNTExMjYyMDE5MTJaMAwwCgYDVR0VBAMKAQEwMgITFAAU5WEf8rol+FmLHgACABTlYRcNMjUxMTI2MjAxOTEyWjAMMAoGA1UdFQQDCgEBMDICExQAFOUbrzseqDSD/MIAAgAU5RsXDTI1MTEyNjE5NDU0NFowDDAKBgNVHRUEAwoBBTAyAhMUAA+ZsTzb8DiUb/S9AAIAD5mxFw0yNTExMjYxOTQwNDJaMAwwCgYDVR0VBAMKAQEwMgITFAAPmbDkpEmd1ORmRAACAA+ZsBcNMjUxMTI2MTk0MDQyWjAMMAoGA1UdFQQDCgEBMDICExQAFuKoXu6zmkVPu4UAAgAW4qgXDTI1MTEyNjE4MTg0MFowDDAKBgNVHRUEAwoBATAyAhMUABbipxoDRhlUdSfKAAIAFuKnFw0yNTExMjYxODE4NDBaMAwwCgYDVR0VBAMKAQEwMgITFAAZh58LbnE0szfHcAACABmHnxcNMjUxMTI2MTcyODQ0WjAMMAoGA1UdFQQDCgEFMDICExQAGwSYix8LuZ4j4bcAAgAbBJgXDTI1MTEyNjE3Mjg0NFowDDAKBgNVHRUEAwoBATAyAhMUABsElx/hjrNceMwqAAIAGwSXFw0yNTExMjYxNzI4NDRaMAwwCgYDVR0VBAMKAQEwMgITFAAXCd8ta8EVeLlKRgACABcJ3xcNMjUxMTI2MTcxMDM2WjAMMAoGA1UdFQQDCgEFMDICExQAGvepQXgFbKpjTqEAAgAa96kXDTI1MTEyNjE2NTE1NlowDDAKBgNVHRUEAwoBBTAyAhMUABUwCO2H8o+xoLLGAAIAFTAIFw0yNTExMjYxNjI3MTVaMAwwCgYDVR0VBAMKAQEwMgITFAAVMAfOF0H+5qz3NQACABUwBxcNMjUxMTI2MTYyNzE1WjAMMAoGA1UdFQQDCgEBMDICExQAEEc4+2WbFdDcJ4oAAgAQRzgXDTI1MTEyNjE1MzUxOVowDDAKBgNVHRUEAwoBATAyAhMUABBHN3Ad6suCXSMOAAIAEEc3Fw0yNTExMjYxNTM1MTlaMAwwCgYDVR0VBAMKAQEwMgITFAAQ0yG4ePXGDx2HFwACABDTIRcNMjUxMTI2MTUxOTA2WjAMMAoGA1UdFQQDCgEBMDICExQAENMgQDMTVckD3vwAAgAQ0yAXDTI1MTEyNjE1MTkwNlowDDAKBgNVHRUEAwoBATAyAhMUABIP9xRJYBqtXpwKAAIAEg/3Fw0yNTExMjYxNTE5MDZaMAwwCgYDVR0VBAMKAQEwMgITFAASD/YYygzu/gK5VAACABIP9hcNMjUxMTI2MTUxOTA2WjAMMAoGA1UdFQQDCgEBMDICExQAFw78D/OTCDV2dD4AAgAXDvwXDTI1MTEyNjE1MTUyNlowDDAKBgNVHRUEAwoBATAyAhMUABcO+xESJxtUjotzAAIAFw77Fw0yNTExMjYxNTE1MjZaMAwwCgYDVR0VBAMKAQEwMgITFAAUJ2/bs5PxYrdrnAACABQnbxcNMjUxMTI2MTUxMjI3WjAMMAoGA1UdFQQDCgEFMDICExQAEQhmTjc21rGUSkYAAgARCGYXDTI1MTEyNjEzNTcyMFowDDAKBgNVHRUEAwoBATAyAhMUABEIZV1njhza2b1GAAIAEQhlFw0yNTExMjYxMzU3MjBaMAwwCgYDVR0VBAMKAQEwMgITFAAU+9pOXei5rswFqgACABT72hcNMjUxMTI2MTM1NzIwWjAMMAoGA1UdFQQDCgEBMDICExQAFPvZaHX4g5kVX7YAAgAU+9kXDTI1MTEyNjEzNTcyMFowDDAKBgNVHRUEAwoBATAyAhMUABrOH0FB9+bf0BZPAAIAGs4fFw0yNTExMjYxMzAxNDlaMAwwCgYDVR0VBAMKAQUwMgITFAAa+kSKuJNrD08FnwACABr6RBcNMjUxMTI2MDcyNzM3WjAMMAoGA1UdFQQDCgEFMDICExQAEcNeEN5O8MOktvEAAgARw14XDTI1MTEyNjA2NDM0OVowDDAKBgNVHRUEAwoBBTAyAhMUABWIPf3+azQegAPfAAIAFYg9Fw0yNTExMjYwNDU4NDRaMAwwCgYDVR0VBAMKAQUwMgITFAAZjb2FRDtvXpKXtQACABmNvRcNMjUxMTI2MDQzMTE1WjAMMAoGA1UdFQQDCgEBMDICExQAGY28EEq7PKjAdCQAAgAZjbwXDTI1MTEyNjA0MzExNVowDDAKBgNVHRUEAwoBATAyAhMUABRWygxEAg7IQ4PsAAIAFFbKFw0yNTExMjYwNDMxMTFaMAwwCgYDVR0VBAMKAQUwMgITFAATJfHbVTDojTt1nAACABMl8RcNMjUxMTI2MDQxMDE1WjAMMAoGA1UdFQQDCgEBMDICExQAEyXw7b90YBGOePYAAgATJfAXDTI1MTEyNjA0MTAxNVowDDAKBgNVHRUEAwoBATAyAhMUABe9VP9MiATzS7XTAAIAF71UFw0yNTExMjYwNDA0NTlaMAwwCgYDVR0VBAMKAQUwMgITFAAbArZQUp4ReGhAiQACABsCthcNMjUxMTI2MDMyODQ3WjAMMAoGA1UdFQQDCgEFMDICExQAGRS4BfJ7ecb01xEAAgAZFLgXDTI1MTEyNjAzMjIzNVowDDAKBgNVHRUEAwoBBTAyAhMUABr6OFwbswIROZRGAAIAGvo4Fw0yNTExMjYwMjU2MTlaMAwwCgYDVR0VBAMKAQUwMgITFAAZ1tHS9ivEpx7cagACABnW0RcNMjUxMTI2MDI0NzA0WjAMMAoGA1UdFQQDCgEFMDICExQAGQ8dJtLNO1sVxosAAgAZDx0XDTI1MTEyNTIzNTE1N1owDDAKBgNVHRUEAwoBBTAyAhMUABpBbLOU81qBbn0YAAIAGkFsFw0yNTExMjUyMjE2MThaMAwwCgYDVR0VBAMKAQUwMgITFAAZvcYk8LCgW0ZnAwACABm9xhcNMjUxMTI1MjEzODE0WjAMMAoGA1UdFQQDCgEFMDICExQAGuPGXqivXlpbeesAAgAa48YXDTI1MTEyNTIxMzM1OVowDDAKBgNVHRUEAwoBATAyAhMUABrjxW76dP072iESAAIAGuPFFw0yNTExMjUyMTMzNTlaMAwwCgYDVR0VBAMKAQEwMgITFAAbAjKdy8qu7YJfWgACABsCMhcNMjUxMTI1MjEyNTQ2WjAMMAoGA1UdFQQDCgEFMDICExQAEY21jRRQrYbGTwcAAgARjbUXDTI1MTEyNTIxMjIxM1owDDAKBgNVHRUEAwoBATAyAhMUABGNtBS7YLs3oB6rAAIAEY20Fw0yNTExMjUyMTIyMTNaMAwwCgYDVR0VBAMKAQEwMgITFAAPyAN15ns6ZxxhYAACAA/IAxcNMjUxMTI1MjAwOTIwWjAMMAoGA1UdFQQDCgEBMDICExQAD8gCAj46ksIubCwAAgAPyAIXDTI1MTEyNTIwMDkxOVowDDAKBgNVHRUEAwoBATAyAhMUABnhYZ4e9W2fwHU6AAIAGeFhFw0yNTExMjUxOTI4MzNaMAwwCgYDVR0VBAMKAQEwMgITFAAZ4WDzTuC2dQiBYwACABnhYBcNMjUxMTI1MTkyODMzWjAMMAoGA1UdFQQDCgEBMDICExQAGwElh2toLV6Mq9UAAgAbASUXDTI1MTEyNTE5MjM1OFowDDAKBgNVHRUEAwoBBTAyAhMUABT1B6ETwDz/eUvXAAIAFPUHFw0yNTExMjUxOTIxNTJaMAwwCgYDVR0VBAMKAQEwMgITFAAU9QbxlrMc6q5u4wACABT1BhcNMjUxMTI1MTkyMTUyWjAMMAoGA1UdFQQDCgEBMDICExQAGP/i87iLBpmkKtQAAgAY/+IXDTI1MTEyNTE4MDYzN1owDDAKBgNVHRUEAwoBBTAyAhMUABK88Mj6ib+3OZoiAAIAErzwFw0yNTExMjUxNzEyNDNaMAwwCgYDVR0VBAMKAQEwMgITFAASvO+XRrE4a86iJgACABK87xcNMjUxMTI1MTcxMjQzWjAMMAoGA1UdFQQDCgEBMDICExQAGeoQ2R+GEK3xHjQAAgAZ6hAXDTI1MTEyNTE2NTM1OFowDDAKBgNVHRUEAwoBBTAyAhMUABr18jTBZ76RUKwMAAIAGvXyFw0yNTExMjUxNjUwMzNaMAwwCgYDVR0VBAMKAQUwMgITFAAXeZ86UC7XL7dligACABd5nxcNMjUxMTI1MTYzOTIzWjAMMAoGA1UdFQQDCgEBMDICExQAF3meB0tKPj6RtY0AAgAXeZ4XDTI1MTEyNTE2MzkyMlowDDAKBgNVHRUEAwoBATAyAhMUABr/5UMkv8KuhhgWAAIAGv/lFw0yNTExMjUxNjMxNDBaMAwwCgYDVR0VBAMKAQEwMgITFAAa/+TMRFVla2MgeQACABr/5BcNMjUxMTI1MTYzMTQwWjAMMAoGA1UdFQQDCgEBMDICExQAGv8T1is1uPehw4MAAgAa/xMXDTI1MTEyNTE1Mjg0MVowDDAKBgNVHRUEAwoBATAyAhMUABr/EpSrDV42YZQaAAIAGv8SFw0yNTExMjUxNTI4NDFaMAwwCgYDVR0VBAMKAQEwMgITFAAPxmcLLo8hfDxj7QACAA/GZxcNMjUxMTI1MTUyNTM0WjAMMAoGA1UdFQQDCgEBMDICExQAD8Zmwofd9DeJ/J8AAgAPxmYXDTI1MTEyNTE1MjUzNFowDDAKBgNVHRUEAwoBATAyAhMUABrb5qU4L2yR7WQUAAIAGtvmFw0yNTExMjUxNTE1MzdaMAwwCgYDVR0VBAMKAQUwMgITFAAVfTed7t6rPRlRvQACABV9NxcNMjUxMTI1MTQwMDM2WjAMMAoGA1UdFQQDCgEBMDICExQAFX02bwcEzCMXwrsAAgAVfTYXDTI1MTEyNTE0MDAzNVowDDAKBgNVHRUEAwoBATAyAhMUABiOWjCPFQVqUPLLAAIAGI5aFw0yNTExMjUxMzQxMDhaMAwwCgYDVR0VBAMKAQUwMgITFAAa/qDIbqaZClkYTAACABr+oBcNMjUxMTI1MTMxNTMzWjAMMAoGA1UdFQQDCgEFMDICExQAGOcpFQASVfsuZuwAAgAY5ykXDTI1MTEyNTEzMTM1MFowDDAKBgNVHRUEAwoBBTAyAhMUABjYMCn6gX/jWDZyAAIAGNgwFw0yNTExMjUxMjMyMzhaMAwwCgYDVR0VBAMKAQUwMgITFAAZek7esfmJSltmuQACABl6ThcNMjUxMTI1MDQxNDI3WjAMMAoGA1UdFQQDCgEBMDICExQAGXpN40C62UbwifkAAgAZek0XDTI1MTEyNTA0MTQyN1owDDAKBgNVHRUEAwoBATAyAhMUABkN0xS5opuIIluVAAIAGQ3TFw0yNTExMjUwNDE0MDJaMAwwCgYDVR0VBAMKAQEwMgITFAAZDdIXjY13aaAsigACABkN0hcNMjUxMTI1MDQxNDAxWjAMMAoGA1UdFQQDCgEBMDICExQAFEnVOK7aKA7kSJQAAgAUSdUXDTI1MTEyNTA0MTM0NFowDDAKBgNVHRUEAwoBATAyAhMUABRJ1KvLuTW3YV2FAAIAFEnUFw0yNTExMjUwNDEzNDRaMAwwCgYDVR0VBAMKAQEwMgITFAAa40x+YcjCT6UadgACABrjTBcNMjUxMTI1MDM0NDE5WjAMMAoGA1UdFQQDCgEFMDICExQAFCpVoW47cIQuubMAAgAUKlUXDTI1MTEyNTAzMTc1NFowDDAKBgNVHRUEAwoBBTAyAhMUABrtcMRmBpwK9T/lAAIAGu1wFw0yNTExMjUwMjE0NTBaMAwwCgYDVR0VBAMKAQUwMgITFAAZisr3CptIn1Xt6wACABmKyhcNMjUxMTI1MDEzMDU1WjAMMAoGA1UdFQQDCgEFMDICExQAGjcjynwBOFz5Dk8AAgAaNyMXDTI1MTEyNTAxMjUyMlowDDAKBgNVHRUEAwoBBTAyAhMUABdEDDAcSRwaifl7AAIAF0QMFw0yNTExMjQyMzIzMjhaMAwwCgYDVR0VBAMKAQUwMgITFAAa/kmO+gh7Ic22+wACABr+SRcNMjUxMTI0MjI0NTExWjAMMAoGA1UdFQQDCgEFMDICExQAGOyRaeC33iI9GRkAAgAY7JEXDTI1MTEyNDIyMTkxMlowDDAKBgNVHRUEAwoBBTAyAhMUABsV2XwViw6GZTAJAAIAGxXZFw0yNTEyMDMxODQwNTdaMAwwCgYDVR0VBAMKAQEwMgITFAAbFdiK6ZAb+3K9DQACABsV2BcNMjUxMjAzMTg0MDU3WjAMMAoGA1UdFQQDCgEBMDICExQAEZ1e/PY82bW2L6UAAgARnV4XDTI1MTIwMzE4MzI1NlowDDAKBgNVHRUEAwoBBTAyAhMUABmxzU/OFPaKNWCAAAIAGbHNFw0yNTEyMDMxODE1NDNaMAwwCgYDVR0VBAMKAQEwMgITFAAZscwqRs1SQ+1tKwACABmxzBcNMjUxMjAzMTgxNTQzWjAMMAoGA1UdFQQDCgEBMDICExQAF+CmEAga0assLSkAAgAX4KYXDTI1MTIwMzE3NTIzMVowDDAKBgNVHRUEAwoBATAyAhMUABfgpYhN61XqhcYIAAIAF+ClFw0yNTEyMDMxNzUyMzFaMAwwCgYDVR0VBAMKAQEwMgITFAAYVg7qFQ/+7VQgewACABhWDhcNMjUxMjAzMTc0NzA3WjAMMAoGA1UdFQQDCgEFMDICExQAEJsuF6FW2kYna+kAAgAQmy4XDTI1MTIwMzE3NDEyMFowDDAKBgNVHRUEAwoBBTAyAhMUABZNcCdgOeusGzUSAAIAFk1wFw0yNTEyMDMxNjU5MjVaMAwwCgYDVR0VBAMKAQEwMgITFAAWTW8b7ueCkrlteAACABZNbxcNMjUxMjAzMTY1OTI1WjAMMAoGA1UdFQQDCgEBMDICExQAFzRMJhPMoAoe9akAAgAXNEwXDTI1MTIwMzE2NDIxNlowDDAKBgNVHRUEAwoBATAyAhMUABc0S/FpndkcBuFPAAIAFzRLFw0yNTEyMDMxNjQyMTZaMAwwCgYDVR0VBAMKAQEwMgITFAAbCwDXfg88xtrkNwACABsLABcNMjUxMjAzMTYxMDE2WjAMMAoGA1UdFQQDCgEFMDICExQAEvqZ+YKB8UALbYoAAgAS+pkXDTI1MTIwMzE2MDg0OFowDDAKBgNVHRUEAwoBATAyAhMUABL6mIxNyXgt35uvAAIAEvqYFw0yNTEyMDMxNjA4NDhaMAwwCgYDVR0VBAMKAQEwMgITFAAZnLsukgrSQK1jEgACABmcuxcNMjUxMjAzMTUzOTI1WjAMMAoGA1UdFQQDCgEBMDICExQAGZy6VBvmjhPfjZ4AAgAZnLoXDTI1MTIwMzE1MzkyNVowDDAKBgNVHRUEAwoBATAyAhMUABbM3I/ecf2mIxuVAAIAFszcFw0yNTEyMDMxNDU4MzVaMAwwCgYDVR0VBAMKAQUwMgITFAAUSHL4wUl7TWPkYAACABRIchcNMjUxMjAzMTQ0OTAyWjAMMAoGA1UdFQQDCgEFMDICExQAGdWc7uk2/Nh30IcAAgAZ1ZwXDTI1MTIwMzE0MzM0OFowDDAKBgNVHRUEAwoBATAyAhMUABnVmwJ2EmF0JMkdAAIAGdWbFw0yNTEyMDMxNDMzNDhaMAwwCgYDVR0VBAMKAQEwMgITFAAZGCgyLWvAujiVfAACABkYKBcNMjUxMjAzMTQyMTM0WjAMMAoGA1UdFQQDCgEFMDICExQAENBnlXIotatZ5sEAAgAQ0GcXDTI1MTIwMzEzNDg1NVowDDAKBgNVHRUEAwoBATAyAhMUABDQZqIZ2wCLg5oiAAIAENBmFw0yNTEyMDMxMzQ4NTVaMAwwCgYDVR0VBAMKAQEwMgITFAAXw/CnHFOCAGbW5QACABfD8BcNMjUxMjAzMDYxNDAxWjAMMAoGA1UdFQQDCgEFMDICExQAGxB3Dd/4ELG1mQ4AAgAbEHcXDTI1MTIwMzA2MTAwOVowDDAKBgNVHRUEAwoBATAyAhMUABsQdmnElohN14Y4AAIAGxB2Fw0yNTEyMDMwNjEwMDhaMAwwCgYDVR0VBAMKAQEwMgITFAAWCNdriMQHYDPSkQACABYI1xcNMjUxMjAzMDU0NzI3WjAMMAoGA1UdFQQDCgEFMDICExQAGe3OXOoYFFSTbMQAAgAZ7c4XDTI1MTIwMzA0MjkwMlowDDAKBgNVHRUEAwoBBTAyAhMUABiDgZ3j5hDo60EBAAIAGIOBFw0yNTEyMDMwNDI2MzlaMAwwCgYDVR0VBAMKAQUwMgITFAAT4xM4mwFwTKqS2wACABPjExcNMjUxMjAzMDQxMTUzWjAMMAoGA1UdFQQDCgEBMDICExQAE+MSJLHRW0wudWEAAgAT4xIXDTI1MTIwMzA0MTE1M1owDDAKBgNVHRUEAwoBATAyAhMUAA+p+PvXvtAggiq2AAIAD6n4Fw0yNTEyMDMwNDEwMDhaMAwwCgYDVR0VBAMKAQEwMgITFAAPqfc5sm3r9KjTVwACAA+p9xcNMjUxMjAzMDQxMDA3WjAMMAoGA1UdFQQDCgEBMDICExQAEzHVi7jjalGML/EAAgATMdUXDTI1MTIwMzA0MDk1NFowDDAKBgNVHRUEAwoBATAyAhMUABMx1AoqQcKVtNm+AAIAEzHUFw0yNTEyMDMwNDA5NTRaMAwwCgYDVR0VBAMKAQEwMgITFAARNlH8dI9A8kkifwACABE2URcNMjUxMjAzMDQwOTQyWjAMMAoGA1UdFQQDCgEBMDICExQAETZQggalbw5Ir7sAAgARNlAXDTI1MTIwMzA0MDk0MlowDDAKBgNVHRUEAwoBATAyAhMUABb9zQqLcpMHK/CKAAIAFv3NFw0yNTEyMDMwNDA4MDJaMAwwCgYDVR0VBAMKAQUwMgITFAATYv/GyZ60P62i/QACABNi/xcNMjUxMjAzMDIxNTA2WjAMMAoGA1UdFQQDCgEFMDICExQAEZniYpe/Le6WM8QAAgARmeIXDTI1MTIwMzAyMDIwMlowDDAKBgNVHRUEAwoBBTAyAhMUABqW+E1NlN8ltkT5AAIAGpb4Fw0yNTEyMDMwMTM1NTVaMAwwCgYDVR0VBAMKAQUwMgITFAAUnvaqkRNVT3bgtQACABSe9hcNMjUxMjAzMDA1NDM5WjAMMAoGA1UdFQQDCgEFMDICExQAFxLR1MuuQBTm8JcAAgAXEtEXDTI1MTIwMzAwNDQwOFowDDAKBgNVHRUEAwoBBTAyAhMUABmhlkEXK20so9/MAAIAGaGWFw0yNTEyMDIyMjMyMzBaMAwwCgYDVR0VBAMKAQUwMgITFAAUZu9fbLiXxh34YgACABRm7xcNMjUxMjAyMjIwNDI1WjAMMAoGA1UdFQQDCgEBMDICExQAFGbuMhlXZdYqyYkAAgAUZu4XDTI1MTIwMjIyMDQyNVowDDAKBgNVHRUEAwoBATAyAhMUABjzP4a9UdcGXXmvAAIAGPM/Fw0yNTEyMDIyMTI2MDFaMAwwCgYDVR0VBAMKAQUwMgITFAAaE7AdYUKf1ymShwACABoTsBcNMjUxMjAyMjExNzEwWjAMMAoGA1UdFQQDCgEBMDICExQAGhOvf0f2oZuJUQoAAgAaE68XDTI1MTIwMjIxMTcxMFowDDAKBgNVHRUEAwoBATAyAhMUABdReFsAI35qzUQBAAIAF1F4Fw0yNTEyMDIyMDQ4MDJaMAwwCgYDVR0VBAMKAQEwMgITFAAXUXdS9T93r3WbSwACABdRdxcNMjUxMjAyMjA0ODAyWjAMMAoGA1UdFQQDCgEBMDICExQAGYdd8UuCHIvLIXYAAgAZh10XDTI1MTIwMjIwMjUwM1owDDAKBgNVHRUEAwoBATAyAhMUABmHXEAm6cQJqSlzAAIAGYdcFw0yNTEyMDIyMDI1MDNaMAwwCgYDVR0VBAMKAQEwMgITFAAY9lMTH70IBCGbWwACABj2UxcNMjUxMjAyMjAxMTUwWjAMMAoGA1UdFQQDCgEFMDICExQAFk6hYOj+6W3B3cwAAgAWTqEXDTI1MTIwMjIwMDY1NVowDDAKBgNVHRUEAwoBBTAyAhMUAA/0SACL/v73WKTAAAIAD/RIFw0yNTEyMDIxOTUxMTNaMAwwCgYDVR0VBAMKAQEwMgITFAAP9Ed0x0PRSeCsOAACAA/0RxcNMjUxMjAyMTk1MTEzWjAMMAoGA1UdFQQDCgEBMDICExQAFhBGZBgv61U5tQkAAgAWEEYXDTI1MTIwMjE5NDcyNlowDDAKBgNVHRUEAwoBATAyAhMUABYQRaujWQbHrRr3AAIAFhBFFw0yNTEyMDIxOTQ3MjZaMAwwCgYDVR0VBAMKAQEwMgITFAAYiMB9fyL17v3vdwACABiIwBcNMjUxMjAyMTkxODA3WjAMMAoGA1UdFQQDCgEBMDICExQAGIi/qwrBHFhwz9gAAgAYiL8XDTI1MTIwMjE5MTgwN1owDDAKBgNVHRUEAwoBATAyAhMUABVHa1ldXKou2xlIAAIAFUdrFw0yNTEyMDIxOTEyMzJaMAwwCgYDVR0VBAMKAQUwMgITFAAXDtxsCzmNUjUYHwACABcO3BcNMjUxMjAyMTgwOTI4WjAMMAoGA1UdFQQDCgEBMDICExQAFw7b50dCxQKMgDgAAgAXDtsXDTI1MTIwMjE4MDkyOFowDDAKBgNVHRUEAwoBATAyAhMUABhJh3wEEQtD54uwAAIAGEmHFw0yNTEyMDIxNzI4MzFaMAwwCgYDVR0VBAMKAQUwMgITFAAR/clGkA0N8gwqqAACABH9yRcNMjUxMjAyMTcyMTQ4WjAMMAoGA1UdFQQDCgEFMDICExQAGHVARvnPd6aPjpcAAgAYdUAXDTI1MTIwMjE3MDYyOVowDDAKBgNVHRUEAwoBBTAyAhMUABrre37T5r/MjdtOAAIAGut7Fw0yNTEyMDIxNzAyMTJaMAwwCgYDVR0VBAMKAQUwMgITFAAYtx5myMveofcZzwACABi3HhcNMjUxMjAyMTcwMTQ2WjAMMAoGA1UdFQQDCgEFMDICExQAFloss7v+ddup2BMAAgAWWiwXDTI1MTIwMjE2MzkyNFowDDAKBgNVHRUEAwoBATAyAhMUABZaKygaE+hEoh3AAAIAFlorFw0yNTEyMDIxNjM5MjRaMAwwCgYDVR0VBAMKAQEwMgITFAASKCoVa+wwSwz/ZAACABIoKhcNMjUxMjAyMTYzODI0WjAMMAoGA1UdFQQDCgEFMDICExQAGPUbZLUAxJIBkowAAgAY9RsXDTI1MTIwMjE2MjAwMlowDDAKBgNVHRUEAwoBBTAyAhMUABLrOppUuwlhHY6wAAIAEus6Fw0yNTEyMDIxNTQ4MzlaMAwwCgYDVR0VBAMKAQUwMgITFAAUcVwjpke60mfm5QACABRxXBcNMjUxMjAyMTUxNDQ5WjAMMAoGA1UdFQQDCgEFMDICExQAFswJu3VJg7UiP5MAAgAWzAkXDTI1MTIwMjE0NTMzMVowDDAKBgNVHRUEAwoBBTAyAhMUABr+mWqReCQvqez4AAIAGv6ZFw0yNTEyMDIxMjI0NDlaMAwwCgYDVR0VBAMKAQUwMgITFAAaOpM7ZFtMH25zigACABo6kxcNMjUxMjAyMDg1NTM0WjAMMAoGA1UdFQQDCgEFMDICExQAF7U6cklkJxXCoiIAAgAXtToXDTI1MTIwMjA1MzY0NVowDDAKBgNVHRUEAwoBBTAyAhMUABsPi9Ka4iy4rD3AAAIAGw+LFw0yNTEyMDIwNDM0MTlaMAwwCgYDVR0VBAMKAQUwMgITFAAW/d147AyskspdjgACABb93RcNMjUxMjAyMDEwODIwWjAMMAoGA1UdFQQDCgEFMDICExQAFOmnL1soEQj3mR0AAgAU6acXDTI1MTIwMTIxNTg1MlowDDAKBgNVHRUEAwoBBTAyAhMUABnPTGcbG30eSXFlAAIAGc9MFw0yNTEyMDEyMDM5MDJaMAwwCgYDVR0VBAMKAQUwMgITFAAZiH6VtZZFUFTb4gACABmIfhcNMjUxMjAxMTkyNTE0WjAMMAoGA1UdFQQDCgEFMDICExQAFxzvZ5zdngpZaPUAAgAXHO8XDTI1MTIwMTE4MTIzOFowDDAKBgNVHRUEAwoBBTAyAhMUABsP1vCcjie/3MjyAAIAGw/WFw0yNTEyMDExNzM3MzFaMAwwCgYDVR0VBAMKAQUwMgITFAAY1AHjuEba0077EAACABjUARcNMjUxMjAxMTczNjIyWjAMMAoGA1UdFQQDCgEFMDICExQAGNLFCy49xxiEJIYAAgAY0sUXDTI1MTIwMTE2MzI0M1owDDAKBgNVHRUEAwoBBTAyAhMUABeJWi0n4pTOCxBdAAIAF4laFw0yNTEyMDExNTQ1MDFaMAwwCgYDVR0VBAMKAQUwMgITFAAa7h3CHYKde4c0oQACABruHRcNMjUxMjAxMTUzNzQ3WjAMMAoGA1UdFQQDCgEFMDICExQAGDy3hxcbzgTW8wAAAgAYPLcXDTI1MTIwMTE1MDE1M1owDDAKBgNVHRUEAwoBBTAyAhMUABhKn2w1OCfqyghNAAIAGEqfFw0yNTEyMDExMjM0MjVaMAwwCgYDVR0VBAMKAQUwMgITFAAU0ycrGQ3aveXjgAACABTTJxcNMjUxMjAxMDY1NTI2WjAMMAoGA1UdFQQDCgEFMDICExQAGt0yJrIOL0ptWrYAAgAa3TIXDTI1MTIwMTAzMDkxNVowDDAKBgNVHRUEAwoBBTAyAhMUABJxib5U8IYbE0yKAAIAEnGJFw0yNTExMzAyMzQ4MjRaMAwwCgYDVR0VBAMKAQUwMgITFAAa3yF9A3JcxljyQgACABrfIRcNMjUxMTMwMjIyNTUxWjAMMAoGA1UdFQQDCgEFMDICExQAFsyyFaKqwHf9A9UAAgAWzLIXDTI1MTEzMDIwNTg1NVowDDAKBgNVHRUEAwoBBTAyAhMUABoxJGrDOY6ub6hAAAIAGjEkFw0yNTExMzAyMDA2NDBaMAwwCgYDVR0VBAMKAQUwMgITFAAYUWgm13MfDt6U6gACABhRaBcNMjUxMTMwMTYzMTQyWjAMMAoGA1UdFQQDCgEFMDICExQAFuEGXfqpsEhOo44AAgAW4QYXDTI1MTEzMDEzNDIzNFowDDAKBgNVHRUEAwoBBTAyAhMUABnII1KGQVqfJ3RjAAIAGcgjFw0yNTExMzAwNjMyNDZaMAwwCgYDVR0VBAMKAQUwMgITFAAStcc0ET87t1JmWgACABK1xxcNMjUxMTMwMDYwNTEwWjAMMAoGA1UdFQQDCgEFMDICExQAGkkJ5Lx6uHhn2twAAgAaSQkXDTI1MTEzMDA1MjU0N1owDDAKBgNVHRUEAwoBBTAyAhMUABsK8ulq1Zu6SzMiAAIAGwryFw0yNTExMzAwNDU1MjFaMAwwCgYDVR0VBAMKAQUwMgITFAAQgB0Qigo85lUZxQACABCAHRcNMjUxMTMwMDQwNDIyWjAMMAoGA1UdFQQDCgEBMDICExQAEIAcfTUMfy1Hmd4AAgAQgBwXDTI1MTEzMDA0MDQyMlowDDAKBgNVHRUEAwoBATAyAhMUABpjPHrdDdHKd8uSAAIAGmM8Fw0yNTExMzAwMzE5MjdaMAwwCgYDVR0VBAMKAQUwMgITFAAY+bHlTR20vUw68AACABj5sRcNMjUxMTMwMDMwNjU0WjAMMAoGA1UdFQQDCgEFMDICExQAGP3yUfojPnjRw08AAgAY/fIXDTI1MTEzMDAzMDI0MFowDDAKBgNVHRUEAwoBBTAyAhMUABh1EyCJt5W6SGe9AAIAGHUTFw0yNTExMzAwMTQ3NDVaMAwwCgYDVR0VBAMKAQUwMgITFAAbCrQdhxLBMJfH5gACABsKtBcNMjUxMTMwMDEzNzA4WjAMMAoGA1UdFQQDCgEFMDICExQAF8i+r6xs4oS5o/sAAgAXyL4XDTI1MTEzMDAxMDAwNlowDDAKBgNVHRUEAwoBBTAyAhMUABr1i6yvXuaW6ZREAAIAGvWLFw0yNTExMjkxOTMwMjBaMAwwCgYDVR0VBAMKAQUwMgITFAAVKCmNtVn/muQd7gACABUoKRcNMjUxMTI5MTYwMTQxWjAMMAoGA1UdFQQDCgEFMDICExQAFSBANSRjyl63nhQAAgAVIEAXDTI1MTEyOTA1MjgyN1owDDAKBgNVHRUEAwoBBTAyAhMUABR3gTfZTEaDc6SLAAIAFHeBFw0yNTExMjkwNTIzNTBaMAwwCgYDVR0VBAMKAQUwMgITFAAR5+AhooGmduqa9gACABHn4BcNMjUxMTI5MDQwODIyWjAMMAoGA1UdFQQDCgEBMDICExQAEeffFKHXE++eOtYAAgAR598XDTI1MTEyOTA0MDgyMlowDDAKBgNVHRUEAwoBATAyAhMUABpQMJKR0V0czwm2AAIAGlAwFw0yNTExMjkwNDA3NTJaMAwwCgYDVR0VBAMKAQEwMgITFAAaUC+DELpjhcKjrAACABpQLxcNMjUxMTI5MDQwNzUyWjAMMAoGA1UdFQQDCgEBMDICExQAFfCw1VLURAiZT1sAAgAV8LAXDTI1MTEyOTA0MDY1MFowDDAKBgNVHRUEAwoBATAyAhMUABXwrx883pzXBgi3AAIAFfCvFw0yNTExMjkwNDA2NDlaMAwwCgYDVR0VBAMKAQEwMgITFAAUhBLOMutLnZXmNgACABSEEhcNMjUxMTI5MDMwNTQ5WjAMMAoGA1UdFQQDCgEFMDICExQAFC6rMv+/YFJplwoAAgAULqsXDTI1MTEyOTAyNTAwN1owDDAKBgNVHRUEAwoBBTAyAhMUABsKBPp9dl/j6p6uAAIAGwoEFw0yNTExMjkwMTU1NTFaMAwwCgYDVR0VBAMKAQEwMgITFAAbCgN8wQyjUWzdSgACABsKAxcNMjUxMTI5MDE1NTUwWjAMMAoGA1UdFQQDCgEBMDICExQAGPb+xL38AD4BYFgAAgAY9v4XDTI1MTEyOTAxNTQxOFowDDAKBgNVHRUEAwoBBTAyAhMUABXXDxnANKuUri0BAAIAFdcPFw0yNTExMjkwMTAwNDZaMAwwCgYDVR0VBAMKAQEwMgITFAAV1xCHWle1+vDF5wACABXXEBcNMjUxMTI5MDEwMDQ2WjAMMAoGA1UdFQQDCgEBMDICExQAFvj9mtOXijGhNfgAAgAW+P0XDTI1MTEyOTAwNTQyOVowDDAKBgNVHRUEAwoBBTAyAhMUABmgYiJEcHunwyYUAAIAGaBiFw0yNTExMjkwMDM0MDhaMAwwCgYDVR0VBAMKAQUwMgITFAAY/2JUCEYm/6CEswACABj/YhcNMjUxMTI4MjM0OTUzWjAMMAoGA1UdFQQDCgEFMDICExQAGgMHyA7X8WRxjm4AAgAaAwcXDTI1MTEyODIzNDgzMFowDDAKBgNVHRUEAwoBBTAyAhMUABrVyJvCuZZbzpFiAAIAGtXIFw0yNTExMjgyMzI2MjRaMAwwCgYDVR0VBAMKAQUwMgITFAAUgGZz8sf8OcfjDQACABSAZhcNMjUxMTI4MjMwNTE4WjAMMAoGA1UdFQQDCgEFMDICExQAGDdsFBxF4mDCTwQAAgAYN2wXDTI1MTEyODIyMjU1OFowDDAKBgNVHRUEAwoBATAyAhMUABg3a0PO3zCh3nH6AAIAGDdrFw0yNTExMjgyMjI1NThaMAwwCgYDVR0VBAMKAQEwMgITFAAYut2l7ZStoMvsHwACABi63RcNMjUxMTI4MjIyNDI0WjAMMAoGA1UdFQQDCgEBMDICExQAGLrc+KR9QOBtLjQAAgAYutwXDTI1MTEyODIyMjQyNFowDDAKBgNVHRUEAwoBATAyAhMUABC7tkjtkKR/kiWZAAIAELu2Fw0yNTExMjgyMjAxMjZaMAwwCgYDVR0VBAMKAQUwMgITFAAXZFWpU5kaTzSRTgACABdkVRcNMjUxMTI4MjIwMTAwWjAMMAoGA1UdFQQDCgEFMDICExQAFyoVDSbp2xtOCuEAAgAXKhUXDTI1MTEyODIwMDU1N1owDDAKBgNVHRUEAwoBATAyAhMUABcqFIeFWQGbrlLVAAIAFyoUFw0yNTExMjgyMDA1NTdaMAwwCgYDVR0VBAMKAQEwMgITFAAbDW/KVtHB7yuhPgACABsNbxcNMjUxMTI4MTkyNzU3WjAMMAoGA1UdFQQDCgEFMDICExQAGw1idvCjiRCU5jgAAgAbDWIXDTI1MTEyODE5MjI1NVowDDAKBgNVHRUEAwoBBTAyAhMUABsNU29OWM+t3sCJAAIAGw1TFw0yNTExMjgxOTEzMDlaMAwwCgYDVR0VBAMKAQUwMgITFAAbDSy2yM37LTDKpgACABsNLBcNMjUxMTI4MTkwMjAxWjAMMAoGA1UdFQQDCgEFMDICExQAGnp6q0esekmLjy0AAgAaenoXDTI1MTEyODE5MDA0NlowDDAKBgNVHRUEAwoBATAyAhMUABp6eUGdCFJkaraqAAIAGnp5Fw0yNTExMjgxOTAwNDVaMAwwCgYDVR0VBAMKAQEwMgITFAAazwstsr09LVyLpQACABrPCxcNMjUxMTI4MTg0NjU5WjAMMAoGA1UdFQQDCgEFMDICExQAGHxjmuMxu3LE9x0AAgAYfGMXDTI1MTEyODE4MjMyOVowDDAKBgNVHRUEAwoBBTAyAhMUABr1F9/TSeJaIKrFAAIAGvUXFw0yNTExMjgxODE3NDJaMAwwCgYDVR0VBAMKAQUwMgITFAAWL+EkB2VPw+Z4gAACABYv4RcNMjUxMTI4MTc1MTA3WjAMMAoGA1UdFQQDCgEFMDICExQAEn+oNaCOOL1XwZIAAgASf6gXDTI1MTEyODE3MjIzMFowDDAKBgNVHRUEAwoBATAyAhMUABJ/pxV8AL47UqdhAAIAEn+nFw0yNTExMjgxNzIyMzBaMAwwCgYDVR0VBAMKAQEwMgITFAAWoIUsB+Vrq03c6gACABaghRcNMjUxMTI4MTcyMDAzWjAMMAoGA1UdFQQDCgEFMDICExQAEdGPbvBPHJDmzBwAAgAR0Y8XDTI1MTEyODE3MTAyOFowDDAKBgNVHRUEAwoBATAyAhMUABHRjnRzci9y5LfNAAIAEdGOFw0yNTExMjgxNzEwMjhaMAwwCgYDVR0VBAMKAQEwMgITFAAbC/rwINjKvS3y+AACABsL+hcNMjUxMTI4MTYzNjIyWjAMMAoGA1UdFQQDCgEFMDICExQAD8efsiSW/0FhjqAAAgAPx58XDTI1MTEyODE2MzE1NVowDDAKBgNVHRUEAwoBATAyAhMUAA/HnmeYNXvk2yVXAAIAD8eeFw0yNTExMjgxNjMxNTVaMAwwCgYDVR0VBAMKAQEwMgITFAAYn5Ey9cza5CuRpAACABifkRcNMjUxMTI4MTYyMzQyWjAMMAoGA1UdFQQDCgEFMDICExQAGLioSBaIVUkkfYIAAgAYuKgXDTI1MTEyODE2MTEzM1owDDAKBgNVHRUEAwoBBTAyAhMUABdTz4ALj6JAA4XqAAIAF1PPFw0yNTExMjgxNjA5MTJaMAwwCgYDVR0VBAMKAQEwMgITFAAXU85jyWElpAX84wACABdTzhcNMjUxMTI4MTYwOTEyWjAMMAoGA1UdFQQDCgEBMDICExQAGwu6S+ZeAY7w7iIAAgAbC7oXDTI1MTEyODE2MDMxNVowDDAKBgNVHRUEAwoBBTAyAhMUABKdbHevvfi/LQxIAAIAEp1sFw0yNTExMjgxNjAzMTRaMAwwCgYDVR0VBAMKAQEwMgITFAASnWtGJCuZyvSwzgACABKdaxcNMjUxMTI4MTYwMzE0WjAMMAoGA1UdFQQDCgEBMDICExQAEaD3JrNdWOF6t8UAAgARoPcXDTI1MTIwODA0MDQxNVowDDAKBgNVHRUEAwoBATAyAhMUABGg9gazRZMU4Ff5AAIAEaD2Fw0yNTEyMDgwNDA0MTVaMAwwCgYDVR0VBAMKAQEwMgITFAAVTiJeW7E2p1unlgACABVOIhcNMjUxMjA4MDQwMzM2WjAMMAoGA1UdFQQDCgEBMDICExQAFU4hVgTQyyKTVkAAAgAVTiEXDTI1MTIwODA0MDMzNVowDDAKBgNVHRUEAwoBATAyAhMUABRL50NtGgrtEINZAAIAFEvnFw0yNTEyMDgwMzAzMDlaMAwwCgYDVR0VBAMKAQUwMgITFAAPqEvjm8opvYFWkAACAA+oSxcNMjUxMjA4MDIzNzA0WjAMMAoGA1UdFQQDCgEFMDICExQAGJg44RlHWD1qW3MAAgAYmDgXDTI1MTIwODAxMDUyNVowDDAKBgNVHRUEAwoBATAyAhMUABiYOXtYZDJyemwlAAIAGJg5Fw0yNTEyMDgwMTA1MjVaMAwwCgYDVR0VBAMKAQEwMgITFAAanXEg1dzLU5to9wACABqdcRcNMjUxMjA4MDA0NjMxWjAMMAoGA1UdFQQDCgEFMDICExQAETJOanNI7LjhQwgAAgARMk4XDTI1MTIwODAwMTYxNFowDDAKBgNVHRUEAwoBBTAyAhMUABSC3Eoy+ev1DDdqAAIAFILcFw0yNTEyMDcyMjIwMzFaMAwwCgYDVR0VBAMKAQUwMgITFAAaZsHpJh4jkn1z9QACABpmwRcNMjUxMjA3MTUzMjQwWjAMMAoGA1UdFQQDCgEFMDICExQAEVancVOz3go3dV8AAgARVqcXDTI1MTIwNzA0MDM1OVowDDAKBgNVHRUEAwoBATAyAhMUABFWpkQWUPRvfr+eAAIAEVamFw0yNTEyMDcwNDAzNTlaMAwwCgYDVR0VBAMKAQEwMgITFAAZ5U2CzfFLfx90dAACABnlTRcNMjUxMjA3MDQwMzE4WjAMMAoGA1UdFQQDCgEBMDICExQAGeVMLAvxkMwLR/wAAgAZ5UwXDTI1MTIwNzA0MDMxN1owDDAKBgNVHRUEAwoBATAyAhMUABUGmbC7wGOXeyGeAAIAFQaZFw0yNTEyMDcwMzQwMzRaMAwwCgYDVR0VBAMKAQUwMgITFAATls8RiX5+2vt7dwACABOWzxcNMjUxMjA3MDE1ODU0WjAMMAoGA1UdFQQDCgEFMDICExQAGNm8BUq9iTv0yKwAAgAY2bwXDTI1MTIwNzAwNTkyMFowDDAKBgNVHRUEAwoBBTAyAhMUABRh86fwvnIIAEhwAAIAFGHzFw0yNTEyMDcwMDAxNTRaMAwwCgYDVR0VBAMKAQUwMgITFAAYR/apcKqGRvRlRAACABhH9hcNMjUxMjA2MjIzNjEzWjAMMAoGA1UdFQQDCgEFMDICExQAFYloaqupzxYHIaEAAgAViWgXDTI1MTIwNjIxMTg0MVowDDAKBgNVHRUEAwoBBTAyAhMUABfSmjJBFNhWhYsjAAIAF9KaFw0yNTEyMDYyMTE4MjdaMAwwCgYDVR0VBAMKAQUwMgITFAATzN95h2ycoeW14AACABPM3xcNMjUxMjA2MjEwODUzWjAMMAoGA1UdFQQDCgEBMDICExQAE8ze61ZFz/cvz6kAAgATzN4XDTI1MTIwNjIxMDg1M1owDDAKBgNVHRUEAwoBATAyAhMUABpPxxwzCVIbNg+FAAIAGk/HFw0yNTEyMDYxOTM2NTdaMAwwCgYDVR0VBAMKAQUwMgITFAAWaEH5FdKNRJXBVgACABZoQRcNMjUxMjA2MTgxNzI3WjAMMAoGA1UdFQQDCgEFMDICExQAGOVMzgkT7bbJApMAAgAY5UwXDTI1MTIwNjE3NTUxMFowDDAKBgNVHRUEAwoBBTAyAhMUABJp7rZtsKm9wO/6AAIAEmnuFw0yNTEyMDYxNzE0MzZaMAwwCgYDVR0VBAMKAQEwMgITFAASae0SFW+koSBQbQACABJp7RcNMjUxMjA2MTcxNDM2WjAMMAoGA1UdFQQDCgEBMDICExQAEQxBtuekGq6YFEoAAgARDEEXDTI1MTIwNjE2NTYzNFowDDAKBgNVHRUEAwoBBTAyAhMUABZQIXQY3MJHdlOMAAIAFlAhFw0yNTEyMDYxNjQzMTRaMAwwCgYDVR0VBAMKAQUwMgITFAAXZOnorGo5Yjg7YAACABdk6RcNMjUxMjA2MTYyNTU1WjAMMAoGA1UdFQQDCgEFMDICExQAGU0J5YRUY+yLeHkAAgAZTQkXDTI1MTIwNjE1NTgzMlowDDAKBgNVHRUEAwoBATAyAhMUABlNCEU7zSj6F+tMAAIAGU0IFw0yNTEyMDYxNTU4MzJaMAwwCgYDVR0VBAMKAQEwMgITFAASrvVnW+Q83lvVZAACABKu9RcNMjUxMjA2MTMxMjU2WjAMMAoGA1UdFQQDCgEFMDICExQAGKpdVXZ3PSTweQcAAgAYql0XDTI1MTIwNjA3MTEzM1owDDAKBgNVHRUEAwoBBTAyAhMUABp/H6yIkUGqAWyIAAIAGn8fFw0yNTEyMDYwMjQ0MDFaMAwwCgYDVR0VBAMKAQUwMgITFAAUW/0OThkIOwEk/AACABRb/RcNMjUxMjA2MDIwOTU2WjAMMAoGA1UdFQQDCgEFMDICExQAFDnrbGltHo5efA8AAgAUOesXDTI1MTIwNjAwMzIzOFowDDAKBgNVHRUEAwoBBTAyAhMUABHyWQUITNtPkBG/AAIAEfJZFw0yNTEyMDYwMDI2NDhaMAwwCgYDVR0VBAMKAQUwMgITFAAaPK4UfFHO4VnH9wACABo8rhcNMjUxMjA1MjE1ODI0WjAMMAoGA1UdFQQDCgEFMDICExQAEQIeFG428UOFFywAAgARAh4XDTI1MTIwNTIxNTA1NFowDDAKBgNVHRUEAwoBATAyAhMUABECHe9R0o2eog1UAAIAEQIdFw0yNTEyMDUyMTUwNTRaMAwwCgYDVR0VBAMKAQEwMgITFAAaQI4EOtpyPcyefwACABpAjhcNMjUxMjA1MjExNjMxWjAMMAoGA1UdFQQDCgEFMDICExQAGTQsarJk0x5i2VAAAgAZNCwXDTI1MTIwNTIxMTMyMlowDDAKBgNVHRUEAwoBATAyAhMUABk0LQnaSjNDegWwAAIAGTQtFw0yNTEyMDUyMTEzMjJaMAwwCgYDVR0VBAMKAQEwMgITFAAYCpgPm39+lCG/AgACABgKmBcNMjUxMjA1MjA1MTM1WjAMMAoGA1UdFQQDCgEFMDICExQAF4VKzX7e+ficbx0AAgAXhUoXDTI1MTIwNTE5NDQwOVowDDAKBgNVHRUEAwoBBTAyAhMUABjqj1cjbgxDW6OGAAIAGOqPFw0yNTEyMDUxOTQwMDJaMAwwCgYDVR0VBAMKAQUwMgITFAATSGbOZLVjX713NwACABNIZhcNMjUxMjA1MTkwOTQ2WjAMMAoGA1UdFQQDCgEBMDICExQAE0hlBqwRMZEsDBcAAgATSGUXDTI1MTIwNTE5MDk0NlowDDAKBgNVHRUEAwoBATAyAhMUABHLdy6PTuC70AMSAAIAEct3Fw0yNTEyMDUxNzUxMzNaMAwwCgYDVR0VBAMKAQEwMgITFAARy3Y1t3gYIfZqCgACABHLdhcNMjUxMjA1MTc1MTMzWjAMMAoGA1UdFQQDCgEBMDICExQAEJKVGZx56Mf6JoMAAgAQkpUXDTI1MTIwNTE3MjYwMFowDDAKBgNVHRUEAwoBATAyAhMUABCSlMy3jxREOXQ2AAIAEJKUFw0yNTEyMDUxNzI2MDBaMAwwCgYDVR0VBAMKAQEwMgITFAATqYFsGObNle3JzwACABOpgRcNMjUxMjA1MTcyNjAwWjAMMAoGA1UdFQQDCgEBMDICExQAE6mAVCdZkh7fhwcAAgATqYAXDTI1MTIwNTE3MjYwMFowDDAKBgNVHRUEAwoBATAyAhMUABhqmAS730MPGFM7AAIAGGqYFw0yNTEyMDUxNzI2MDBaMAwwCgYDVR0VBAMKAQEwMgITFAAYapck6wA910pd/wACABhqlxcNMjUxMjA1MTcyNTU5WjAMMAoGA1UdFQQDCgEBMDICExQAD9RXQaDhf0VlkAYAAgAP1FcXDTI1MTIwNTE3MDI1M1owDDAKBgNVHRUEAwoBATAyAhMUAA/UVg6czQHwCbLoAAIAD9RWFw0yNTEyMDUxNzAyNTNaMAwwCgYDVR0VBAMKAQEwMgITFAAYwy11cyBuNSr3vAACABjDLRcNMjUxMjA1MTYwMzEyWjAMMAoGA1UdFQQDCgEFMDICExQAF2v5EwNTkKu3lV0AAgAXa/kXDTI1MTIwNTE2MDIxN1owDDAKBgNVHRUEAwoBBTAyAhMUABfntAUJhVzVtkIlAAIAF+e0Fw0yNTEyMDUxNTU4MjNaMAwwCgYDVR0VBAMKAQEwMgITFAAX57PhWc+U03JvdgACABfnsxcNMjUxMjA1MTU1ODIzWjAMMAoGA1UdFQQDCgEBMDICExQAGFZUNaxRT6rfMnAAAgAYVlQXDTI1MTIwNTE1NTQyNFowDDAKBgNVHRUEAwoBBTAyAhMUABjLrCXe1M2EEFnBAAIAGMusFw0yNTEyMDUxNTMzMjhaMAwwCgYDVR0VBAMKAQUwMgITFAAUh/cytuGmxn5j8AACABSH9xcNMjUxMjA1MTUwMzE3WjAMMAoGA1UdFQQDCgEBMDICExQAFIf2gD5kAODI9EsAAgAUh/YXDTI1MTIwNTE1MDMxN1owDDAKBgNVHRUEAwoBATAyAhMUABrHCxqF13924IK+AAIAGscLFw0yNTEyMDUxMzAyMjdaMAwwCgYDVR0VBAMKAQUwMgITFAAUTs8JmDsnZNq6awACABROzxcNMjUxMjA1MTIzODQ2WjAMMAoGA1UdFQQDCgEFMDICExQAGFRYVham9fIHCjgAAgAYVFgXDTI1MTIwNTEyMTMxMVowDDAKBgNVHRUEAwoBBTAyAhMUABPpHcf27UU9RLY4AAIAE+kdFw0yNTEyMDUxMDA1NDVaMAwwCgYDVR0VBAMKAQUwMgITFAAY9zdS7WDJy2f5MwACABj3NxcNMjUxMjA1MDcwNDA1WjAMMAoGA1UdFQQDCgEFMDICExQAGnx4TLV/hFK+PSkAAgAafHgXDTI1MTIwNTA1MjcxOFowDDAKBgNVHRUEAwoBBTAyAhMUABSUf93tPbEwV6LPAAIAFJR/Fw0yNTEyMDUwNDQ0NTJaMAwwCgYDVR0VBAMKAQUwMgITFAAUxL37ZRIOyfbx8wACABTEvRcNMjUxMjA1MDQwNTU2WjAMMAoGA1UdFQQDCgEBMDICExQAFMS6/Ljh80D92CUAAgAUxLoXDTI1MTIwNTA0MDU1NlowDDAKBgNVHRUEAwoBATAyAhMUABmw1SZauaiSMIsBAAIAGbDVFw0yNTEyMDUwNDA1MzFaMAwwCgYDVR0VBAMKAQEwMgITFAAZsNR9Iiv9Rq36HQACABmw1BcNMjUxMjA1MDQwNTMxWjAMMAoGA1UdFQQDCgEBMDICExQAF8Q3mhvAutJh+Y4AAgAXxDcXDTI1MTIwNTAyNTk0MFowDDAKBgNVHRUEAwoBBTAyAhMUABTpixdtIi84l9mwAAIAFOmLFw0yNTEyMDUwMjU2NTBaMAwwCgYDVR0VBAMKAQUwMgITFAAXMZUAB9YEntOAHQACABcxlRcNMjUxMjA1MDIzNTU1WjAMMAoGA1UdFQQDCgEFMDICExQAGdEWi4b25kVf0yQAAgAZ0RYXDTI1MTIwNTAyMjgyMVowDDAKBgNVHRUEAwoBBTAyAhMUABjDn2Q/vDqiN92aAAIAGMOfFw0yNTEyMDUwMjA0NTlaMAwwCgYDVR0VBAMKAQUwMgITFAARAgQpRjb+BM1wZgACABECBBcNMjUxMjA1MDEwNDU3WjAMMAoGA1UdFQQDCgEBMDICExQAEQID3XRO/r8Le6IAAgARAgMXDTI1MTIwNTAxMDQ1NlowDDAKBgNVHRUEAwoBATAyAhMUABrkPOd/a5NIY/igAAIAGuQ8Fw0yNTEyMDUwMDA3NDNaMAwwCgYDVR0VBAMKAQUwMgITFAAat6zTxbyqVr+/GAACABq3rBcNMjUxMjA0MjIyODAwWjAMMAoGA1UdFQQDCgEFMDICExQAFOzoWJcSaKtYZ1AAAgAU7OgXDTI1MTIwNDIyMjAxMFowDDAKBgNVHRUEAwoBBTAyAhMUABkeGNdKGbbN9O90AAIAGR4YFw0yNTEyMDQyMjE4NDdaMAwwCgYDVR0VBAMKAQUwMgITFAAbGkupIBoWj4Q2oAACABsaSxcNMjUxMjA0MjIwNDUwWjAMMAoGA1UdFQQDCgEFMDICExQAEtNZoL8GkAZYRWoAAgAS01kXDTI1MTIwNDIxMTczNlowDDAKBgNVHRUEAwoBBTAyAhMUABb5AfdCi1D7zGqbAAIAFvkBFw0yNTEyMDQyMTE2NTVaMAwwCgYDVR0VBAMKAQUwMgITFAAWWBBkA9Fg5wtl/AACABZYEBcNMjUxMjA0MjA1MzA5WjAMMAoGA1UdFQQDCgEBMDICExQAFlgPjOtMh+Z3AQ0AAgAWWA8XDTI1MTIwNDIwNTMwOVowDDAKBgNVHRUEAwoBATAyAhMUABWgnQru9+ubcMJbAAIAFaCdFw0yNTEyMDQyMDQ5MTlaMAwwCgYDVR0VBAMKAQUwMgITFAAbD0Emt74ZWEXgfAACABsPQRcNMjUxMjA0MjA0ODA5WjAMMAoGA1UdFQQDCgEFMDICExQAFyhpSyth4WSiy7IAAgAXKGkXDTI1MTIwNDIwNDc0N1owDDAKBgNVHRUEAwoBATAyAhMUABcoaN3k6Ht7eLoEAAIAFyhoFw0yNTEyMDQyMDQ3NDdaMAwwCgYDVR0VBAMKAQEwMgITFAAPs8OpjyLTXB1XsQACAA+zwxcNMjUxMjA0MjA0MzE4WjAMMAoGA1UdFQQDCgEFMDICExQAEsmeU2PQbVxPihkAAgASyZ4XDTI1MTIwNDIwMjUwNlowDDAKBgNVHRUEAwoBATAyAhMUABLJneWmlrUOHDPzAAIAEsmdFw0yNTEyMDQyMDI1MDZaMAwwCgYDVR0VBAMKAQEwMgITFAAbGgEmEWqwXUN9zAACABsaARcNMjUxMjA0MjAxMTA0WjAMMAoGA1UdFQQDCgEBMDICExQAGxoAh3iCzULrGN4AAgAbGgAXDTI1MTIwNDIwMTEwNFowDDAKBgNVHRUEAwoBATAyAhMUABoKAjrTeOWuiDMrAAIAGgoCFw0yNTEyMDQyMDEwMDFaMAwwCgYDVR0VBAMKAQEwMgITFAAaCgG37ZjbIq2E6AACABoKARcNMjUxMjA0MjAxMDAwWjAMMAoGA1UdFQQDCgEBMDICExQAGwLFWuaTqi15UL0AAgAbAsUXDTI1MTIwNDE5MTUyNlowDDAKBgNVHRUEAwoBBTAyAhMUABFWt5thurQdLYwKAAIAEVa3Fw0yNTEyMDQxODM2MTVaMAwwCgYDVR0VBAMKAQEwMgITFAARVrYgmyXyeiZuJAACABFWthcNMjUxMjA0MTgzNjE1WjAMMAoGA1UdFQQDCgEBMDICExQAEc+/ebuHNh8ECEAAAgARz78XDTI1MTIwNDE4MDA0OVowDDAKBgNVHRUEAwoBATAyAhMUABHPvoRPLWYC5rBpAAIAEc++Fw0yNTEyMDQxODAwNDhaMAwwCgYDVR0VBAMKAQEwMgITFAAPuu61t49BoFIM6QACAA+67hcNMjUxMjA0MTczMDMxWjAMMAoGA1UdFQQDCgEBMDICExQAD7rtoWddQ8gEkJMAAgAPuu0XDTI1MTIwNDE3MzAzMVowDDAKBgNVHRUEAwoBATAyAhMUABbJtCrLvav5aCuWAAIAFsm0Fw0yNTEyMDQxNjUzNTlaMAwwCgYDVR0VBAMKAQEwMgITFAAWybPnfY1I98yTOQACABbJsxcNMjUxMjA0MTY1MzU5WjAMMAoGA1UdFQQDCgEBMDICExQAEY3fUBOV5A5J4AcAAgARjd8XDTI1MTIwNDE2NTEyMFowDDAKBgNVHRUEAwoBATAyAhMUABGN3kLD/2+x65+8AAIAEY3eFw0yNTEyMDQxNjUxMjBaMAwwCgYDVR0VBAMKAQEwMgITFAAVuDTHNmeertYbNwACABW4NBcNMjUxMjA0MTY0ODMxWjAMMAoGA1UdFQQDCgEBMDICExQAFbgzOnn5fELNCUAAAgAVuDMXDTI1MTIwNDE2NDgzMVowDDAKBgNVHRUEAwoBATAyAhMUABAhD44QmHUT2iQhAAIAECEPFw0yNTEyMDQxNjM3NThaMAwwCgYDVR0VBAMKAQEwMgITFAAQIQ60ujYGdYWcFQACABAhDhcNMjUxMjA0MTYzNzU4WjAMMAoGA1UdFQQDCgEBMDICExQAFEfHCe6QPDq+4UIAAgAUR8cXDTI1MTIwNDE2MjcwN1owDDAKBgNVHRUEAwoBATAyAhMUABRHxmtwBpaW20WqAAIAFEfGFw0yNTEyMDQxNjI3MDdaMAwwCgYDVR0VBAMKAQEwMgITFAAUTr+IuoK2NTORNwACABROvxcNMjUxMjA0MTYyNDA5WjAMMAoGA1UdFQQDCgEFMDICExQAGhQXpq0iL1l7yCQAAgAaFBcXDTI1MTIwNDE2MTcxNFowDDAKBgNVHRUEAwoBBTAyAhMUABepKQyJnE/M+M4ZAAIAF6kpFw0yNTEyMDQxNTQ5MDdaMAwwCgYDVR0VBAMKAQEwMgITFAAXqSilDd8it0G/rwACABepKBcNMjUxMjA0MTU0OTA3WjAMMAoGA1UdFQQDCgEBMDICExQAD6j0mXDHzo1gGq4AAgAPqPQXDTI1MTIwNDE1NDc1NFowDDAKBgNVHRUEAwoBATAyAhMUAA+o8zfxh6UhjDFUAAIAD6jzFw0yNTEyMDQxNTQ3NTRaMAwwCgYDVR0VBAMKAQEwMgITFAAS+OlMMV2r5EukGAACABL46RcNMjUxMjA0MTUzODQxWjAMMAoGA1UdFQQDCgEBMDICExQAEvjo/Dcg22iJ7pkAAgAS+OgXDTI1MTIwNDE1Mzg0MVowDDAKBgNVHRUEAwoBATAyAhMUABXRhzERBnnihzh1AAIAFdGHFw0yNTEyMDQxNTEzNTZaMAwwCgYDVR0VBAMKAQEwMgITFAAV0YbscvL6Cb5XgwACABXRhhcNMjUxMjA0MTUxMzU2WjAMMAoGA1UdFQQDCgEBMDICExQAFUQGrUOmAruwTQoAAgAVRAYXDTI1MTIwNDE1MDI1MFowDDAKBgNVHRUEAwoBBTAyAhMUABMqUUmCrzl1qSumAAIAEypRFw0yNTEyMDQxNTAxNTZaMAwwCgYDVR0VBAMKAQEwMgITFAATKlA3Dn40FCw5gAACABMqUBcNMjUxMjA0MTUwMTU2WjAMMAoGA1UdFQQDCgEBMDICExQAGNM5i4xJAJMiuzIAAgAY0zkXDTI1MTIwNDE0NDI0MFowDDAKBgNVHRUEAwoBBTAyAhMUABi6co/PQWv+AQFdAAIAGLpyFw0yNTEyMDQwOTU0MTBaMAwwCgYDVR0VBAMKAQUwMgITFAAaYGNUsbs07/ydWQACABpgYxcNMjUxMjA0MDkwOTM2WjAMMAoGA1UdFQQDCgEFMDICExQAF58rcZt3hFyKzNEAAgAXnysXDTI1MTIwNDA4MDU1MFowDDAKBgNVHRUEAwoBBTAyAhMUABO0It64F2n4mAndAAIAE7QiFw0yNTEyMDQwNTQ4MTVaMAwwCgYDVR0VBAMKAQUwMgITFAAWwAONKtWBtfajqQACABbAAxcNMjUxMjA0MDU0NzQ3WjAMMAoGA1UdFQQDCgEFMDICExQAGGdru9OC2NH6Dc4AAgAYZ2sXDTI1MTIwNDA0MTc0OVowDDAKBgNVHRUEAwoBBTAyAhMUABVW/gbGesepZjLtAAIAFVb+Fw0yNTEyMDQwNDEwMDVaMAwwCgYDVR0VBAMKAQEwMgITFAAVVv2VMci4F4lSpwACABVW/RcNMjUxMjA0MDQxMDA1WjAMMAoGA1UdFQQDCgEBMDICExQAD7/QeoTYHG80GgMAAgAPv9AXDTI1MTIwNDA0MTAwMlowDDAKBgNVHRUEAwoBATAyAhMUAA+/z5qs+QjXdaW+AAIAD7/PFw0yNTEyMDQwNDEwMDFaMAwwCgYDVR0VBAMKAQEwMgITFAAawQwgKJ3LHczDxQACABrBDBcNMjUxMjA0MDQwODMzWjAMMAoGA1UdFQQDCgEBMDICExQAGsEL97GlIHaiOEAAAgAawQsXDTI1MTIwNDA0MDgzM1owDDAKBgNVHRUEAwoBATAyAhMUABgwzom64S2MkVknAAIAGDDOFw0yNTEyMDQwMjQwMjFaMAwwCgYDVR0VBAMKAQUwMgITFAAY8GpEub6B8BGUpwACABjwahcNMjUxMjA0MDIxODE2WjAMMAoGA1UdFQQDCgEFMDICExQAGErLnGB1zY9rPswAAgAYSssXDTI1MTIwNDAyMDIyNVowDDAKBgNVHRUEAwoBBTAyAhMUABoIMrjCnnxSXaJ4AAIAGggyFw0yNTEyMDQwMTA0NDdaMAwwCgYDVR0VBAMKAQUwMgITFAAY8GgZn3+T3ds/VAACABjwaBcNMjUxMjAzMjM1MzQzWjAMMAoGA1UdFQQDCgEFMDICExQAGACIpAl9Rnoph3MAAgAYAIgXDTI1MTIwMzIzMzYwM1owDDAKBgNVHRUEAwoBBTAyAhMUABhKQOyhjF1HgafpAAIAGEpAFw0yNTEyMDMyMzIwMDRaMAwwCgYDVR0VBAMKAQEwMgITFAAYSkEY7/yi+kYZRQACABhKQRcNMjUxMjAzMjMyMDA0WjAMMAoGA1UdFQQDCgEBMDICExQAE9tQK8Q3BxAI84AAAgAT21AXDTI1MTIwMzIzMDY0OVowDDAKBgNVHRUEAwoBBTAyAhMUABpol0T4mJRRSzAlAAIAGmiXFw0yNTEyMDMyMTI1MTlaMAwwCgYDVR0VBAMKAQEwMgITFAAaaJZJ7ZypOzy4MwACABpolhcNMjUxMjAzMjEyNTE5WjAMMAoGA1UdFQQDCgEBMDICExQAF8Eke21wfb/B0m8AAgAXwSQXDTI1MTIwMzIxMDg0NlowDDAKBgNVHRUEAwoBATAyAhMUABfBI2/zwPEN2NCfAAIAF8EjFw0yNTEyMDMyMTA4NDZaMAwwCgYDVR0VBAMKAQEwMgITFAAY3V/dU+0ZW8st3AACABjdXxcNMjUxMjAzMjEwNzQ1WjAMMAoGA1UdFQQDCgEBMDICExQAGN1egD53aKLyk3IAAgAY3V4XDTI1MTIwMzIxMDc0NVowDDAKBgNVHRUEAwoBATAyAhMUABhtIGn4U9oH1LERAAIAGG0gFw0yNTEyMDMyMDU5MjVaMAwwCgYDVR0VBAMKAQUwMgITFAAYtnpcIyaG0aK4DwACABi2ehcNMjUxMjAzMjAwMzIzWjAMMAoGA1UdFQQDCgEFMDICExQAGNg1HGk+t4XTh8oAAgAY2DUXDTI1MTIwMzE5NTA1NlowDDAKBgNVHRUEAwoBBTAyAhMUABcpsjjOL0jq2H7IAAIAFymyFw0yNTEyMDMxOTI3MDZaMAwwCgYDVR0VBAMKAQUwMgITFAAbKhIWCfHYhAld0AACABsqEhcNMjUxMjExMTk0NzU3WjAMMAoGA1UdFQQDCgEFMDICExQAEUWPSQ0Wt5pNfIcAAgARRY8XDTI1MTIxMTE5MTYwMlowDDAKBgNVHRUEAwoBATAyAhMUABFFjtJxdboMn9ChAAIAEUWOFw0yNTEyMTExOTE2MDJaMAwwCgYDVR0VBAMKAQEwMgITFAAVSwwEz2+lKtUvmQACABVLDBcNMjUxMjExMTkwMTExWjAMMAoGA1UdFQQDCgEBMDICExQAFUsLdT5Re+Qk+gwAAgAVSwsXDTI1MTIxMTE5MDExMFowDDAKBgNVHRUEAwoBATAyAhMUABRUClHRN98/v8geAAIAFFQKFw0yNTEyMTExODQ5MTFaMAwwCgYDVR0VBAMKAQEwMgITFAAUVAmY92VNUydcyAACABRUCRcNMjUxMjExMTg0OTExWjAMMAoGA1UdFQQDCgEBMDICExQAGY/qc/56z9TNBo4AAgAZj+oXDTI1MTIxMTE4MTU0MVowDDAKBgNVHRUEAwoBATAyAhMUABmP6VzArg4e2ViiAAIAGY/pFw0yNTEyMTExODE1NDFaMAwwCgYDVR0VBAMKAQEwMgITFAAY+/vA8aEk/V/MagACABj7+xcNMjUxMjExMTgwODU3WjAMMAoGA1UdFQQDCgEFMDICExQAER703U7juvAS5AsAAgARHvQXDTI1MTIxMTE4MDQ1NVowDDAKBgNVHRUEAwoBATAyAhMUABEe8y1Sgg/zlIUWAAIAER7zFw0yNTEyMTExODA0NTVaMAwwCgYDVR0VBAMKAQEwMgITFAAQnfvZIQQSSpvcbgACABCd+xcNMjUxMjExMTc0NDEyWjAMMAoGA1UdFQQDCgEBMDICExQAEJ36i14WdUHff3AAAgAQnfoXDTI1MTIxMTE3NDQxMlowDDAKBgNVHRUEAwoBATAyAhMUABG+j42z0wxtnw1vAAIAEb6PFw0yNTEyMTExNzE3NTZaMAwwCgYDVR0VBAMKAQEwMgITFAARvo7FnIaV747mYgACABG+jhcNMjUxMjExMTcxNzU2WjAMMAoGA1UdFQQDCgEBMDICExQAFCZkEa1EoJR+4v0AAgAUJmQXDTI1MTIxMTE2NTE1N1owDDAKBgNVHRUEAwoBATAyAhMUABQmY7v/QGBCtrAuAAIAFCZjFw0yNTEyMTExNjUxNTdaMAwwCgYDVR0VBAMKAQEwMgITFAAYlDlNTR0L122VfwACABiUORcNMjUxMjExMTY1MTU3WjAMMAoGA1UdFQQDCgEBMDICExQAGJQ4ppuP4j6LaUIAAgAYlDgXDTI1MTIxMTE2NTE1N1owDDAKBgNVHRUEAwoBATAyAhMUABXRDfSo54ftwKZ5AAIAFdENFw0yNTEyMTExNjI5MDFaMAwwCgYDVR0VBAMKAQEwMgITFAAV0Qwabw+Ngqqs0wACABXRDBcNMjUxMjExMTYyOTAxWjAMMAoGA1UdFQQDCgEBMDICExQAE+0QxtH9/o0EVgAAAgAT7RAXDTI1MTIxMTE1MzIzN1owDDAKBgNVHRUEAwoBATAyAhMUABPtD9caE/xVMQ9pAAIAE+0PFw0yNTEyMTExNTMyMzdaMAwwCgYDVR0VBAMKAQEwMgITFAAV1fOIcAa7ZTZ5swACABXV8xcNMjUxMjExMTUwMzM3WjAMMAoGA1UdFQQDCgEBMDICExQAFdXyRd86VWJsl/8AAgAV1fIXDTI1MTIxMTE1MDMzN1owDDAKBgNVHRUEAwoBATAyAhMUABDtz+8m/bctD1UXAAIAEO3PFw0yNTEyMTExNDMzMDFaMAwwCgYDVR0VBAMKAQUwMgITFAAXHQDI8MB6VpNwkAACABcdABcNMjUxMjExMDQxNjAxWjAMMAoGA1UdFQQDCgEBMDICExQAFxz/8b9pHAy3/h4AAgAXHP8XDTI1MTIxMTA0MTYwMVowDDAKBgNVHRUEAwoBATAyAhMUABTJYNXpKo4qHdazAAIAFMlgFw0yNTEyMTEwNDE1NDhaMAwwCgYDVR0VBAMKAQEwMgITFAAUyV9SL1OO3+JD7QACABTJXxcNMjUxMjExMDQxNTQ4WjAMMAoGA1UdFQQDCgEBMDICExQAF124zEEVO9AKP34AAgAXXbgXDTI1MTIxMTAyMjQzNFowDDAKBgNVHRUEAwoBBTAyAhMUABrIYCvoqrJqjRPfAAIAGshgFw0yNTEyMTEwMjE4MzJaMAwwCgYDVR0VBAMKAQUwMgITFAAa/qGZWFxkJsv2vwACABr+oRcNMjUxMjExMDEwMjM3WjAMMAoGA1UdFQQDCgEFMDICExQAGp3olZhARODy5gEAAgAanegXDTI1MTIxMTAwMDMxNFowDDAKBgNVHRUEAwoBBTAyAhMUABcYOr4XMX2NSXvEAAIAFxg6Fw0yNTEyMTAyMzQ3NDlaMAwwCgYDVR0VBAMKAQUwMgITFAAYYSnBr+kaIe/msgACABhhKRcNMjUxMjEwMjI1MTE2WjAMMAoGA1UdFQQDCgEFMDICExQAGyrLO1Mi0PxCfJIAAgAbKssXDTI1MTIxMDIxMzIyOVowDDAKBgNVHRUEAwoBBTAyAhMUABr1EswlnurMNAiCAAIAGvUSFw0yNTEyMTAyMDU0NTBaMAwwCgYDVR0VBAMKAQUwMgITFAAY/rHxWqgNueIkzAACABj+sRcNMjUxMjEwMjAyODIzWjAMMAoGA1UdFQQDCgEFMDICExQAGL2S8GAYgyUOKH4AAgAYvZIXDTI1MTIxMDIwMDIzNVowDDAKBgNVHRUEAwoBBTAyAhMUABP9ETZaBz8QF7XLAAIAE/0RFw0yNTEyMTAxOTQ2MTZaMAwwCgYDVR0VBAMKAQUwMgITFAAbKg2UUUS3w/sqpgACABsqDRcNMjUxMjEwMTkzMDU5WjAMMAoGA1UdFQQDCgEFMDICExQAGxq/FgDWZMxhguQAAgAbGr8XDTI1MTIxMDE5MjYwNVowDDAKBgNVHRUEAwoBBTAyAhMUABspGA0n7vdlVIcBAAIAGykYFw0yNTEyMTAxOTEwMThaMAwwCgYDVR0VBAMKAQEwMgITFAAbKRfC2ytI/P7PKwACABspFxcNMjUxMjEwMTkxMDE4WjAMMAoGA1UdFQQDCgEBMDICExQAFbj55FTCOPM+M6gAAgAVuPkXDTI1MTIxMDE5MDUzMVowDDAKBgNVHRUEAwoBATAyAhMUABW4+P+hOg/aSf7TAAIAFbj4Fw0yNTEyMTAxOTA1MzFaMAwwCgYDVR0VBAMKAQEwMgITFAAarhihqj862jYZfQACABquGBcNMjUxMjEwMTkwMzI1WjAMMAoGA1UdFQQDCgEBMDICExQAGq4XOwNeefNTY4gAAgAarhcXDTI1MTIxMDE5MDMyNVowDDAKBgNVHRUEAwoBATAyAhMUABspfM7R21lrijBcAAIAGyl8Fw0yNTEyMTAxODA5NDBaMAwwCgYDVR0VBAMKAQUwMgITFAAWzNuZ3L1zgyi/QAACABbM2xcNMjUxMjEwMTgwNjM1WjAMMAoGA1UdFQQDCgEFMDICExQAGyl5U1w0Tc/XDLsAAgAbKXkXDTI1MTIxMDE4MDMyOVowDDAKBgNVHRUEAwoBBTAyAhMUABspdSkrUtYnIJ4zAAIAGyl1Fw0yNTEyMTAxODAwMzNaMAwwCgYDVR0VBAMKAQUwMgITFAAQK7pOinAIlP2vpwACABAruhcNMjUxMjEwMTc1NjE5WjAMMAoGA1UdFQQDCgEBMDICExQAECu5pnPDi92pTd4AAgAQK7kXDTI1MTIxMDE3NTYxOVowDDAKBgNVHRUEAwoBATAyAhMUABWhhpPXtp+bi83dAAIAFaGGFw0yNTEyMTAxNjQzMDVaMAwwCgYDVR0VBAMKAQEwMgITFAAVoYVq6QBm1MS6igACABWhhRcNMjUxMjEwMTY0MzA1WjAMMAoGA1UdFQQDCgEBMDICExQAGV4v6m7M0mWa79UAAgAZXi8XDTI1MTIxMDE2MzUwNFowDDAKBgNVHRUEAwoBBTAyAhMUABsoe+Pft9hMQVu0AAIAGyh7Fw0yNTEyMTAxNjMxNDhaMAwwCgYDVR0VBAMKAQEwMgITFAAbKHrFwCzA0q94iAACABsoehcNMjUxMjEwMTYzMTQ3WjAMMAoGA1UdFQQDCgEBMDICExQAEsVNkchotbWdDOIAAgASxU0XDTI1MTIxMDE2MjgyNVowDDAKBgNVHRUEAwoBBTAyAhMUABsoH/uOlKucd3DlAAIAGygfFw0yNTEyMTAxNjI0MzVaMAwwCgYDVR0VBAMKAQUwMgITFAAT/kvCg9vpVPtgvQACABP+SxcNMjUxMjEwMTYxODU4WjAMMAoGA1UdFQQDCgEFMDICExQAF5F64F6HoqBMi8sAAgAXkXoXDTI1MTIxMDE2MDIxOFowDDAKBgNVHRUEAwoBATAyAhMUABeRefxd37GGQ5yRAAIAF5F5Fw0yNTEyMTAxNjAyMThaMAwwCgYDVR0VBAMKAQEwMgITFAAX8PzvFkITJdqJXwACABfw/BcNMjUxMjEwMTU1OTQ5WjAMMAoGA1UdFQQDCgEFMDICExQAF+w4D7UjdhVRCHIAAgAX7DgXDTI1MTIxMDE1NDAyNVowDDAKBgNVHRUEAwoBBTAyAhMUABRsrsSJSFqhVxpoAAIAFGyuFw0yNTEyMTAxNDUwNDNaMAwwCgYDVR0VBAMKAQUwMgITFAAYjg2jGD9HGqItNgACABiODRcNMjUxMjEwMDQxMjUwWjAMMAoGA1UdFQQDCgEBMDICExQAGI4M9KLu8EopKOcAAgAYjgwXDTI1MTIxMDA0MTI1MFowDDAKBgNVHRUEAwoBATAyAhMUABUtf7dDIVPFtnVJAAIAFS1/Fw0yNTEyMTAwNDEyMDRaMAwwCgYDVR0VBAMKAQEwMgITFAAVLX6JTxi0khhPpwACABUtfhcNMjUxMjEwMDQxMjA0WjAMMAoGA1UdFQQDCgEBMDICExQAFb56LerD5dLZXUwAAgAVvnoXDTI1MTIxMDA0MTE1MlowDDAKBgNVHRUEAwoBATAyAhMUABW+eSIajBKnSCVNAAIAFb55Fw0yNTEyMTAwNDExNTJaMAwwCgYDVR0VBAMKAQEwMgITFAAXhExJOOAFBfXtlAACABeETBcNMjUxMjEwMDQwODE5WjAMMAoGA1UdFQQDCgEFMDICExQAGEldYoYIj0wdTikAAgAYSV0XDTI1MTIxMDA0MDIyNlowDDAKBgNVHRUEAwoBBTAyAhMUABcq/tCKQC9P+O5lAAIAFyr+Fw0yNTEyMTAwMjEwNDhaMAwwCgYDVR0VBAMKAQUwMgITFAAYZ2fORhBu0r/IDwACABhnZxcNMjUxMjEwMDE1MjE4WjAMMAoGA1UdFQQDCgEFMDICExQAFrM3lRInma/Ol4QAAgAWszcXDTI1MTIxMDAwNTIxMVowDDAKBgNVHRUEAwoBBTAyAhMUABcc9lRRbuAPYNoxAAIAFxz2Fw0yNTEyMTAwMDIzNTNaMAwwCgYDVR0VBAMKAQUwMgITFAAbI+AMkj7DM8JnBAACABsj4BcNMjUxMjA5MjMyMjU0WjAMMAoGA1UdFQQDCgEFMDICExQAFu0dAoD4La1LbrgAAgAW7R0XDTI1MTIwOTIyMTU1M1owDDAKBgNVHRUEAwoBATAyAhMUABbtHNZALubTsHtnAAIAFu0cFw0yNTEyMDkyMjE1NTNaMAwwCgYDVR0VBAMKAQEwMgITFAAY3RHH5L91LaDFiwACABjdERcNMjUxMjA5MjEyNjU5WjAMMAoGA1UdFQQDCgEBMDICExQAGN0QZn9lXvzdVCgAAgAY3RAXDTI1MTIwOTIxMjY1OVowDDAKBgNVHRUEAwoBATAyAhMUABAmGpbvN6JkoKl7AAIAECYaFw0yNTEyMDkyMTI2NTBaMAwwCgYDVR0VBAMKAQUwMgITFAAYlcpaG7TKli02vgACABiVyhcNMjUxMjA5MjExNTUyWjAMMAoGA1UdFQQDCgEFMDICExQAGOKkUAcsW0m/abYAAgAY4qQXDTI1MTIwOTIwNTQyOVowDDAKBgNVHRUEAwoBBTAyAhMUABsQLNp+Vhq1QiffAAIAGxAsFw0yNTEyMDkyMDQzNDdaMAwwCgYDVR0VBAMKAQUwMgITFAAPm0sBwYeuCclKtQACAA+bSxcNMjUxMjA5MjA0MTAwWjAMMAoGA1UdFQQDCgEBMDICExQAD5tKmiH1eKyLe2wAAgAPm0oXDTI1MTIwOTIwNDEwMFowDDAKBgNVHRUEAwoBATAyAhMUABXEBnxSinq/k/XzAAIAFcQGFw0yNTEyMDkyMDMxNDhaMAwwCgYDVR0VBAMKAQEwMgITFAAVxAVg0Pacu9vgEQACABXEBRcNMjUxMjA5MjAzMTQ4WjAMMAoGA1UdFQQDCgEBMDICExQAFr2Ii1LF0LE8pMEAAgAWvYgXDTI1MTIwOTIwMjIwNlowDDAKBgNVHRUEAwoBATAyAhMUABa9h40iJNsGU7pYAAIAFr2HFw0yNTEyMDkyMDIyMDZaMAwwCgYDVR0VBAMKAQEwMgITFAAWwvyjV3DHhtP3GQACABbC/BcNMjUxMjA5MjAwODIwWjAMMAoGA1UdFQQDCgEFMDICExQAFHIz6JPcKUpWWOwAAgAUcjMXDTI1MTIwOTE5NDYxMFowDDAKBgNVHRUEAwoBATAyAhMUABRyMrNmrTWS44IxAAIAFHIyFw0yNTEyMDkxOTQ2MTBaMAwwCgYDVR0VBAMKAQEwMgITFAAbJb+CcR3JmPAv0AACABslvxcNMjUxMjA5MTkyODUzWjAMMAoGA1UdFQQDCgEBMDICExQAGyW+8+CsILoA7iMAAgAbJb4XDTI1MTIwOTE5Mjg1M1owDDAKBgNVHRUEAwoBATAyAhMUABhGMfdLoJciGHvHAAIAGEYxFw0yNTEyMDkxOTIxMjFaMAwwCgYDVR0VBAMKAQUwMgITFAAYTNbaPPh5XTuS3wACABhM1hcNMjUxMjA5MTkwMzU1WjAMMAoGA1UdFQQDCgEFMDICExQAGyTVl0aStQxGjhIAAgAbJNUXDTI1MTIwOTE3MTQ1MVowDDAKBgNVHRUEAwoBATAyAhMUABsk1P4p9offUIkIAAIAGyTUFw0yNTEyMDkxNzE0NTFaMAwwCgYDVR0VBAMKAQEwMgITFAARsxUD7Lm6QPyL3wACABGzFRcNMjUxMjA5MTcwMjQ5WjAMMAoGA1UdFQQDCgEBMDICExQAEbMUsOYydNoki74AAgARsxQXDTI1MTIwOTE3MDI0OVowDDAKBgNVHRUEAwoBATAyAhMUABih9FWhvrECVW7+AAIAGKH0Fw0yNTEyMDkxNjQ2NDJaMAwwCgYDVR0VBAMKAQUwMgITFAAYBnkDWnggz7n+gAACABgGeRcNMjUxMjA5MTYwODEzWjAMMAoGA1UdFQQDCgEFMDICExQAEduRi19L74lB0VYAAgAR25EXDTI1MTIwOTE1MTUxMlowDDAKBgNVHRUEAwoBATAyAhMUABHbkJelFBo8G+m8AAIAEduQFw0yNTEyMDkxNTE1MTJaMAwwCgYDVR0VBAMKAQEwMgITFAAYmqUAdkxtfwtvFwACABiapRcNMjUxMjA5MDg1NjQwWjAMMAoGA1UdFQQDCgEFMDICExQAE99w6qj5aSNmef4AAgAT33AXDTI1MTIwOTA1MzA0NVowDDAKBgNVHRUEAwoBBTAyAhMUABTmH3KvlKO5cH1KAAIAFOYfFw0yNTEyMDkwNTAwNTZaMAwwCgYDVR0VBAMKAQUwMgITFAAaM2IcP60rGu2LJAACABozYhcNMjUxMjA4MjMzNDM0WjAMMAoGA1UdFQQDCgEFMDICExQAGuM5SguUckeXLcgAAgAa4zkXDTI1MTIwODIzMzEyOFowDDAKBgNVHRUEAwoBBTAyAhMUABrZBTxaJ0WGKzCsAAIAGtkFFw0yNTEyMDgyMzE5MjlaMAwwCgYDVR0VBAMKAQUwMgITFAAY4J8DCyffUqHq9gACABjgnxcNMjUxMjA4MjI0NzI4WjAMMAoGA1UdFQQDCgEFMDICExQAESdjiOl5G15wtDAAAgARJ2MXDTI1MTIwODIyMzEzOVowDDAKBgNVHRUEAwoBATAyAhMUABEnZCttV1Mzug/YAAIAESdkFw0yNTEyMDgyMjMxMzlaMAwwCgYDVR0VBAMKAQEwMgITFAAWfIKRISbBvk34TQACABZ8ghcNMjUxMjA4MjIzMDUzWjAMMAoGA1UdFQQDCgEFMDICExQAFA1Hj/36Uet3/cMAAgAUDUcXDTI1MTIwODIxNTg1NlowDDAKBgNVHRUEAwoBATAyAhMUABQNRjGWssTTH0MTAAIAFA1GFw0yNTEyMDgyMTU4NTZaMAwwCgYDVR0VBAMKAQEwMgITFAAbIs4f3JxVtJWRTQACABsizhcNMjUxMjA4MjE1NDIxWjAMMAoGA1UdFQQDCgEBMDICExQAGyLNjN1oyuAOqggAAgAbIs0XDTI1MTIwODIxNTQyMVowDDAKBgNVHRUEAwoBATAyAhMUABmAVf+1O20dwoPKAAIAGYBVFw0yNTEyMDgyMTI0NTVaMAwwCgYDVR0VBAMKAQEwMgITFAAZgFR48CnbEjZuXAACABmAVBcNMjUxMjA4MjEyNDU1WjAMMAoGA1UdFQQDCgEBMDICExQAFpNcRCyD7/lEn1cAAgAWk1wXDTI1MTIwODIxMjQwNVowDDAKBgNVHRUEAwoBATAyAhMUABaTW68Js0d/DNlCAAIAFpNbFw0yNTEyMDgyMTI0MDVaMAwwCgYDVR0VBAMKAQEwMgITFAAWrsxzkEItN9NX/QACABauzBcNMjUxMjA4MjEyMjQ5WjAMMAoGA1UdFQQDCgEFMDICExQAGKK5a4IFDv3o7RgAAgAYorkXDTI1MTIwODIwMzkxN1owDDAKBgNVHRUEAwoBBTAyAhMUABYbU1vHnNDzHsZ5AAIAFhtTFw0yNTEyMDgyMDEyMzFaMAwwCgYDVR0VBAMKAQEwMgITFAAWG1LaSViLPq2xDQACABYbUhcNMjUxMjA4MjAxMjMxWjAMMAoGA1UdFQQDCgEBMDICExQAGItRvk48dZwuN3oAAgAYi1EXDTI1MTIwODIwMTIxMFowDDAKBgNVHRUEAwoBBTAyAhMUABjmKKh7Z/xJdJEJAAIAGOYoFw0yNTEyMDgyMDAyMDhaMAwwCgYDVR0VBAMKAQEwMgITFAAY5idZ4c6B6d22qwACABjmJxcNMjUxMjA4MjAwMjA4WjAMMAoGA1UdFQQDCgEBMDICExQAGx8R5/3sNX6eyT4AAgAbHxEXDTI1MTIwODE5NDkwOFowDDAKBgNVHRUEAwoBBTAyAhMUABViNAmCP54XKlKoAAIAFWI0Fw0yNTEyMDgxODQ4MTBaMAwwCgYDVR0VBAMKAQEwMgITFAAVYjOIPSCOynBgQwACABViMxcNMjUxMjA4MTg0ODA5WjAMMAoGA1UdFQQDCgEBMDICExQAFmQUTAT90oBsh1AAAgAWZBQXDTI1MTIwODE4MDUyNFowDDAKBgNVHRUEAwoBATAyAhMUABZkE6DNOmIm+PWRAAIAFmQTFw0yNTEyMDgxODA1MjRaMAwwCgYDVR0VBAMKAQEwMgITFAAbIUg1/K3tnvbM2QACABshSBcNMjUxMjA4MTczNjU1WjAMMAoGA1UdFQQDCgEBMDICExQAGyFHvK/w56YyM3AAAgAbIUcXDTI1MTIwODE3MzY1NVowDDAKBgNVHRUEAwoBATAyAhMUABsg/vPe5pbkamLyAAIAGyD+Fw0yNTEyMDgxNzA1NTJaMAwwCgYDVR0VBAMKAQEwMgITFAAbIP3ZyCcpLfjMEwACABsg/RcNMjUxMjA4MTcwNTUyWjAMMAoGA1UdFQQDCgEBMDICExQAFOV4BaoX2/tLcDMAAgAU5XgXDTI1MTIwODE2NDczMlowDDAKBgNVHRUEAwoBATAyAhMUABTld7xGsyFBpuIGAAIAFOV3Fw0yNTEyMDgxNjQ3MzJaMAwwCgYDVR0VBAMKAQEwMgITFAAWQr/Xpsm1tgeoxwACABZCvxcNMjUxMjA4MTY0NDM2WjAMMAoGA1UdFQQDCgEBMDICExQAFkK+JasWeHZ1emAAAgAWQr4XDTI1MTIwODE2NDQzNlowDDAKBgNVHRUEAwoBATAyAhMUABoLGINeB+okxtE1AAIAGgsYFw0yNTEyMDgxNjE5MDlaMAwwCgYDVR0VBAMKAQUwMgITFAAbIHPVy1Y3G2HfKAACABsgcxcNMjUxMjA4MTYxOTAzWjAMMAoGA1UdFQQDCgEBMDICExQAGyBy+IXToCi1XxYAAgAbIHIXDTI1MTIwODE2MTkwM1owDDAKBgNVHRUEAwoBATAyAhMUABC+BNnKfLC3mB7HAAIAEL4EFw0yNTEyMDgxNjA4MjJaMAwwCgYDVR0VBAMKAQEwMgITFAAQvgNWbniOn0XppwACABC+AxcNMjUxMjA4MTYwODIyWjAMMAoGA1UdFQQDCgEBMDICExQAGRv+1ONF9ppH2pgAAgAZG/4XDTI1MTIwODE1NTY1OFowDDAKBgNVHRUEAwoBBTAyAhMUABZoiiRzF0wsulLHAAIAFmiKFw0yNTEyMDgxNTU1MzBaMAwwCgYDVR0VBAMKAQEwMgITFAAWaImvocYginVNTwACABZoiRcNMjUxMjA4MTU1NTMwWjAMMAoGA1UdFQQDCgEBMDICExQAFAzUXr9jIGQi34oAAgAUDNQXDTI1MTIwODE1NDAyM1owDDAKBgNVHRUEAwoBBTAyAhMUABXqkmj6r7ldLcnbAAIAFeqSFw0yNTEyMDgxNTMxMzFaMAwwCgYDVR0VBAMKAQUwMgITFAAawUbDI8fZCMlNZwACABrBRhcNMjUxMjA4MTUxMTQ0WjAMMAoGA1UdFQQDCgEFMDICExQAENeL3qX5hMm7hFEAAgAQ14sXDTI1MTIwODE0MDcwN1owDDAKBgNVHRUEAwoBATAyAhMUABDXiiuBA31DPeVnAAIAENeKFw0yNTEyMDgxNDA3MDdaMAwwCgYDVR0VBAMKAQEwMgITFAAQzd1PxGCDDMRgJgACABDN3RcNMjUxMjA4MTQwNDI4WjAMMAoGA1UdFQQDCgEBMDICExQAEM3csk5NazN3A80AAgAQzdwXDTI1MTIwODE0MDQyN1owDDAKBgNVHRUEAwoBATAyAhMUABPvKVwspjjgodOxAAIAE+8pFw0yNTEyMDgxMzQ4NTJaMAwwCgYDVR0VBAMKAQUwMgITFAAaBeOKxiBnvxqihgACABoF4xcNMjUxMjA4MDcyNzEwWjAMMAoGA1UdFQQDCgEFMDICExQAD/u93Q9lNh9zAnEAAgAP+70XDTI1MTIwODA2MjcyMVowDDAKBgNVHRUEAwoBATAyAhMUAA/7vHCFRL44XYISAAIAD/u8Fw0yNTEyMDgwNjI3MjFaMAwwCgYDVR0VBAMKAQEwMgITFAAbH3Jk0meeDmjwAQACABsfchcNMjUxMjA4MDUzNTMzWjAMMAoGA1UdFQQDCgEFMDICExQAGQVsDfpVe6f6g1kAAgAZBWwXDTI1MTIwODA1MzQxMFowDDAKBgNVHRUEAwoBBTAyAhMUAA/tZqzRdsqlJaUXAAIAD+1mFw0yNTEyMTYxNTI3MTdaMAwwCgYDVR0VBAMKAQEwMgITFAAVvnwS1rO01qnI2AACABW+fBcNMjUxMjE2MTUyMTU2WjAMMAoGA1UdFQQDCgEBMDICExQAFb57vbLPWBRx8lIAAgAVvnsXDTI1MTIxNjE1MjE1NlowDDAKBgNVHRUEAwoBATAyAhMUABkj6H/Ga+i66AWoAAIAGSPoFw0yNTEyMTYxNDM1NTBaMAwwCgYDVR0VBAMKAQUwMgITFAAYWS5pBo2gb+DvMgACABhZLhcNMjUxMjE2MTQxNjQ5WjAMMAoGA1UdFQQDCgEFMDICExQAGE5rbustwlQNf9MAAgAYTmsXDTI1MTIxNjExNDEwNlowDDAKBgNVHRUEAwoBBTAyAhMUABEi4e5hrUkmsQIFAAIAESLhFw0yNTEyMTYwNTAxMjJaMAwwCgYDVR0VBAMKAQUwMgITFAAXH77dw9VPgG9S8QACABcfvhcNMjUxMjE2MDQxMjMyWjAMMAoGA1UdFQQDCgEFMDICExQAF2Nxu3TbV8XgX0sAAgAXY3EXDTI1MTIxNjA0MDU1NlowDDAKBgNVHRUEAwoBATAyAhMUABdjcEafZUrM15hQAAIAF2NwFw0yNTEyMTYwNDA1NTZaMAwwCgYDVR0VBAMKAQEwMgITFAAXX1mgUFGr/FfAkAACABdfWRcNMjUxMjE2MDMzOTE2WjAMMAoGA1UdFQQDCgEFMDICExQAGP4urAINgYIzBh8AAgAY/i4XDTI1MTIxNjAzMjcyN1owDDAKBgNVHRUEAwoBBTAyAhMUABh/luIRWWyc4Xh1AAIAGH+WFw0yNTEyMTYwMzE4MjBaMAwwCgYDVR0VBAMKAQUwMgITFAAW0u6aYlMx5FK5LgACABbS7hcNMjUxMjE2MDIyMDEzWjAMMAoGA1UdFQQDCgEFMDICExQAFHb6vCRpaX1nxpYAAgAUdvoXDTI1MTIxNjAxNDEwNFowDDAKBgNVHRUEAwoBBTAyAhMUABEir7SV0T6UKiYNAAIAESKvFw0yNTEyMTYwMDM3NDhaMAwwCgYDVR0VBAMKAQUwMgITFAAZSRdm2n8aeLRW2QACABlJFxcNMjUxMjE2MDAxMjU4WjAMMAoGA1UdFQQDCgEFMDICExQAFImX2jcGRgh/ECwAAgAUiZcXDTI1MTIxNTIzNDU1MVowDDAKBgNVHRUEAwoBBTAyAhMUABeJYDUvrSP7IZruAAIAF4lgFw0yNTEyMTUyMzA4MDFaMAwwCgYDVR0VBAMKAQUwMgITFAAZrVMWuUJ4Qhmp+QACABmtUxcNMjUxMjE1MjI1MjU0WjAMMAoGA1UdFQQDCgEFMDICExQAEnTz9Bw4sCnk9ZkAAgASdPMXDTI1MTIxNTIyMjUwNVowDDAKBgNVHRUEAwoBBTAyAhMUABR8+dOhmBpIYdKjAAIAFHz5Fw0yNTEyMTUyMjAwMDNaMAwwCgYDVR0VBAMKAQUwMgITFAAbNtH26eaIepeOJAACABs20RcNMjUxMjE1MjE1MTU5WjAMMAoGA1UdFQQDCgEFMDICExQAGdX3yVhTCch2gUoAAgAZ1fcXDTI1MTIxNTIxNDgxOVowDDAKBgNVHRUEAwoBBTAyAhMUABoBU/bFVZWPLV3yAAIAGgFTFw0yNTEyMTUyMTI2MDNaMAwwCgYDVR0VBAMKAQUwMgITFAAbNo8l2sa7meLMiQACABs2jxcNMjUxMjE1MjEyNDI4WjAMMAoGA1UdFQQDCgEBMDICExQAGzaOM/0HdtWyogcAAgAbNo4XDTI1MTIxNTIxMjQyOFowDDAKBgNVHRUEAwoBATAyAhMUABIdysfLrfFzgFzoAAIAEh3KFw0yNTEyMTUyMTE0MDRaMAwwCgYDVR0VBAMKAQUwMgITFAAUfpIL+O3+PAFA7AACABR+khcNMjUxMjE1MjExMTU5WjAMMAoGA1UdFQQDCgEBMDICExQAFH6R9Yw/fQLK7c4AAgAUfpEXDTI1MTIxNTIxMTE1OVowDDAKBgNVHRUEAwoBATAyAhMUABJ/Yi0yzn7G1B2kAAIAEn9iFw0yNTEyMTUyMDUzNThaMAwwCgYDVR0VBAMKAQEwMgITFAASf2E4r5zvpAfLEgACABJ/YRcNMjUxMjE1MjA1MzU4WjAMMAoGA1UdFQQDCgEBMDICExQAF205L9fvf5oZdfYAAgAXbTkXDTI1MTIxNTIwNDA0OVowDDAKBgNVHRUEAwoBATAyAhMUABdtOM+iHVmHPBz0AAIAF204Fw0yNTEyMTUyMDQwNDlaMAwwCgYDVR0VBAMKAQEwMgITFAAYQgoyBsRQs3z4DwACABhCChcNMjUxMjE1MjAzMTAyWjAMMAoGA1UdFQQDCgEFMDICExQAGRsvQK8qfuyoIksAAgAZGy8XDTI1MTIxNTIwMjYwNVowDDAKBgNVHRUEAwoBBTAyAhMUABsK52RjuQ4kUJynAAIAGwrnFw0yNTEyMTUyMDIyNTJaMAwwCgYDVR0VBAMKAQUwMgITFAAa2ZAFOqxiudLQ9wACABrZkBcNMjUxMjE1MTkzNzA4WjAMMAoGA1UdFQQDCgEBMDICExQAGtmP5K2k8Iai0eAAAgAa2Y8XDTI1MTIxNTE5MzcwN1owDDAKBgNVHRUEAwoBATAyAhMUABa0uyJ8BYjlb3ogAAIAFrS7Fw0yNTEyMTUxOTMwNDZaMAwwCgYDVR0VBAMKAQEwMgITFAAWtLpOIWH98/AcagACABa0uhcNMjUxMjE1MTkzMDQ1WjAMMAoGA1UdFQQDCgEBMDICExQAGG4cFo7ne0+OX6oAAgAYbhwXDTI1MTIxNTE4NTQyN1owDDAKBgNVHRUEAwoBBTAyAhMUABdCtHsVJ0VcdTT6AAIAF0K0Fw0yNTEyMTUxODM1MTJaMAwwCgYDVR0VBAMKAQUwMgITFAAX1i36QnTJsAc0YAACABfWLRcNMjUxMjE1MTgzNDE1WjAMMAoGA1UdFQQDCgEFMDICExQAEoDvZaV5ch0c5RMAAgASgO8XDTI1MTIxNTE4MDg1NlowDDAKBgNVHRUEAwoBBTAyAhMUABjiPd3kn7fm9VDeAAIAGOI9Fw0yNTEyMTUxNzE5NTZaMAwwCgYDVR0VBAMKAQUwMgITFAATBePqkRToqrdqbgACABMF4xcNMjUxMjE1MTcxMTQ5WjAMMAoGA1UdFQQDCgEBMDICExQAEwXi9EZQxwaiv/gAAgATBeIXDTI1MTIxNTE3MTE0OFowDDAKBgNVHRUEAwoBATAyAhMUABLvTdUL0BxUixfPAAIAEu9NFw0yNTEyMTUxNzEwMzVaMAwwCgYDVR0VBAMKAQEwMgITFAAS70x9unHJIFZXdwACABLvTBcNMjUxMjE1MTcxMDM1WjAMMAoGA1UdFQQDCgEBMDICExQAEs2e4onE7O6cm7EAAgASzZ4XDTI1MTIxNTE2NTM0MFowDDAKBgNVHRUEAwoBATAyAhMUABLNneCFtWRNgYFPAAIAEs2dFw0yNTEyMTUxNjUzNDBaMAwwCgYDVR0VBAMKAQEwMgITFAATYixha0uC/v02UQACABNiLBcNMjUxMjE1MTY1MjMyWjAMMAoGA1UdFQQDCgEBMDICExQAE2IruuRgf23wF04AAgATYisXDTI1MTIxNTE2NTIzMlowDDAKBgNVHRUEAwoBATAyAhMUABcOpyO4rHs7rVSmAAIAFw6nFw0yNTEyMTUxNjQ2MjBaMAwwCgYDVR0VBAMKAQUwMgITFAAXlY3gzxOeyxPx3gACABeVjRcNMjUxMjE1MTYzNDU0WjAMMAoGA1UdFQQDCgEBMDICExQAF5WMn7s6zMGcFLIAAgAXlYwXDTI1MTIxNTE2MzQ1NFowDDAKBgNVHRUEAwoBATAyAhMUABYtqMMUs2cv1xAIAAIAFi2oFw0yNTEyMTUxNjIzMzNaMAwwCgYDVR0VBAMKAQUwMgITFAAYVlhs1uj2DZKsawACABhWWBcNMjUxMjE1MTYxNTUzWjAMMAoGA1UdFQQDCgEFMDICExQAFZ9qo5P7VyxsFKQAAgAVn2oXDTI1MTIxNTE1MzUwOVowDDAKBgNVHRUEAwoBATAyAhMUABWfaUzeqSRjuW35AAIAFZ9pFw0yNTEyMTUxNTM1MDlaMAwwCgYDVR0VBAMKAQEwMgITFAAYjHzFl0YTagY0LAACABiMfBcNMjUxMjE1MTQ0MzE2WjAMMAoGA1UdFQQDCgEFMDICExQAEx/zZ0C576yWgFEAAgATH/MXDTI1MTIxNTA0MDYyNFowDDAKBgNVHRUEAwoBATAyAhMUABMf8l2vjdycwdSNAAIAEx/yFw0yNTEyMTUwNDA2MjRaMAwwCgYDVR0VBAMKAQEwMgITFAAWK4WwGPnSEiCRAgACABYrhRcNMjUxMjE1MDQwNTU0WjAMMAoGA1UdFQQDCgEBMDICExQAFiuE9x1XULvMUoIAAgAWK4QXDTI1MTIxNTA0MDU1NFowDDAKBgNVHRUEAwoBATAyAhMUABHOaaAeCE3c4kGwAAIAEc5pFw0yNTEyMTUwNDA1NDZaMAwwCgYDVR0VBAMKAQEwMgITFAARzmhRUWIuoSIFxQACABHOaBcNMjUxMjE1MDQwNTQ2WjAMMAoGA1UdFQQDCgEBMDICExQAGN284mYay5Sba4kAAgAY3bwXDTI1MTIxNTAyMjcxMVowDDAKBgNVHRUEAwoBBTAyAhMUABR2UOMQS+H9o2hNAAIAFHZQFw0yNTEyMTUwMTUzMjdaMAwwCgYDVR0VBAMKAQUwMgITFAAUVwdamQHFvQFB2AACABRXBxcNMjUxMjE1MDEzNjUyWjAMMAoGA1UdFQQDCgEFMDICExQAGY9oFXjsRjsEwsEAAgAZj2gXDTI1MTIxNDIzNDEyNVowDDAKBgNVHRUEAwoBBTAyAhMUABi3RO56o2T0eblnAAIAGLdEFw0yNTEyMTQyMDI3MzlaMAwwCgYDVR0VBAMKAQUwMgITFAAZEMDucQOmhbpKEAACABkQwBcNMjUxMjE0MTg1NDI5WjAMMAoGA1UdFQQDCgEFMDICExQAFxSYSrXLhg8XcIoAAgAXFJgXDTI1MTIxNDE4MTYzNlowDDAKBgNVHRUEAwoBBTAyAhMUABsVlQUW5/kzNfFZAAIAGxWVFw0yNTEyMTQxNzM4MTVaMAwwCgYDVR0VBAMKAQUwMgITFAAbMzwlTpkx/865FwACABszPBcNMjUxMjE0MTcwMjMwWjAMMAoGA1UdFQQDCgEFMDICExQAGcdqwy5vDjaXjHcAAgAZx2oXDTI1MTIxNDE2MjcxNlowDDAKBgNVHRUEAwoBBTAyAhMUABsy75a9/qwDi8RAAAIAGzLvFw0yNTEyMTQxNTIzMzJaMAwwCgYDVR0VBAMKAQUwMgITFAAUCUIJOAKTWeBGrwACABQJQhcNMjUxMjE0MTI0NDA4WjAMMAoGA1UdFQQDCgEFMDICExQAGvrYBSKsGVJDYlkAAgAa+tgXDTI1MTIxNDEyMDA0OVowDDAKBgNVHRUEAwoBBTAyAhMUABZEgW6/5Fissi/6AAIAFkSBFw0yNTEyMTQwNTQxNTlaMAwwCgYDVR0VBAMKAQUwMgITFAAP5w9vE5auDdOfGAACAA/nDxcNMjUxMjE0MDQzMzEzWjAMMAoGA1UdFQQDCgEBMDICExQAD+cO4YOPaG+h3McAAgAP5w4XDTI1MTIxNDA0MzMxM1owDDAKBgNVHRUEAwoBATAyAhMUABgtO9+mX3XncfUjAAIAGC07Fw0yNTEyMTQwMjU3MzZaMAwwCgYDVR0VBAMKAQUwMgITFAAUjO2Phql0n33LWQACABSM7RcNMjUxMjE0MDI0MDIzWjAMMAoGA1UdFQQDCgEFMDICExQAFHbgTlyo5/QA2LEAAgAUduAXDTI1MTIxNDAyMTI0N1owDDAKBgNVHRUEAwoBBTAyAhMUABhLOuAaURmJVGOhAAIAGEs6Fw0yNTEyMTQwMTQyMjNaMAwwCgYDVR0VBAMKAQUwMgITFAAQP/XnQKxQBHH6HQACABA/9RcNMjUxMjE0MDE0MDIyWjAMMAoGA1UdFQQDCgEFMDICExQAGMP1+oxe4hGi6igAAgAYw/UXDTI1MTIxNDAxMDc1NlowDDAKBgNVHRUEAwoBBTAyAhMUABP9g5Z3lvIaLJ+9AAIAE/2DFw0yNTEyMTMyMzE1MTNaMAwwCgYDVR0VBAMKAQUwMgITFAAXEP46rsGGBFB2zgACABcQ/hcNMjUxMjEzMjEyNzUxWjAMMAoGA1UdFQQDCgEFMDICExQAGaytQqdrTZEklsEAAgAZrK0XDTI1MTIxMzIwMzYyMFowDDAKBgNVHRUEAwoBBTAyAhMUABmCNpNA8fVbC0tnAAIAGYI2Fw0yNTEyMTMyMDM2MDRaMAwwCgYDVR0VBAMKAQUwMgITFAAXdMaKtHjHjVC/pgACABd0xhcNMjUxMjEzMjAyNjIwWjAMMAoGA1UdFQQDCgEFMDICExQAGzLoT75qyv5U/jkAAgAbMugXDTI1MTIxMzE5MDI1OFowDDAKBgNVHRUEAwoBBTAyAhMUABL2LCjpOdTn5PZoAAIAEvYsFw0yNTEyMTMxODQ2NDlaMAwwCgYDVR0VBAMKAQUwMgITFAATS91X5XjheIMMzAACABNL3RcNMjUxMjEzMTcyMjEwWjAMMAoGA1UdFQQDCgEFMDICExQAF9239JKE2G328JkAAgAX3bcXDTI1MTIxMzE3MjEwN1owDDAKBgNVHRUEAwoBBTAyAhMUABH+KpbN90O9N5TdAAIAEf4qFw0yNTEyMTMxNjM0NTdaMAwwCgYDVR0VBAMKAQEwMgITFAAR/inJhhMgBKc0BgACABH+KRcNMjUxMjEzMTYzNDU3WjAMMAoGA1UdFQQDCgEBMDICExQAF1keupHTAF2Ez3AAAgAXWR4XDTI1MTIxMzE0MTYxMFowDDAKBgNVHRUEAwoBBTAyAhMUABUa/0ZvVBsF2BXSAAIAFRr/Fw0yNTEyMTMxMzM4NDZaMAwwCgYDVR0VBAMKAQUwMgITFAAWJfJIL5cx62qeYgACABYl8hcNMjUxMjEzMDQwNzEzWjAMMAoGA1UdFQQDCgEBMDICExQAFiXx0MekVhaApX4AAgAWJfEXDTI1MTIxMzA0MDcxM1owDDAKBgNVHRUEAwoBATAyAhMUABaIijwHR4dqFfzcAAIAFoiKFw0yNTEyMTMwNDA3MDZaMAwwCgYDVR0VBAMKAQEwMgITFAAWiInzr/lTFTIeEQACABaIiRcNMjUxMjEzMDQwNzA2WjAMMAoGA1UdFQQDCgEBMDICExQAEwJzh/tnUw+XlgMAAgATAnMXDTI1MTIxMzA0MDY1NFowDDAKBgNVHRUEAwoBATAyAhMUABMCcp98eogQ4uCXAAIAEwJyFw0yNTEyMTMwNDA2NTRaMAwwCgYDVR0VBAMKAQEwMgITFAAWXXQBD7wPw+zmLgACABZddBcNMjUxMjEzMDQwNjMxWjAMMAoGA1UdFQQDCgEBMDICExQAFl1zGOK5uDpVz4YAAgAWXXMXDTI1MTIxMzA0MDYzMVowDDAKBgNVHRUEAwoBATAyAhMUABM99G3xDRp0cZENAAIAEz30Fw0yNTEyMTMwNDA1NTFaMAwwCgYDVR0VBAMKAQEwMgITFAATPfP4CrBnoLFk+QACABM98xcNMjUxMjEzMDQwNTUxWjAMMAoGA1UdFQQDCgEBMDICExQAGyaAv4RkjxqCYIMAAgAbJoAXDTI1MTIxMzAzMjUzN1owDDAKBgNVHRUEAwoBBTAyAhMUABh9FrsfvMHMlLzuAAIAGH0WFw0yNTEyMTMwMjU5MjRaMAwwCgYDVR0VBAMKAQUwMgITFAAXM0E1Ypc0yNkUJAACABczQRcNMjUxMjEzMDE0MjI4WjAMMAoGA1UdFQQDCgEFMDICExQAGfJf/w+ZaP54X7cAAgAZ8l8XDTI1MTIxMzAxMTUwM1owDDAKBgNVHRUEAwoBBTAyAhMUABnCUxMj+Py/IKKaAAIAGcJTFw0yNTEyMTMwMDExMzBaMAwwCgYDVR0VBAMKAQUwMgITFAAYxBlTe3gGbiEOqAACABjEGRcNMjUxMjEyMjM0NTI1WjAMMAoGA1UdFQQDCgEFMDICExQAEEPqwJ5pqFpjkrIAAgAQQ+oXDTI1MTIxMjIyNDQ0OVowDDAKBgNVHRUEAwoBATAyAhMUABBD6TfCo5dX1JFMAAIAEEPpFw0yNTEyMTIyMjQ0NDlaMAwwCgYDVR0VBAMKAQEwMgITFAATMhEqSKOzhDSboQACABMyERcNMjUxMjEyMjEzNDI5WjAMMAoGA1UdFQQDCgEBMDICExQAEzIQb030XxHEzUUAAgATMhAXDTI1MTIxMjIxMzQyOVowDDAKBgNVHRUEAwoBATAyAhMUABlTbbjBJ/IBm/lTAAIAGVNtFw0yNTEyMTIyMTEyMTRaMAwwCgYDVR0VBAMKAQUwMgITFAAYc0TS9Zi/ZYg/YwACABhzRBcNMjUxMjEyMjAzNDE1WjAMMAoGA1UdFQQDCgEBMDICExQAGHNDaQiRD6KhQjYAAgAYc0MXDTI1MTIxMjIwMzQxNVowDDAKBgNVHRUEAwoBATAyAhMUABgONbtBcmL1MGeAAAIAGA41Fw0yNTEyMTIyMDI4MzNaMAwwCgYDVR0VBAMKAQEwMgITFAAYDjTffmWmePsPugACABgONBcNMjUxMjEyMjAyODMzWjAMMAoGA1UdFQQDCgEBMDICExQAGwl8Uhbg5D0oWOIAAgAbCXwXDTI1MTIxMjE5NDcxMVowDDAKBgNVHRUEAwoBATAyAhMUABsJez3CC7oZCWOKAAIAGwl7Fw0yNTEyMTIxOTQ3MTFaMAwwCgYDVR0VBAMKAQEwMgITFAAVMz4155ApyEU4bAACABUzPhcNMjUxMjEyMTkxOTI4WjAMMAoGA1UdFQQDCgEFMDICExQAGp0NHmcNX/hzpi4AAgAanQ0XDTI1MTIxMjE4NTYwNlowDDAKBgNVHRUEAwoBBTAyAhMUABg9H08AoD8bdsMRAAIAGD0fFw0yNTEyMTIxODQ2NThaMAwwCgYDVR0VBAMKAQUwMgITFAAP91gLeLhrncE+MwACAA/3WBcNMjUxMjEyMTgzNzA2WjAMMAoGA1UdFQQDCgEFMDICExQAEGBrYM2Bqh4eemMAAgAQYGsXDTI1MTIxMjE4Mjc0NlowDDAKBgNVHRUEAwoBBTAyAhMUABmHNeWSvRhZPWs+AAIAGYc1Fw0yNTEyMTIxODI2MzdaMAwwCgYDVR0VBAMKAQEwMgITFAAZhzQ33lWEUCCIhQACABmHNBcNMjUxMjEyMTgyNjM3WjAMMAoGA1UdFQQDCgEBMDICExQAFISGcjiRdbu/74YAAgAUhIYXDTI1MTIxMjE4MjUxMFowDDAKBgNVHRUEAwoBATAyAhMUABSEh2buls8QwtOBAAIAFISHFw0yNTEyMTIxODI1MTBaMAwwCgYDVR0VBAMKAQEwMgITFAAao8qqZmBp6XNSZgACABqjyhcNMjUxMjEyMTgwMjI4WjAMMAoGA1UdFQQDCgEBMDICExQAGqPJMlmRYpS3610AAgAao8kXDTI1MTIxMjE4MDIyOFowDDAKBgNVHRUEAwoBATAyAhMUABksbX9GXGjpZPk7AAIAGSxtFw0yNTEyMTIxNjUzMTZaMAwwCgYDVR0VBAMKAQUwMgITFAAZYZ2Bk6+0KZCvKQACABlhnRcNMjUxMjEyMTY0OTA0WjAMMAoGA1UdFQQDCgEFMDICExQAGHxnhdnRoR0rcHkAAgAYfGcXDTI1MTIxMjE1NTIyM1owDDAKBgNVHRUEAwoBBTAyAhMUABk7ZaFwMV4G4eh4AAIAGTtlFw0yNTEyMTIxNTI5MDNaMAwwCgYDVR0VBAMKAQEwMgITFAAZO2RAzsY3H5+bWwACABk7ZBcNMjUxMjEyMTUyOTAzWjAMMAoGA1UdFQQDCgEBMDICExQAGLmC+xJbUk4P490AAgAYuYIXDTI1MTIxMjE1Mjg1NFowDDAKBgNVHRUEAwoBBTAyAhMUABUEgBIOFLcYV5aJAAIAFQSAFw0yNTEyMTIxMTU4MzZaMAwwCgYDVR0VBAMKAQUwMgITFAAQ2UC1FT7mHbNTDAACABDZQBcNMjUxMjEyMTEzNzA1WjAMMAoGA1UdFQQDCgEFMDICExQAGw9kEh1dV9TYmREAAgAbD2QXDTI1MTIxMjA0Mjg0N1owDDAKBgNVHRUEAwoBBTAyAhMUABcSWPguIyaoy7hqAAIAFxJYFw0yNTEyMTIwNDEyMzVaMAwwCgYDVR0VBAMKAQEwMgITFAAXElcD8i3uvycACwACABcSVxcNMjUxMjEyMDQxMjM1WjAMMAoGA1UdFQQDCgEBMDICExQAGf92RDsSPBKkIpMAAgAZ/3YXDTI1MTIxMjA0MTIwOFowDDAKBgNVHRUEAwoBATAyAhMUABn/dToEJIbBSdQrAAIAGf91Fw0yNTEyMTIwNDEyMDhaMAwwCgYDVR0VBAMKAQEwMgITFAAWikq+iyBllo6XxwACABaKShcNMjUxMjEyMDQxMTQzWjAMMAoGA1UdFQQDCgEBMDICExQAFopJ1J9q0ephRqkAAgAWikkXDTI1MTIxMjA0MTE0M1owDDAKBgNVHRUEAwoBATAyAhMUABZU0xXnYPZvRuCeAAIAFlTTFw0yNTEyMTIwNDExMzNaMAwwCgYDVR0VBAMKAQEwMgITFAAWVNJw3GrxD/mLlwACABZU0hcNMjUxMjEyMDQxMTMzWjAMMAoGA1UdFQQDCgEBMDICExQAGbGDP1rp2CvvFC0AAgAZsYMXDTI1MTIxMjAzMTQzMFowDDAKBgNVHRUEAwoBBTAyAhMUABOL9ymKOBEVSrsjAAIAE4v3Fw0yNTEyMTIwMTA1MjNaMAwwCgYDVR0VBAMKAQUwMgITFAAUySPhdUscikLKRQACABTJIxcNMjUxMjEyMDAxMTQzWjAMMAoGA1UdFQQDCgEFMDICExQAGwbSBYCrkmUgdw8AAgAbBtIXDTI1MTIxMTIzMDMyN1owDDAKBgNVHRUEAwoBBTAyAhMUABEy33CaqVcu1JpzAAIAETLfFw0yNTEyMTEyMjUyMTRaMAwwCgYDVR0VBAMKAQEwMgITFAARMt6f6fh+EcBJAgACABEy3hcNMjUxMjExMjI1MjEzWjAMMAoGA1UdFQQDCgEBMDICExQAGy7MECiLt6kph1AAAgAbLswXDTI1MTIxMTIyMTEzNVowDDAKBgNVHRUEAwoBBTAyAhMUABkHo4Vi5qrxTsMcAAIAGQejFw0yNTEyMTEyMjA5MjBaMAwwCgYDVR0VBAMKAQUwMgITFAAZrDu4taVREI1jIwACABmsOxcNMjUxMjExMjE1MjAxWjAMMAoGA1UdFQQDCgEFMDICExQAERhopYB7gG3dfSUAAgARGGgXDTI1MTIxMTIwNDA0OVowDDAKBgNVHRUEAwoBATAyAhMUABEYZ+sMdL/oZC9+AAIAERhnFw0yNTEyMTEyMDQwNDhaMAwwCgYDVR0VBAMKAQEwMgITFAAbLe9Tsj+/IsvmVgACABst7xcNMjUxMjExMTk1MTU3WjAMMAoGA1UdFQQDCgEFMDICExQAE+UN1pwZXZtQ0dMAAgAT5Q0XDTI1MTIxOTE3NTcyOFowDDAKBgNVHRUEAwoBATAyAhMUABPlDDyToGAG7rjfAAIAE+UMFw0yNTEyMTkxNzU3MjhaMAwwCgYDVR0VBAMKAQEwMgITFAAXrxYy4Qgsyi24FQACABevFhcNMjUxMjE5MTc1MDQwWjAMMAoGA1UdFQQDCgEFMDICExQAFvGMqMAA//U4mTgAAgAW8YwXDTI1MTIxOTE3MzAwMVowDDAKBgNVHRUEAwoBATAyAhMUABbxi/E6nPrVUPrjAAIAFvGLFw0yNTEyMTkxNzMwMDFaMAwwCgYDVR0VBAMKAQEwMgITFAATVDKI1Y2iyICP5QACABNUMhcNMjUxMjE5MTYzOTA0WjAMMAoGA1UdFQQDCgEBMDICExQAE1QxtzS9GQww6GcAAgATVDEXDTI1MTIxOTE2MzkwNFowDDAKBgNVHRUEAwoBATAyAhMUABON0rYFvbZtIqTDAAIAE43SFw0yNTEyMTkxNjIyNDlaMAwwCgYDVR0VBAMKAQEwMgITFAATjdFw3m9XD1xGFgACABON0RcNMjUxMjE5MTYyMjQ5WjAMMAoGA1UdFQQDCgEBMDICExQAGG+dJrGqx+ZXInkAAgAYb50XDTI1MTIxOTE2MTMyNVowDDAKBgNVHRUEAwoBATAyAhMUABhvnB2ya4d3+iXnAAIAGG+cFw0yNTEyMTkxNjEzMjVaMAwwCgYDVR0VBAMKAQEwMgITFAAaHghHVpdqc7fIOAACABoeCBcNMjUxMjE5MTUyNTM5WjAMMAoGA1UdFQQDCgEFMDICExQAEtkzRTj0LQ+XbKMAAgAS2TMXDTI1MTIxOTE1MDMwNVowDDAKBgNVHRUEAwoBATAyAhMUABLZMlkVDWYclOnFAAIAEtkyFw0yNTEyMTkxNTAzMDVaMAwwCgYDVR0VBAMKAQEwMgITFAAY4NgEcJVljByAjwACABjg2BcNMjUxMjE5MTQ1MTQxWjAMMAoGA1UdFQQDCgEFMDICExQAE/yVmYkeuwNBxyUAAgAT/JUXDTI1MTIxOTE0NDkyOVowDDAKBgNVHRUEAwoBBTAyAhMUABnij9HSbGkFb8XmAAIAGeKPFw0yNTEyMTkxMzEwMDhaMAwwCgYDVR0VBAMKAQUwMgITFAAbQi6hRH4jifxe2gACABtCLhcNMjUxMjE5MDYyNDM4WjAMMAoGA1UdFQQDCgEFMDICExQAFG2BB3bByR0USWoAAgAUbYEXDTI1MTIxOTA0MzExMlowDDAKBgNVHRUEAwoBATAyAhMUABRtgEGwl8yUdoFPAAIAFG2AFw0yNTEyMTkwNDMxMTJaMAwwCgYDVR0VBAMKAQEwMgITFAATpivBhI/RBxUipQACABOmKxcNMjUxMjE5MDQzMDUxWjAMMAoGA1UdFQQDCgEBMDICExQAE6YqkX8J7746OvoAAgATpioXDTI1MTIxOTA0MzA1MVowDDAKBgNVHRUEAwoBATAyAhMUABLC5oym0recJjRNAAIAEsLmFw0yNTEyMTkwNDMwNDNaMAwwCgYDVR0VBAMKAQEwMgITFAASwuS5b0ql3ZsxGAACABLC5BcNMjUxMjE5MDQzMDQzWjAMMAoGA1UdFQQDCgEBMDICExQAFfy8AVFhD9AnLiAAAgAV/LwXDTI1MTIxOTA0MzAzOFowDDAKBgNVHRUEAwoBATAyAhMUABX8u8uVVKHPRqpCAAIAFfy7Fw0yNTEyMTkwNDMwMzhaMAwwCgYDVR0VBAMKAQEwMgITFAAP1o1Odi1L7PELZQACAA/WjRcNMjUxMjE5MDQzMDI1WjAMMAoGA1UdFQQDCgEBMDICExQAD9aMZkksvq2rRYMAAgAP1owXDTI1MTIxOTA0MzAyNVowDDAKBgNVHRUEAwoBATAyAhMUABeA8vZtqBo5a3mqAAIAF4DyFw0yNTEyMTkwNDI5NTBaMAwwCgYDVR0VBAMKAQEwMgITFAAXgPHR35gkBTO39gACABeA8RcNMjUxMjE5MDQyOTUwWjAMMAoGA1UdFQQDCgEBMDICExQAFx4FfKQdO+JFJ3oAAgAXHgUXDTI1MTIxOTA0Mjk0M1owDDAKBgNVHRUEAwoBATAyAhMUABceBD13QhcVJPHpAAIAFx4EFw0yNTEyMTkwNDI5NDNaMAwwCgYDVR0VBAMKAQEwMgITFAAY50MPjVKr+GOUXgACABjnQxcNMjUxMjE5MDQyOTMzWjAMMAoGA1UdFQQDCgEBMDICExQAGOdCyOWvgZs+XTAAAgAY50IXDTI1MTIxOTA0MjkzM1owDDAKBgNVHRUEAwoBATAyAhMUABng23uQHChXAgZXAAIAGeDbFw0yNTEyMTkwNDI5MTNaMAwwCgYDVR0VBAMKAQEwMgITFAAZ4Nq31YXB6f8Y0AACABng2hcNMjUxMjE5MDQyOTEzWjAMMAoGA1UdFQQDCgEBMDICExQAGId7WoS17VljYKUAAgAYh3sXDTI1MTIxOTA0MTIzNlowDDAKBgNVHRUEAwoBBTAyAhMUABUImwE+HQLYYlejAAIAFQibFw0yNTEyMTkwMzMyNDlaMAwwCgYDVR0VBAMKAQUwMgITFAAazC73WUCyEVkS7wACABrMLhcNMjUxMjE5MDE0NTQ0WjAMMAoGA1UdFQQDCgEFMDICExQAGhwhYhDTN5vZl9gAAgAaHCEXDTI1MTIxOTAxNDIyNlowDDAKBgNVHRUEAwoBBTAyAhMUABm8D67iIvPoNhEAAAIAGbwPFw0yNTEyMTkwMDExMThaMAwwCgYDVR0VBAMKAQUwMgITFAAYZ23MW7WhjHBZnQACABhnbRcNMjUxMjE4MjMyNjQ1WjAMMAoGA1UdFQQDCgEFMDICExQAGIIcqcSK+qLy6A0AAgAYghwXDTI1MTIxODIzMjYyMFowDDAKBgNVHRUEAwoBBTAyAhMUABfYASvTlUgxXtJzAAIAF9gBFw0yNTEyMTgyMzAxNTZaMAwwCgYDVR0VBAMKAQEwMgITFAAX2AD13DBDJCPbrwACABfYABcNMjUxMjE4MjMwMTU2WjAMMAoGA1UdFQQDCgEBMDICExQAG0DPQjWzAhydoZMAAgAbQM8XDTI1MTIxODIyNTE0N1owDDAKBgNVHRUEAwoBBTAyAhMUABbLYGIVGdnr6/leAAIAFstgFw0yNTEyMTgyMjQ0NTZaMAwwCgYDVR0VBAMKAQEwMgITFAAWy18ADclOsAEetQACABbLXxcNMjUxMjE4MjI0NDU2WjAMMAoGA1UdFQQDCgEBMDICExQAGKKPQwbWMJ+ffV0AAgAYoo8XDTI1MTIxODIyMzU0MFowDDAKBgNVHRUEAwoBBTAyAhMUAA+yR9pTjLL53uzzAAIAD7JHFw0yNTEyMTgyMjI3MzlaMAwwCgYDVR0VBAMKAQUwMgITFAAXQ51YRz1ZKPwsJQACABdDnRcNMjUxMjE4MjIyNTU5WjAMMAoGA1UdFQQDCgEBMDICExQAF0OcZJtERdHNjXQAAgAXQ5wXDTI1MTIxODIyMjU1OVowDDAKBgNVHRUEAwoBATAyAhMUABWdYsahGmqBmUs6AAIAFZ1iFw0yNTEyMTgyMjIwNThaMAwwCgYDVR0VBAMKAQEwMgITFAAVnWFWSotWbKia6gACABWdYRcNMjUxMjE4MjIyMDU4WjAMMAoGA1UdFQQDCgEBMDICExQAGz8ZV6y2ibDrV7kAAgAbPxkXDTI1MTIxODIxMjEyM1owDDAKBgNVHRUEAwoBBTAyAhMUABsbDEVqvPzlJup7AAIAGxsMFw0yNTEyMTgyMTAwMjBaMAwwCgYDVR0VBAMKAQUwMgITFAAR7aZP/SfTu+CKxgACABHtphcNMjUxMjE4MjA1MTI5WjAMMAoGA1UdFQQDCgEBMDICExQAEe2lPyEjn2M3U7MAAgAR7aUXDTI1MTIxODIwNTEyOVowDDAKBgNVHRUEAwoBATAyAhMUABXh081v1NW8Xno6AAIAFeHTFw0yNTEyMTgyMDM1NTJaMAwwCgYDVR0VBAMKAQEwMgITFAAV4dRNArq8kEGMmwACABXh1BcNMjUxMjE4MjAzNTUyWjAMMAoGA1UdFQQDCgEBMDICExQAGz7bJ0kDdHIQ3xAAAgAbPtsXDTI1MTIxODIwMzQwMVowDDAKBgNVHRUEAwoBBTAyAhMUABtBjxt/X+z77T1oAAIAG0GPFw0yNTEyMTgxOTU3MTlaMAwwCgYDVR0VBAMKAQEwMgITFAAbQY6vNdiWzIRKugACABtBjhcNMjUxMjE4MTk1NzE5WjAMMAoGA1UdFQQDCgEBMDICExQAGKolkyDVu8M+I2gAAgAYqiUXDTI1MTIxODE5NDkwOVowDDAKBgNVHRUEAwoBBTAyAhMUAA+dP4RsxwIvAzHuAAIAD50/Fw0yNTEyMTgxOTM5MTdaMAwwCgYDVR0VBAMKAQEwMgITFAAPnT62Atohf8dKVgACAA+dPhcNMjUxMjE4MTkzOTE2WjAMMAoGA1UdFQQDCgEBMDICExQAGM623l3zH7Jx30IAAgAYzrYXDTI1MTIxODE5MjIwOVowDDAKBgNVHRUEAwoBBTAyAhMUABE+nEscl5luzMwPAAIAET6cFw0yNTEyMTgxODQ0NDdaMAwwCgYDVR0VBAMKAQUwMgITFAAZxm5H4LGcD/6ZPgACABnGbhcNMjUxMjE4MTgzNjU1WjAMMAoGA1UdFQQDCgEFMDICExQAGMlY5NvzarX8OIAAAgAYyVgXDTI1MTIxODE3MjYzNFowDDAKBgNVHRUEAwoBATAyAhMUABjJV/WF5+kFH6ORAAIAGMlXFw0yNTEyMTgxNzI2MzRaMAwwCgYDVR0VBAMKAQEwMgITFAAZeQD/roo2BIeSagACABl5ABcNMjUxMjE4MTYyMDA4WjAMMAoGA1UdFQQDCgEBMDICExQAGXj/2dKfmpDOdaMAAgAZeP8XDTI1MTIxODE2MjAwOFowDDAKBgNVHRUEAwoBATAyAhMUABeNot31w87Vu5XfAAIAF42iFw0yNTEyMTgxNjE5NDJaMAwwCgYDVR0VBAMKAQUwMgITFAAZBZapdrgzZXeVGAACABkFlhcNMjUxMjE4MTU0MTAwWjAMMAoGA1UdFQQDCgEFMDICExQAGz5bAWaRPR8OHzEAAgAbPlsXDTI1MTIxODE1MDAxMFowDDAKBgNVHRUEAwoBBTAyAhMUABG5n6GtGVyTw4yoAAIAEbmfFw0yNTEyMTgxNDQ2MDdaMAwwCgYDVR0VBAMKAQEwMgITFAARuZ66lFcmgMukqwACABG5nhcNMjUxMjE4MTQ0NjA3WjAMMAoGA1UdFQQDCgEBMDICExQAGz2K8bnqTCqv1y8AAgAbPYoXDTI1MTIxODE0NDQyN1owDDAKBgNVHRUEAwoBBTAyAhMUABs+7xiDhmCoVlr4AAIAGz7vFw0yNTEyMTgxMzMzNDZaMAwwCgYDVR0VBAMKAQUwMgITFAAbNYoLI1w4lFovqQACABs1ihcNMjUxMjE4MTMzMjI4WjAMMAoGA1UdFQQDCgEFMDICExQAGz7mvEVQQ8Lx7bwAAgAbPuYXDTI1MTIxODA2NTM0MFowDDAKBgNVHRUEAwoBBTAyAhMUABC4PCLY1fu4M5PtAAIAELg8Fw0yNTEyMTgwNTIwMzJaMAwwCgYDVR0VBAMKAQUwMgITFAAVJxCeukwPiSswogACABUnEBcNMjUxMjE4MDQwNzMxWjAMMAoGA1UdFQQDCgEBMDICExQAFScPXEXS0wWMr2QAAgAVJw8XDTI1MTIxODA0MDczMVowDDAKBgNVHRUEAwoBATAyAhMUABsOgmgCYvcjMvENAAIAGw6CFw0yNTEyMTgwMzUxNTJaMAwwCgYDVR0VBAMKAQEwMgITFAAbDoF2hrEyOEq5rQACABsOgRcNMjUxMjE4MDM1MTUxWjAMMAoGA1UdFQQDCgEBMDICExQAGErAeWMJwRNydmkAAgAYSsAXDTI1MTIxODAzMjE1MFowDDAKBgNVHRUEAwoBBTAyAhMUABFLzhPWvqMiR7/HAAIAEUvOFw0yNTEyMTgwMjAxMTZaMAwwCgYDVR0VBAMKAQUwMgITFAAVd3MCzwLXeuNONAACABV3cxcNMjUxMjE4MDEyOTM2WjAMMAoGA1UdFQQDCgEFMDICExQAFA0KeVqEzSsE+noAAgAUDQoXDTI1MTIxODAxMDUyMVowDDAKBgNVHRUEAwoBATAyAhMUABQNC9GxAa7oVoRwAAIAFA0LFw0yNTEyMTgwMTA1MjFaMAwwCgYDVR0VBAMKAQEwMgITFAAY03MhyxHjLWqC1gACABjTcxcNMjUxMjE3MjM0MjQyWjAMMAoGA1UdFQQDCgEFMDICExQAE/3DjC0U7HQJr3wAAgAT/cMXDTI1MTIxNzIzMDMxM1owDDAKBgNVHRUEAwoBBTAyAhMUABnhUeCuCshznQ10AAIAGeFRFw0yNTEyMTcyMjU3NTZaMAwwCgYDVR0VBAMKAQUwMgITFAAV7TfZb4FDlCy2BQACABXtNxcNMjUxMjE3MjIyMzUyWjAMMAoGA1UdFQQDCgEBMDICExQAFe02jt3HwijWYW8AAgAV7TYXDTI1MTIxNzIyMjM1MlowDDAKBgNVHRUEAwoBATAyAhMUABlEg8iIsWwopRPDAAIAGUSDFw0yNTEyMTcyMjA3MTJaMAwwCgYDVR0VBAMKAQEwMgITFAAZRILM7AyloW2YsgACABlEghcNMjUxMjE3MjIwNzEyWjAMMAoGA1UdFQQDCgEBMDICExQAGZjSGfXoIRJEZ0MAAgAZmNIXDTI1MTIxNzIxMzU1MFowDDAKBgNVHRUEAwoBBTAyAhMUABI+6SIoctsMy7nqAAIAEj7pFw0yNTEyMTcyMTI0NTBaMAwwCgYDVR0VBAMKAQEwMgITFAASPuhgusYZKENS4wACABI+6BcNMjUxMjE3MjEyNDUwWjAMMAoGA1UdFQQDCgEBMDICExQAGz4bKScW1cxvksMAAgAbPhsXDTI1MTIxNzIxMTkyN1owDDAKBgNVHRUEAwoBBTAyAhMUABrjKRDGuB1NI2gvAAIAGuMpFw0yNTEyMTcyMTE1NDFaMAwwCgYDVR0VBAMKAQUwMgITFAAXTPFSUW1n/L6m3QACABdM8RcNMjUxMjE3MjAwMTUzWjAMMAoGA1UdFQQDCgEFMDICExQAFWrDQdtUQTYyL80AAgAVasMXDTI1MTIxNzE5NTUzMFowDDAKBgNVHRUEAwoBATAyAhMUABVqwiwOmtSIsRn9AAIAFWrCFw0yNTEyMTcxOTU1MzBaMAwwCgYDVR0VBAMKAQEwMgITFAAUtE8QukT70JJabAACABS0TxcNMjUxMjE3MTkyMTI1WjAMMAoGA1UdFQQDCgEBMDICExQAFLRONXeGNHK0YW0AAgAUtE4XDTI1MTIxNzE5MjEyNVowDDAKBgNVHRUEAwoBATAyAhMUABi8RLmbcnwN2ShHAAIAGLxEFw0yNTEyMTcxOTIwMjdaMAwwCgYDVR0VBAMKAQUwMgITFAAbPX+7g1KYqX5hJAACABs9fxcNMjUxMjE3MTg0MzU2WjAMMAoGA1UdFQQDCgEFMDICExQAGzzP45gFNNk5pbAAAgAbPM8XDTI1MTIxNzE4Mzg1MFowDDAKBgNVHRUEAwoBBTAyAhMUABm0TnnpUeUsV1nNAAIAGbROFw0yNTEyMTcxODMwNThaMAwwCgYDVR0VBAMKAQUwMgITFAAWQBqi0fZTe0j7VwACABZAGhcNMjUxMjE3MTcyNzA4WjAMMAoGA1UdFQQDCgEBMDICExQAFkAZ/4BESLWLT6wAAgAWQBkXDTI1MTIxNzE3MjcwOFowDDAKBgNVHRUEAwoBATAyAhMUABs6rvG5LxKJIJt8AAIAGzquFw0yNTEyMTcxNjU5NDlaMAwwCgYDVR0VBAMKAQUwMgITFAAVegD8Hmmeu3UstgACABV6ABcNMjUxMjE3MTYwNjE1WjAMMAoGA1UdFQQDCgEFMDICExQAGJDyNZMPRrP2QScAAgAYkPIXDTI1MTIxNzE1MTQ0MlowDDAKBgNVHRUEAwoBBTAyAhMUABaVOrR9S5Eg9tClAAIAFpU6Fw0yNTEyMTcxMzUyMTNaMAwwCgYDVR0VBAMKAQUwMgITFAAbN9fGmA6vcx0B0AACABs31xcNMjUxMjE3MDYxMDA1WjAMMAoGA1UdFQQDCgEBMDICExQAGzfWQ3e8bVHrcUcAAgAbN9YXDTI1MTIxNzA2MTAwNFowDDAKBgNVHRUEAwoBATAyAhMUABg3mVeVxJzDD1hjAAIAGDeZFw0yNTEyMTcwNDM3MzdaMAwwCgYDVR0VBAMKAQUwMgITFAAXLpqr4AgHxiDh0wACABcumhcNMjUxMjE3MDQxNTM5WjAMMAoGA1UdFQQDCgEBMDICExQAFy6ZJNj7488ixG8AAgAXLpkXDTI1MTIxNzA0MTUzOVowDDAKBgNVHRUEAwoBATAyAhMUABCLK0YfzhSHunR4AAIAEIsrFw0yNTEyMTcwNDA4NTNaMAwwCgYDVR0VBAMKAQEwMgITFAAQiypH+MPYnbE5iQACABCLKhcNMjUxMjE3MDQwODUzWjAMMAoGA1UdFQQDCgEBMDICExQAFyU+Rm5DwIiDwfEAAgAXJT4XDTI1MTIxNzA0MDg0M1owDDAKBgNVHRUEAwoBBTAyAhMUABA/cLw8DUq2E4w6AAIAED9wFw0yNTEyMTcwNDA3NDhaMAwwCgYDVR0VBAMKAQEwMgITFAAQP2+KxUvgV3rBOAACABA/bxcNMjUxMjE3MDQwNzQ4WjAMMAoGA1UdFQQDCgEBMDICExQAGZ4xkeKNEINSdt8AAgAZnjEXDTI1MTIxNzA0MDcwOVowDDAKBgNVHRUEAwoBATAyAhMUABmeMHZyZb7dSLRaAAIAGZ4wFw0yNTEyMTcwNDA3MDlaMAwwCgYDVR0VBAMKAQEwMgITFAAY5apAh2g6MfFEWQACABjlqhcNMjUxMjE3MDI0ODQ2WjAMMAoGA1UdFQQDCgEFMDICExQAGm2nnYWP9e8viDMAAgAabacXDTI1MTIxNzAyMTMzNFowDDAKBgNVHRUEAwoBBTAyAhMUABlQTENiz0DLdenhAAIAGVBMFw0yNTEyMTcwMTM1MzFaMAwwCgYDVR0VBAMKAQEwMgITFAAZUEv+Vi62WmbJ3QACABlQSxcNMjUxMjE3MDEzNTMxWjAMMAoGA1UdFQQDCgEBMDICExQAGVAiEHyDKWfvzI4AAgAZUCIXDTI1MTIxNzAxMzQwOVowDDAKBgNVHRUEAwoBATAyAhMUABlQIXbO3l+sDN4hAAIAGVAhFw0yNTEyMTcwMTM0MDlaMAwwCgYDVR0VBAMKAQEwMgITFAAZJj/yRGOd3jKepQACABkmPxcNMjUxMjE3MDAxMTI3WjAMMAoGA1UdFQQDCgEFMDICExQAGPipuDDn5Q/D3tMAAgAY+KkXDTI1MTIxNjIzMzcxNFowDDAKBgNVHRUEAwoBBTAyAhMUABrz1S1mrhqasPAXAAIAGvPVFw0yNTEyMTYyMzA1NTVaMAwwCgYDVR0VBAMKAQUwMgITFAAYmedlRVU69VdBLgACABiZ5xcNMjUxMjE2MjExODA5WjAMMAoGA1UdFQQDCgEBMDICExQAGJnmky1YHMr6d/IAAgAYmeYXDTI1MTIxNjIxMTgwOVowDDAKBgNVHRUEAwoBATAyAhMUABs6q7psaqMfgjf2AAIAGzqrFw0yNTEyMTYyMTAyNTRaMAwwCgYDVR0VBAMKAQEwMgITFAAbOqq0We9IknhS3AACABs6qhcNMjUxMjE2MjEwMjU0WjAMMAoGA1UdFQQDCgEBMDICExQAGzkCfrPUloh37FAAAgAbOQIXDTI1MTIxNjIxMDIxMVowDDAKBgNVHRUEAwoBBTAyAhMUABs5c/sqjW9wDuVtAAIAGzlzFw0yNTEyMTYxOTM4MDFaMAwwCgYDVR0VBAMKAQUwMgITFAAWwqm9qK29IS7gJgACABbCqRcNMjUxMjE2MTkyNTMzWjAMMAoGA1UdFQQDCgEFMDICExQAF0qQHfGfP2K3psoAAgAXSpAXDTI1MTIxNjE5MTk1MFowDDAKBgNVHRUEAwoBATAyAhMUABdKj2+dRdDbPqqFAAIAF0qPFw0yNTEyMTYxOTE5NTBaMAwwCgYDVR0VBAMKAQEwMgITFAAQdzm+zIRyb6OZiwACABB3ORcNMjUxMjE2MTgyMzE3WjAMMAoGA1UdFQQDCgEBMDICExQAEHc4Az4Jvin4tAMAAgAQdzgXDTI1MTIxNjE4MjMxN1owDDAKBgNVHRUEAwoBATAyAhMUABg8SF5IDL2RZQOOAAIAGDxIFw0yNTEyMTYxODIyMDlaMAwwCgYDVR0VBAMKAQEwMgITFAAYPEfZA1aPPP7tlgACABg8RxcNMjUxMjE2MTgyMjA5WjAMMAoGA1UdFQQDCgEBMDICExQAEcwl828efavylkoAAgARzCUXDTI1MTIxNjE4MjAyMFowDDAKBgNVHRUEAwoBATAyAhMUABHMJM8U28c4HrXoAAIAEcwkFw0yNTEyMTYxODIwMjBaMAwwCgYDVR0VBAMKAQEwMgITFAAUp/+N+7NwEp4cPwACABSn/xcNMjUxMjE2MTgyMDIwWjAMMAoGA1UdFQQDCgEBMDICExQAFKf+roXeU3GTnaQAAgAUp/4XDTI1MTIxNjE4MjAyMFowDDAKBgNVHRUEAwoBATAyAhMUABkjA8+fc5akBhvgAAIAGSMDFw0yNTEyMTYxNzQyMjVaMAwwCgYDVR0VBAMKAQUwMgITFAAbOQTiCtn+N7EiswACABs5BBcNMjUxMjE2MTcxMjAzWjAMMAoGA1UdFQQDCgEBMDICExQAGzkDpp0zbNNPvWEAAgAbOQMXDTI1MTIxNjE3MTIwM1owDDAKBgNVHRUEAwoBATAyAhMUABsMVaBsRO0/UaJwAAIAGwxVFw0yNTEyMTYxNzAxNDhaMAwwCgYDVR0VBAMKAQUwMgITFAARs1nennA+yjud9gACABGzWRcNMjUxMjE2MTYxODAwWjAMMAoGA1UdFQQDCgEBMDICExQAEbNYruEI4HOxrNUAAgARs1gXDTI1MTIxNjE2MTgwMFowDDAKBgNVHRUEAwoBATAyAhMUABXSIapBu0Q0iTBjAAIAFdIhFw0yNTEyMTYxNjA4MDNaMAwwCgYDVR0VBAMKAQEwMgITFAAV0iDfLQs3lmZgIgACABXSIBcNMjUxMjE2MTYwODAzWjAMMAoGA1UdFQQDCgEBMDICExQAGN7csl3SmAg5jsQAAgAY3twXDTI1MTIxNjE1NTAwNVowDDAKBgNVHRUEAwoBBTAyAhMUABhWE45FWzpcMX5DAAIAGFYTFw0yNTEyMTYxNTQ4MDNaMAwwCgYDVR0VBAMKAQUwMgITFAAX7E9N4d8h6vruGAACABfsTxcNMjUxMjE2MTUyNzMyWjAMMAoGA1UdFQQDCgEBMDICExQAF+xOm83bTH3xB14AAgAX7E4XDTI1MTIxNjE1MjczMlowDDAKBgNVHRUEAwoBATAyAhMUAA/tZ1eRnegZIVDSAAIAD+1nFw0yNTEyMTYxNTI3MTdaMAwwCgYDVR0VBAMKAQEwMgITFAARtj2Bk6qhxs25CAACABG2PRcNMjUxMjI0MTUxMTE4WjAMMAoGA1UdFQQDCgEBMDICExQAEbY8kYdddpQyN+YAAgARtjwXDTI1MTIyNDE1MTExOFowDDAKBgNVHRUEAwoBATAyAhMUABEQHj0JxXi6znPMAAIAERAeFw0yNTEyMjQxNTA5NTVaMAwwCgYDVR0VBAMKAQEwMgITFAAREB2Bo//zPhx1MgACABEQHRcNMjUxMjI0MTUwOTU0WjAMMAoGA1UdFQQDCgEBMDICExQAEA0n5Vgu7bTapUIAAgAQDScXDTI1MTIyNDE0MDczMVowDDAKBgNVHRUEAwoBATAyAhMUABANJmMgQnXl+BkNAAIAEA0mFw0yNTEyMjQxNDA3MzBaMAwwCgYDVR0VBAMKAQEwMgITFAAZO76XbGFPchgksgACABk7vhcNMjUxMjI0MTI0NzQ4WjAMMAoGA1UdFQQDCgEFMDICExQAGV1Xgw5jgfiZH3AAAgAZXVcXDTI1MTIyNDA3NDcwNFowDDAKBgNVHRUEAwoBBTAyAhMUABDwHGrtTUTBeQEDAAIAEPAcFw0yNTEyMjQwNDEzMDZaMAwwCgYDVR0VBAMKAQEwMgITFAAQ8Bvv3g8vJ4mZ9AACABDwGxcNMjUxMjI0MDQxMzA1WjAMMAoGA1UdFQQDCgEBMDICExQAEwFTgQvykGzEhnEAAgATAVMXDTI1MTIyNDA0MTIyM1owDDAKBgNVHRUEAwoBATAyAhMUABMBUkJq4WgmjdVRAAIAEwFSFw0yNTEyMjQwNDEyMjNaMAwwCgYDVR0VBAMKAQEwMgITFAAR/QY+BhoZ7R9i4AACABH9BhcNMjUxMjI0MDQxMjEyWjAMMAoGA1UdFQQDCgEBMDICExQAEf0FcM3y97BByD4AAgAR/QUXDTI1MTIyNDA0MTIxMlowDDAKBgNVHRUEAwoBATAyAhMUABI8I21yJO98QEqEAAIAEjwjFw0yNTEyMjQwNDEwNDVaMAwwCgYDVR0VBAMKAQEwMgITFAASPCKFRYeWz8/b3gACABI8IhcNMjUxMjI0MDQxMDQ1WjAMMAoGA1UdFQQDCgEBMDICExQAFf49YCDA563mj7gAAgAV/j0XDTI1MTIyNDA0MDkzOFowDDAKBgNVHRUEAwoBATAyAhMUABX+PEBPrHkG+tegAAIAFf48Fw0yNTEyMjQwNDA5MzhaMAwwCgYDVR0VBAMKAQEwMgITFAARnBtM9bnsXoB6+gACABGcGxcNMjUxMjI0MDQwOTE2WjAMMAoGA1UdFQQDCgEBMDICExQAEZwaW39iDjvhdD0AAgARnBoXDTI1MTIyNDA0MDkxNlowDDAKBgNVHRUEAwoBATAyAhMUABoeRiUnGV0UWMHRAAIAGh5GFw0yNTEyMjQwNDA4NTlaMAwwCgYDVR0VBAMKAQEwMgITFAAaHkUnQNlNbq3V/QACABoeRRcNMjUxMjI0MDQwODU5WjAMMAoGA1UdFQQDCgEBMDICExQAFoHWmnwBMKSqNMAAAgAWgdYXDTI1MTIyNDA0MDgzNlowDDAKBgNVHRUEAwoBATAyAhMUABaB1YQtoLX1PQU7AAIAFoHVFw0yNTEyMjQwNDA4MzZaMAwwCgYDVR0VBAMKAQEwMgITFAAUkgcjvmbkNp41sAACABSSBxcNMjUxMjI0MDI1MzMxWjAMMAoGA1UdFQQDCgEFMDICExQAE5Ux2wholkLP5wsAAgATlTEXDTI1MTIyNDAyMzEyNlowDDAKBgNVHRUEAwoBBTAyAhMUABSWIw9LsZpVKYnWAAIAFJYjFw0yNTEyMjQwMjI0MDVaMAwwCgYDVR0VBAMKAQUwMgITFAAaoSPL2dDcARkSCAACABqhIxcNMjUxMjI0MDEzNzMyWjAMMAoGA1UdFQQDCgEFMDICExQAEorm9eVskRksVjEAAgASiuYXDTI1MTIyNDAxMDUxN1owDDAKBgNVHRUEAwoBATAyAhMUABKK5WI0jbByYDCxAAIAEorlFw0yNTEyMjQwMTA1MTdaMAwwCgYDVR0VBAMKAQEwMgITFAAW+SQ2XchGKDLzNwACABb5JBcNMjUxMjI0MDA1OTU3WjAMMAoGA1UdFQQDCgEFMDICExQAFjI667gyvd0oG0IAAgAWMjoXDTI1MTIyNDAwNDYzNlowDDAKBgNVHRUEAwoBBTAyAhMUABmdJBcVktQKRQmnAAIAGZ0kFw0yNTEyMjMyMzQzMDRaMAwwCgYDVR0VBAMKAQUwMgITFAAW3z8ZzMYIZ+p68QACABbfPxcNMjUxMjIzMjEyMzA3WjAMMAoGA1UdFQQDCgEFMDICExQAGzJtpuTxh93B7LYAAgAbMm0XDTI1MTIyMzIwNTc0OFowDDAKBgNVHRUEAwoBBTAyAhMUABj0x45UocvssBv5AAIAGPTHFw0yNTEyMjMyMDQxNDZaMAwwCgYDVR0VBAMKAQEwMgITFAAY9MiYzgOf1oCKqAACABj0yBcNMjUxMjIzMjA0MTQ2WjAMMAoGA1UdFQQDCgEBMDICExQAEOIOfsU8s/xoxIgAAgAQ4g4XDTI1MTIyMzIwMTMzMVowDDAKBgNVHRUEAwoBBTAyAhMUABrADdpWVOSbXOxxAAIAGsANFw0yNTEyMjMyMDExNDVaMAwwCgYDVR0VBAMKAQUwMgITFAAUcub3gIlg12MIFAACABRy5hcNMjUxMjIzMTk1MTI0WjAMMAoGA1UdFQQDCgEFMDICExQAEZGfcNL8bVIIXpEAAgARkZ8XDTI1MTIyMzE3MDcxMFowDDAKBgNVHRUEAwoBATAyAhMUABGRnmI/R8zBBiBpAAIAEZGeFw0yNTEyMjMxNzA3MTBaMAwwCgYDVR0VBAMKAQEwMgITFAAX8SNQajb0EJF3nQACABfxIxcNMjUxMjIzMTcwMjQ5WjAMMAoGA1UdFQQDCgEBMDICExQAF/EisPi1nIyvB3oAAgAX8SIXDTI1MTIyMzE3MDI0OFowDDAKBgNVHRUEAwoBATAyAhMUABtLxhFF3BJ5MGFLAAIAG0vGFw0yNTEyMjMxNjQ5MjlaMAwwCgYDVR0VBAMKAQEwMgITFAAbS8WAIpP4pWNkGgACABtLxRcNMjUxMjIzMTY0OTI4WjAMMAoGA1UdFQQDCgEBMDICExQAFOYTdrk0oI8XG/cAAgAU5hMXDTI1MTIyMzE2MTQzNlowDDAKBgNVHRUEAwoBBTAyAhMUABQ8KRn9q2dHZAg5AAIAFDwpFw0yNTEyMjMxNTM3MDRaMAwwCgYDVR0VBAMKAQUwMgITFAAZp8MI/VTHcYLECAACABmnwxcNMjUxMjIzMTUzNTMwWjAMMAoGA1UdFQQDCgEBMDICExQAGafCAIIpZJAeqJcAAgAZp8IXDTI1MTIyMzE1MzUzMFowDDAKBgNVHRUEAwoBATAyAhMUABSbTpo+2VAekOHZAAIAFJtOFw0yNTEyMjMxNTIzNTZaMAwwCgYDVR0VBAMKAQEwMgITFAAUm0056Q1WWtsQcwACABSbTRcNMjUxMjIzMTUyMzU2WjAMMAoGA1UdFQQDCgEBMDICExQAFbxBzOlU1qek5X0AAgAVvEEXDTI1MTIyMzE0MzIyOFowDDAKBgNVHRUEAwoBBTAyAhMUABtKkW7k8qGXnQf9AAIAG0qRFw0yNTEyMjMxNDE3NDNaMAwwCgYDVR0VBAMKAQEwMgITFAAbSpDUEwX1Rr8oBAACABtKkBcNMjUxMjIzMTQxNzQzWjAMMAoGA1UdFQQDCgEBMDICExQAEpqGyHz6WNSaWwAAAgASmoYXDTI1MTIyMzEzMzcyMlowDDAKBgNVHRUEAwoBATAyAhMUABKahfr5tW3e8BuIAAIAEpqFFw0yNTEyMjMxMzM3MjJaMAwwCgYDVR0VBAMKAQEwMgITFAATLoFDUC3f+1a/OQACABMugRcNMjUxMjIzMTMzNjM2WjAMMAoGA1UdFQQDCgEBMDICExQAEy6AWJXOtrrk/pIAAgATLoAXDTI1MTIyMzEzMzYzNlowDDAKBgNVHRUEAwoBATAyAhMUABkQ9Zkbsc2F9gK+AAIAGRD1Fw0yNTEyMjMxMTE3MTdaMAwwCgYDVR0VBAMKAQUwMgITFAAYfIYb7pRzgcaURAACABh8hhcNMjUxMjIzMDczNzUxWjAMMAoGA1UdFQQDCgEFMDICExQAG0eMJTtNuIaOV+oAAgAbR4wXDTI1MTIyMzA2MTAwOFowDDAKBgNVHRUEAwoBATAyAhMUABtHi/4IRaLbg9gRAAIAG0eLFw0yNTEyMjMwNjEwMDdaMAwwCgYDVR0VBAMKAQEwMgITFAAbSmCnmSyl6q79ugACABtKYBcNMjUxMjIzMDUzOTA0WjAMMAoGA1UdFQQDCgEFMDICExQAF7MHK9aNmF4KVkkAAgAXswcXDTI1MTIyMzA1MzQzNlowDDAKBgNVHRUEAwoBBTAyAhMUABaU8T7XcEbP9ZhnAAIAFpTxFw0yNTEyMjMwNTI4NDJaMAwwCgYDVR0VBAMKAQUwMgITFAAbSl/pVUpxLWrb4AACABtKXxcNMjUxMjIzMDQ1MjI4WjAMMAoGA1UdFQQDCgEFMDICExQAG0peajcfKsd596EAAgAbSl4XDTI1MTIyMzA0NDczMlowDDAKBgNVHRUEAwoBBTAyAhMUABsd5lxixEu1rWmPAAIAGx3mFw0yNTEyMjMwNDMxNTlaMAwwCgYDVR0VBAMKAQUwMgITFAAZdC+cqHaP0r+ajwACABl0LxcNMjUxMjIzMDEyOTQ1WjAMMAoGA1UdFQQDCgEFMDICExQAGfoUZwIu7FAf2mQAAgAZ+hQXDTI1MTIyMjIyMjgzNVowDDAKBgNVHRUEAwoBBTAyAhMUABpo9in7Uz6JQ6IfAAIAGmj2Fw0yNTEyMjIyMjEzNDFaMAwwCgYDVR0VBAMKAQEwMgITFAAaaPUje4+TyFWbgAACABpo9RcNMjUxMjIyMjIxMzQxWjAMMAoGA1UdFQQDCgEBMDICExQAF0bn1kffAFVpkp0AAgAXRucXDTI1MTIyMjIyMTIwMVowDDAKBgNVHRUEAwoBATAyAhMUABdG5oo8OqGIxy5cAAIAF0bmFw0yNTEyMjIyMjEyMDFaMAwwCgYDVR0VBAMKAQEwMgITFAAbSgOqH6tI3vQHXwACABtKAxcNMjUxMjIyMjIwNTQyWjAMMAoGA1UdFQQDCgEBMDICExQAG0oC1UGPZtG0TfoAAgAbSgIXDTI1MTIyMjIyMDU0MVowDDAKBgNVHRUEAwoBATAyAhMUABFyQhhsdNNjHrmDAAIAEXJCFw0yNTEyMjIyMTU1MDJaMAwwCgYDVR0VBAMKAQEwMgITFAARckEY5IVtzzBSxQACABFyQRcNMjUxMjIyMjE1NTAyWjAMMAoGA1UdFQQDCgEBMDICExQAEjHAA0xkYXAjbEkAAgASMcAXDTI1MTIyMjIxMzYzMVowDDAKBgNVHRUEAwoBBTAyAhMUAA/7WIvEpi1pUWVJAAIAD/tYFw0yNTEyMjIyMTIzNThaMAwwCgYDVR0VBAMKAQEwMgITFAAP+1aLCcIDHV5c+wACAA/7VhcNMjUxMjIyMjEyMzU4WjAMMAoGA1UdFQQDCgEBMDICExQAGOB1sL2Y2xRpNcwAAgAY4HUXDTI1MTIyMjIxMDgyMFowDDAKBgNVHRUEAwoBBTAyAhMUABj1SN4vbJJh9oJcAAIAGPVIFw0yNTEyMjIyMDQwMTNaMAwwCgYDVR0VBAMKAQUwMgITFAAa2qtX+K9jjNVrugACABraqxcNMjUxMjIyMTkzNTU3WjAMMAoGA1UdFQQDCgEFMDICExQAGBNi/7kR4S0jrqUAAgAYE2IXDTI1MTIyMjE5MzUxOFowDDAKBgNVHRUEAwoBBTAyAhMUABOEd6JMb3+DrbWBAAIAE4R3Fw0yNTEyMjIxOTI5NDVaMAwwCgYDVR0VBAMKAQUwMgITFAASJhGva39c6RdrvwACABImERcNMjUxMjIyMTkxOTA5WjAMMAoGA1UdFQQDCgEBMDICExQAEiYQHsQQIHfv/xsAAgASJhAXDTI1MTIyMjE5MTkwOVowDDAKBgNVHRUEAwoBATAyAhMUABazc7bVuaETpplwAAIAFrNzFw0yNTEyMjIxODU4MTBaMAwwCgYDVR0VBAMKAQUwMgITFAAbQlM1Nw0ii57EywACABtCUxcNMjUxMjIyMTgyNDUxWjAMMAoGA1UdFQQDCgEFMDICExQAEwcmA2HGvfA+6jcAAgATByYXDTI1MTIyMjE4MTgwNVowDDAKBgNVHRUEAwoBBTAyAhMUABst9r7F0NHhZo8BAAIAGy32Fw0yNTEyMjIxNzMxNThaMAwwCgYDVR0VBAMKAQUwMgITFAAUg/KxzAsWQH29WwACABSD8hcNMjUxMjIyMTcyODQ2WjAMMAoGA1UdFQQDCgEFMDICExQAGmHjtzCHBfK75HgAAgAaYeMXDTI1MTIyMjE3MTcyNlowDDAKBgNVHRUEAwoBBTAyAhMUABiD8YiUw/gqavmKAAIAGIPxFw0yNTEyMjIxNzAwMzhaMAwwCgYDVR0VBAMKAQUwMgITFAAZYcWOvB7M2+/+gwACABlhxRcNMjUxMjIyMTY0OTQzWjAMMAoGA1UdFQQDCgEFMDICExQAGE8oKihQ6Bh8XnMAAgAYTygXDTI1MTIyMjE2MjY0N1owDDAKBgNVHRUEAwoBATAyAhMUABhPKZCVwC7iXURqAAIAGE8pFw0yNTEyMjIxNjI2NDdaMAwwCgYDVR0VBAMKAQEwMgITFAAYnnXFYsyW8FNSrgACABiedRcNMjUxMjIyMTYxMDQ5WjAMMAoGA1UdFQQDCgEFMDICExQAFldQlmozCYAjXDUAAgAWV1AXDTI1MTIyMjE2MTAxM1owDDAKBgNVHRUEAwoBATAyAhMUABZXT4e5Txyncwo/AAIAFldPFw0yNTEyMjIxNjEwMTNaMAwwCgYDVR0VBAMKAQEwMgITFAAbR8LYkGsxRhL6RAACABtHwhcNMjUxMjIyMTU0NDMxWjAMMAoGA1UdFQQDCgEFMDICExQAFsJcyIxuux+8kokAAgAWwlwXDTI1MTIyMjE1NDAyMlowDDAKBgNVHRUEAwoBBTAyAhMUABKSNLXM5usZ+gETAAIAEpI0Fw0yNTEyMjIxNTA5NDJaMAwwCgYDVR0VBAMKAQEwMgITFAASkjPn2Of6QsTZ7gACABKSMxcNMjUxMjIyMTUwOTQyWjAMMAoGA1UdFQQDCgEBMDICExQAFphbUmXduFS8zVAAAgAWmFsXDTI1MTIyMjE1MDUxOFowDDAKBgNVHRUEAwoBBTAyAhMUABm2Nd9w8/QOd467AAIAGbY1Fw0yNTEyMjIxNTAxNDNaMAwwCgYDVR0VBAMKAQUwMgITFAAZI1ZkqTbyRR2ghAACABkjVhcNMjUxMjIyMTUwMDQ3WjAMMAoGA1UdFQQDCgEFMDICExQAG0W6HpU6cvVDzfgAAgAbRboXDTI1MTIyMjE0NTcxMVowDDAKBgNVHRUEAwoBBTAyAhMUABs+YlNOscm3x/vEAAIAGz5iFw0yNTEyMjIxNDUxMDdaMAwwCgYDVR0VBAMKAQUwMgITFAAa9++468JLGj+mXQACABr37xcNMjUxMjIyMTQ0MDMwWjAMMAoGA1UdFQQDCgEFMDICExQAGP8FlpVvv07yh24AAgAY/wUXDTI1MTIyMjA3MzMzNlowDDAKBgNVHRUEAwoBBTAyAhMUABXzVY7JPK4swk1uAAIAFfNVFw0yNTEyMjIwMzM5NDBaMAwwCgYDVR0VBAMKAQUwMgITFAAbRvCo3mXCLR0HNwACABtG8BcNMjUxMjIyMDMwNDA0WjAMMAoGA1UdFQQDCgEFMDICExQAFBM8TL4GIzK2dAkAAgAUEzwXDTI1MTIyMjAzMDIyN1owDDAKBgNVHRUEAwoBBTAyAhMUABbouqk/xoTKnlCmAAIAFui6Fw0yNTEyMjIwMjQ0MjVaMAwwCgYDVR0VBAMKAQUwMgITFAAXUffRgoVvIOq+IQACABdR9xcNMjUxMjIyMDI0MDI0WjAMMAoGA1UdFQQDCgEFMDICExQAFODD3XXbAI8lB94AAgAU4MMXDTI1MTIyMTIzMDkxNlowDDAKBgNVHRUEAwoBBTAyAhMUABclznI5mtBgHk76AAIAFyXOFw0yNTEyMjEyMjQ4MTRaMAwwCgYDVR0VBAMKAQUwMgITFAAX0UuPJDXlgSRAWAACABfRSxcNMjUxMjIxMjA0OTA3WjAMMAoGA1UdFQQDCgEFMDICExQAFNAi1YaZp31yNwYAAgAU0CIXDTI1MTIyMTE5NTI1MVowDDAKBgNVHRUEAwoBBTAyAhMUABiCvDhAZcW2h5jMAAIAGIK8Fw0yNTEyMjExNjA3MzJaMAwwCgYDVR0VBAMKAQUwMgITFAAULvNeGh3r30s3fAACABQu8xcNMjUxMjIxMTU0MjEzWjAMMAoGA1UdFQQDCgEFMDICExQAFu9o/JAVXZAJua0AAgAW72gXDTI1MTIyMTEzNTYwNlowDDAKBgNVHRUEAwoBBTAyAhMUABdNodhKsWn0bz9qAAIAF02hFw0yNTEyMjExMzIzMzJaMAwwCgYDVR0VBAMKAQUwMgITFAAYWpO7FST+iI7eqgACABhakxcNMjUxMjIxMDQwNDE1WjAMMAoGA1UdFQQDCgEBMDICExQAGFqS/JeK8af0QzMAAgAYWpIXDTI1MTIyMTA0MDQxNVowDDAKBgNVHRUEAwoBATAyAhMUABh+XKbCU5VhIF8bAAIAGH5cFw0yNTEyMjEwMzE0NDFaMAwwCgYDVR0VBAMKAQUwMgITFAAWhMF+ZtFFLKZ5BQACABaEwRcNMjUxMjIxMDMwNjU2WjAMMAoGA1UdFQQDCgEFMDICExQAGdARP/3/4fQu108AAgAZ0BEXDTI1MTIyMDIyMDMyMlowDDAKBgNVHRUEAwoBBTAyAhMUABn++GCEBKvZDVRaAAIAGf74Fw0yNTEyMjAyMTU1NDdaMAwwCgYDVR0VBAMKAQUwMgITFAAbKwpSr9qLwPYGYwACABsrChcNMjUxMjIwMjEyMjIzWjAMMAoGA1UdFQQDCgEFMDICExQAG0UHl+qEYS32eJoAAgAbRQcXDTI1MTIyMDIxMTUxMVowDDAKBgNVHRUEAwoBBTAyAhMUABVI7+wRBcGlBKk4AAIAFUjvFw0yNTEyMjAxOTExMTVaMAwwCgYDVR0VBAMKAQUwMgITFAAV0Yoiw81QV0oIdAACABXRihcNMjUxMjIwMTgzMjI3WjAMMAoGA1UdFQQDCgEFMDICExQAFUsCUd+bfwXVhzoAAgAVSwIXDTI1MTIyMDE3MTM1MVowDDAKBgNVHRUEAwoBATAyAhMUABVLARd6b9pqOVPgAAIAFUsBFw0yNTEyMjAxNzEzNTFaMAwwCgYDVR0VBAMKAQEwMgITFAAPnOsTVoaFtKbTlgACAA+c6xcNMjUxMjIwMTMzNDI2WjAMMAoGA1UdFQQDCgEBMDICExQAD5zq5ZDPDuAryO8AAgAPnOoXDTI1MTIyMDEzMzQyNlowDDAKBgNVHRUEAwoBATAyAhMUABXtydAMS2gz9mG3AAIAFe3JFw0yNTEyMjAxMzM0MThaMAwwCgYDVR0VBAMKAQEwMgITFAAV7civgtU35ZM0gQACABXtyBcNMjUxMjIwMTMzNDE4WjAMMAoGA1UdFQQDCgEBMDICExQAEZwJnp12muLjumgAAgARnAkXDTI1MTIyMDEzMzQxMVowDDAKBgNVHRUEAwoBATAyAhMUABGcCMIf9F2jyKPwAAIAEZwIFw0yNTEyMjAxMzM0MTFaMAwwCgYDVR0VBAMKAQEwMgITFAAaUcVhmOUYa63PlgACABpRxRcNMjUxMjIwMDUwNjEwWjAMMAoGA1UdFQQDCgEFMDICExQAGla+Hn9VVyqdfs8AAgAaVr4XDTI1MTIyMDA0MjYxMVowDDAKBgNVHRUEAwoBATAyAhMUABpWvWH4Khc8SIECAAIAGla9Fw0yNTEyMjAwNDI2MTFaMAwwCgYDVR0VBAMKAQEwMgITFAAUpQoixuOMbsjvvwACABSlChcNMjUxMjIwMDI0MTU2WjAMMAoGA1UdFQQDCgEFMDICExQAGRws7jnHmUp2OIgAAgAZHCwXDTI1MTIyMDAyMDIwNlowDDAKBgNVHRUEAwoBBTAyAhMUABkbnBhzX2x1DMqoAAIAGRucFw0yNTEyMjAwMTM3NTBaMAwwCgYDVR0VBAMKAQUwMgITFAAW/dOMqsldpvAKrwACABb90xcNMjUxMjIwMDExMjMxWjAMMAoGA1UdFQQDCgEFMDICExQAGxOKjeLcactXC1gAAgAbE4oXDTI1MTIyMDAxMDYxMVowDDAKBgNVHRUEAwoBBTAyAhMUABtGN/ndasIOImuFAAIAG0Y3Fw0yNTEyMTkyMzM0MjBaMAwwCgYDVR0VBAMKAQUwMgITFAAbRjUvYeECyokP2AACABtGNRcNMjUxMjE5MjMzMTMwWjAMMAoGA1UdFQQDCgEFMDICExQAF1MyiXmwArJ/dV4AAgAXUzIXDTI1MTIxOTIxMjkxMlowDDAKBgNVHRUEAwoBBTAyAhMUABjVsSDaXZMiQ8MqAAIAGNWxFw0yNTEyMTkyMDUwMjRaMAwwCgYDVR0VBAMKAQUwMgITFAAbRbGhFFzhxGW8FQACABtFsRcNMjUxMjE5MjAzODAzWjAMMAoGA1UdFQQDCgEFMDICExQAG0KakqlupUHrVi0AAgAbQpoXDTI1MTIxOTIwMzMzNVowDDAKBgNVHRUEAwoBBTAyAhMUABs5+XPYQpcRg+O1AAIAGzn5Fw0yNTEyMTkyMDMxNDdaMAwwCgYDVR0VBAMKAQEwMgITFAAbOfgubj9B9wKMtgACABs5+BcNMjUxMjE5MjAzMTQ3WjAMMAoGA1UdFQQDCgEBMDICExQAGi2wlLcYlJKy/2kAAgAaLbAXDTI1MTIxOTIwMTQ1MlowDDAKBgNVHRUEAwoBBTAyAhMUABdC4sE/UJEsHbTmAAIAF0LiFw0yNTEyMTkxOTQ4MjNaMAwwCgYDVR0VBAMKAQUwMgITFAAYSv0ortoA6rRzKAACABhK/RcNMjUxMjE5MTkxNjE5WjAMMAoGA1UdFQQDCgEFMDICExQAGQyTorhGlsVKznsAAgAZDJMXDTI1MTIxOTE5MDI0OVowDDAKBgNVHRUEAwoBBTAyAhMUABjIm9/sZwXPuWL+AAIAGMibFw0yNTEyMTkxODQ3MTZaMAwwCgYDVR0VBAMKAQUwMgITFAAUTlNamW5okc2P8AACABROUxcNMjUxMjE5MTgzODQxWjAMMAoGA1UdFQQDCgEFMDICExQAG0UGaETNFlr+lQIAAgAbRQYXDTI1MTIxOTE4MzgxM1owDDAKBgNVHRUEAwoBATAyAhMUABtFBSITufrS2ZycAAIAG0UFFw0yNTEyMTkxODM4MTNaMAwwCgYDVR0VBAMKAQEwMgITFAAVkv+utd1+VkAS1QACABWS/xcNMjUxMjE5MTgyODUzWjAMMAoGA1UdFQQDCgEBMDICExQAFZL+iZaUPYg9/4gAAgAVkv4XDTI1MTIxOTE4Mjg1M1owDDAKBgNVHRUEAwoBATAyAhMUABpf2Yt+rgBCK3CJAAIAGl/ZFw0yNTEyMzAxNzMyMDlaMAwwCgYDVR0VBAMKAQEwMgITFAAYEjzWBuH3qzclBwACABgSPBcNMjUxMjMwMTY1NTE4WjAMMAoGA1UdFQQDCgEFMDICExQAFoaXpt5sZY5A/1oAAgAWhpcXDTI1MTIzMDE2NDczMlowDDAKBgNVHRUEAwoBATAyAhMUABaGlvRXaHbiaiJKAAIAFoaWFw0yNTEyMzAxNjQ3MzJaMAwwCgYDVR0VBAMKAQEwMgITFAAUXEmxAFv+4FlcsQACABRcSRcNMjUxMjMwMTY0MjEzWjAMMAoGA1UdFQQDCgEFMDICExQAFrw730b8Hoqs1BYAAgAWvDsXDTI1MTIzMDE2MzI1MlowDDAKBgNVHRUEAwoBATAyAhMUABa8OnNQoyU1WRL3AAIAFrw6Fw0yNTEyMzAxNjMyNTFaMAwwCgYDVR0VBAMKAQEwMgITFAAX3RCWQA5McdKt4gACABfdEBcNMjUxMjMwMTYyMTA4WjAMMAoGA1UdFQQDCgEBMDICExQAF90PZrZ6XpS9kq0AAgAX3Q8XDTI1MTIzMDE2MjEwOFowDDAKBgNVHRUEAwoBATAyAhMUABcAbQXpnDc0D1DUAAIAFwBtFw0yNTEyMzAxNTQzMzVaMAwwCgYDVR0VBAMKAQEwMgITFAAXAGxGK7WKNrZe8AACABcAbBcNMjUxMjMwMTU0MzM1WjAMMAoGA1UdFQQDCgEBMDICExQAGEyefkXkfSPO62UAAgAYTJ4XDTI1MTIzMDE1MTkzNFowDDAKBgNVHRUEAwoBBTAyAhMUABigh6mDSf32mgm4AAIAGKCHFw0yNTEyMzAxNDQyNTVaMAwwCgYDVR0VBAMKAQEwMgITFAAYoIZi+cyDr3jWOwACABighhcNMjUxMjMwMTQ0MjU1WjAMMAoGA1UdFQQDCgEBMDICExQAGxc9RUJecXEI9fMAAgAbFz0XDTI1MTIzMDE0MTQzN1owDDAKBgNVHRUEAwoBBTAyAhMUABbjMYl7tNtS8nSwAAIAFuMxFw0yNTEyMzAwNjUwMTZaMAwwCgYDVR0VBAMKAQUwMgITFAAXhpyki8zhIbrXhAACABeGnBcNMjUxMjMwMDQ1MjQxWjAMMAoGA1UdFQQDCgEFMDICExQAFmGY91FnajCHPx8AAgAWYZgXDTI1MTIzMDA0MDcxM1owDDAKBgNVHRUEAwoBATAyAhMUABZhl0Jci3awjdr+AAIAFmGXFw0yNTEyMzAwNDA3MTNaMAwwCgYDVR0VBAMKAQEwMgITFAATTnRjvQvDr0EoZAACABNOdBcNMjUxMjMwMDQwNzA2WjAMMAoGA1UdFQQDCgEBMDICExQAE05zi6LAT6ZNj48AAgATTnMXDTI1MTIzMDA0MDcwNVowDDAKBgNVHRUEAwoBATAyAhMUABLuz0LDRCJJOr0+AAIAEu7PFw0yNTEyMzAwNDA2NTVaMAwwCgYDVR0VBAMKAQEwMgITFAAS7s6ksq8FLVZLogACABLuzhcNMjUxMjMwMDQwNjU1WjAMMAoGA1UdFQQDCgEBMDICExQAGBhmIHkfHtRlIH8AAgAYGGYXDTI1MTIzMDA0MDMzMVowDDAKBgNVHRUEAwoBBTAyAhMUABhUKFxAMZSqsr9rAAIAGFQoFw0yNTEyMzAwMzAzNDVaMAwwCgYDVR0VBAMKAQUwMgITFAAbTZ5xEqg+EuTfBgACABtNnhcNMjUxMjMwMDI0MDU4WjAMMAoGA1UdFQQDCgEFMDICExQAF3co9jcm6uwE4wAAAgAXdygXDTI1MTIzMDAyMzkzNVowDDAKBgNVHRUEAwoBBTAyAhMUABLTyiKiCgtxse89AAIAEtPKFw0yNTEyMzAwMTE5MzFaMAwwCgYDVR0VBAMKAQUwMgITFAAbMmX0t26inAo1FgACABsyZRcNMjUxMjI5MjM1MzI0WjAMMAoGA1UdFQQDCgEFMDICExQAGzJn18bhj13jikoAAgAbMmcXDTI1MTIyOTIzNDc0MFowDDAKBgNVHRUEAwoBBTAyAhMUABECLET7phjGwN8+AAIAEQIsFw0yNTEyMjkyMzI2MDNaMAwwCgYDVR0VBAMKAQEwMgITFAARAis3usKdp/BPMwACABECKxcNMjUxMjI5MjMyNjAzWjAMMAoGA1UdFQQDCgEBMDICExQAEf/Of+XeXD4YmvMAAgAR/84XDTI1MTIyOTIzMjEyOVowDDAKBgNVHRUEAwoBATAyAhMUABH/zQP7zDDOCB4/AAIAEf/NFw0yNTEyMjkyMzIxMjlaMAwwCgYDVR0VBAMKAQEwMgITFAAaumMzvgzubsVADwACABq6YxcNMjUxMjI5MjI1MzAxWjAMMAoGA1UdFQQDCgEFMDICExQAFZfzs2KW0AvhzOYAAgAVl/MXDTI1MTIyOTIxMzIyOVowDDAKBgNVHRUEAwoBBTAyAhMUABIA4m+Ai15ahzgvAAIAEgDiFw0yNTEyMjkyMTA0NDFaMAwwCgYDVR0VBAMKAQEwMgITFAASAOHLIt/U0aoniwACABIA4RcNMjUxMjI5MjEwNDQxWjAMMAoGA1UdFQQDCgEBMDICExQAGItqHCwksnTbz/4AAgAYi2oXDTI1MTIyOTIxMDEwOFowDDAKBgNVHRUEAwoBBTAyAhMUABawns/8ir/k4ak4AAIAFrCeFw0yNTEyMjkyMDIxNTVaMAwwCgYDVR0VBAMKAQEwMgITFAAWsJ0cLLoLMqvxZgACABawnRcNMjUxMjI5MjAyMTU1WjAMMAoGA1UdFQQDCgEBMDICExQAGxUYaW1FS838OcMAAgAbFRgXDTI1MTIyOTIwMjAxN1owDDAKBgNVHRUEAwoBBTAyAhMUABbko7Zw2nZfWlr1AAIAFuSjFw0yNTEyMjkxOTAwMzNaMAwwCgYDVR0VBAMKAQEwMgITFAAW5KIC0xnGi7EJuwACABbkohcNMjUxMjI5MTkwMDMzWjAMMAoGA1UdFQQDCgEBMDICExQAGSJsq53GDGSG2ikAAgAZImwXDTI1MTIyOTE4MjkwMlowDDAKBgNVHRUEAwoBBTAyAhMUABnCZ7ufq9grroNSAAIAGcJnFw0yNTEyMjkxNzMyNDdaMAwwCgYDVR0VBAMKAQUwMgITFAAXWPTyzv/wahiJ7QACABdY9BcNMjUxMjI5MTY1MjI4WjAMMAoGA1UdFQQDCgEFMDICExQAEJ+6cv7yOVY73EAAAgAQn7oXDTI1MTIyOTE1MTk0NVowDDAKBgNVHRUEAwoBBTAyAhMUABUBzuUfdlM/tIBBAAIAFQHOFw0yNTEyMjkxNDU2NDZaMAwwCgYDVR0VBAMKAQEwMgITFAAVAc3/scUxfVxXrgACABUBzRcNMjUxMjI5MTQ1NjQ2WjAMMAoGA1UdFQQDCgEBMDICExQAEOtvdMIS31mKf+wAAgAQ628XDTI1MTIyOTE0NTQyOVowDDAKBgNVHRUEAwoBATAyAhMUABDrbot6tKkBd37GAAIAEOtuFw0yNTEyMjkxNDU0MjlaMAwwCgYDVR0VBAMKAQEwMgITFAAYmSWoQ2YqVXRM2QACABiZJRcNMjUxMjI5MTIwMDI3WjAMMAoGA1UdFQQDCgEFMDICExQAFv4HCXLWQUXfSPYAAgAW/gcXDTI1MTIyOTEwNDQxNVowDDAKBgNVHRUEAwoBBTAyAhMUABp/CovpRTBdRSTNAAIAGn8KFw0yNTEyMjkwNjAwNDBaMAwwCgYDVR0VBAMKAQUwMgITFAARmCsdh3ShJZIxdAACABGYKxcNMjUxMjI5MDQwNTI2WjAMMAoGA1UdFQQDCgEBMDICExQAEZgqDrFctfYcpdIAAgARmCoXDTI1MTIyOTA0MDUyNlowDDAKBgNVHRUEAwoBATAyAhMUABijQNq+6PJFoanGAAIAGKNAFw0yNTEyMjkwNDA0NDJaMAwwCgYDVR0VBAMKAQEwMgITFAAYoz9K03nsqeiKBAACABijPxcNMjUxMjI5MDQwNDQyWjAMMAoGA1UdFQQDCgEBMDICExQAGe7ZGQZflp+mKhYAAgAZ7tkXDTI1MTIyOTAzNTE1NVowDDAKBgNVHRUEAwoBBTAyAhMUABiM4Oyz3S0nI2LEAAIAGIzgFw0yNTEyMjkwMzQzMzZaMAwwCgYDVR0VBAMKAQUwMgITFAAbUCrBm91dVdZbtwACABtQKhcNMjUxMjI4MjMwNTA2WjAMMAoGA1UdFQQDCgEFMDICExQAFw6LzMhs4UpI6G8AAgAXDosXDTI1MTIyODIyMzU1MVowDDAKBgNVHRUEAwoBBTAyAhMUABj4JrMvCW9VZ2cfAAIAGPgmFw0yNTEyMjgyMDU0MjRaMAwwCgYDVR0VBAMKAQUwMgITFAAZRlAsCX7uCgmS2wACABlGUBcNMjUxMjI4MTk0MTExWjAMMAoGA1UdFQQDCgEFMDICExQAGzDry8HWrPwC/SMAAgAbMOsXDTI1MTIyODE5MDUwM1owDDAKBgNVHRUEAwoBBTAyAhMUABPVLsdi6oXewQRzAAIAE9UuFw0yNTEyMjgxNjQzMDNaMAwwCgYDVR0VBAMKAQUwMgITFAAW+hEF+HzdgIrrfwACABb6ERcNMjUxMjI4MTYyNTIzWjAMMAoGA1UdFQQDCgEFMDICExQAGFDLC+IdUiY3r6gAAgAYUMsXDTI1MTIyODE1NDExMFowDDAKBgNVHRUEAwoBBTAyAhMUABEIJ2ZEkR3yzpnRAAIAEQgnFw0yNTEyMjgxMzU5NDdaMAwwCgYDVR0VBAMKAQUwMgITFAATuIXs0Dwq8q0B6AACABO4hRcNMjUxMjI4MDQwNTA5WjAMMAoGA1UdFQQDCgEBMDICExQAE7iE5RbPZ0EEr4kAAgATuIQXDTI1MTIyODA0MDUwOVowDDAKBgNVHRUEAwoBATAyAhMUABTbsN+rG0jB3znYAAIAFNuwFw0yNTEyMjgwMzEwMjlaMAwwCgYDVR0VBAMKAQUwMgITFAAXrbrMS3xXQa8whQACABetuhcNMjUxMjI4MDMwOTM0WjAMMAoGA1UdFQQDCgEFMDICExQAF6svn/0m7S7l4pkAAgAXqy8XDTI1MTIyNzIyMjk0OFowDDAKBgNVHRUEAwoBBTAyAhMUABWRkt5yQ4w+eJUiAAIAFZGSFw0yNTEyMjcyMTUwNTJaMAwwCgYDVR0VBAMKAQUwMgITFAAaAiWlwU8qezxLDAACABoCJRcNMjUxMjI3MjExMzU0WjAMMAoGA1UdFQQDCgEBMDICExQAGgIkk+nC08h9pVEAAgAaAiQXDTI1MTIyNzIxMTM1NFowDDAKBgNVHRUEAwoBATAyAhMUABtRzdWz7aCH2udlAAIAG1HNFw0yNTEyMjcxOTEzMDlaMAwwCgYDVR0VBAMKAQUwMgITFAAaxDwcewdpbneuPAACABrEPBcNMjUxMjI3MTgxMDMxWjAMMAoGA1UdFQQDCgEFMDICExQAGQd5zTmsjEwMONQAAgAZB3kXDTI1MTIyNzE3MDEwOFowDDAKBgNVHRUEAwoBBTAyAhMUABUZKIuup6Bj5FM/AAIAFRkoFw0yNTEyMjcxMjI5MzRaMAwwCgYDVR0VBAMKAQUwMgITFAAVEjgsA85TH/qWgAACABUSOBcNMjUxMjI3MTIwNTA3WjAMMAoGA1UdFQQDCgEFMDICExQAGJE5Rkrp8A7CHLkAAgAYkTkXDTI1MTIyNzEyMDM0OVowDDAKBgNVHRUEAwoBBTAyAhMUABn55bWDvQ1CvzH1AAIAGfnlFw0yNTEyMjcwNjI2MzJaMAwwCgYDVR0VBAMKAQUwMgITFAAWAqeCVukMmSh6YAACABYCpxcNMjUxMjI3MDQ1NTA4WjAMMAoGA1UdFQQDCgEFMDICExQAFGZSqWlyhCOiY8oAAgAUZlIXDTI1MTIyNzAxMDMwN1owDDAKBgNVHRUEAwoBBTAyAhMUABs4ulxW/1DHcUK2AAIAGzi6Fw0yNTEyMjcwMDU0MDJaMAwwCgYDVR0VBAMKAQUwMgITFAAWawlAr5666vDIJgACABZrCRcNMjUxMjI3MDAzODI4WjAMMAoGA1UdFQQDCgEFMDICExQAGKTklg/qeBiYWOkAAgAYpOQXDTI1MTIyNjIzMjcyNFowDDAKBgNVHRUEAwoBBTAyAhMUABV55P2P70RrRmjlAAIAFXnkFw0yNTEyMjYyMzAxMzJaMAwwCgYDVR0VBAMKAQUwMgITFAAa4JylWg/hwDIyjQACABrgnBcNMjUxMjI2MjI0NDM4WjAMMAoGA1UdFQQDCgEFMDICExQAG1I+rW5vsS2/9KYAAgAbUj4XDTI1MTIyNjIwNDIyMFowDDAKBgNVHRUEAwoBATAyAhMUABtSPbS5BVLsJ3rBAAIAG1I9Fw0yNTEyMjYyMDQyMjBaMAwwCgYDVR0VBAMKAQEwMgITFAAXW+IWdvqj6pO9xQACABdb4hcNMjUxMjI2MjAyNzAwWjAMMAoGA1UdFQQDCgEBMDICExQAF1vhEvA7vlrwsNgAAgAXW+EXDTI1MTIyNjIwMjY1OVowDDAKBgNVHRUEAwoBATAyAhMUABUNmj5pz9XJMEBIAAIAFQ2aFw0yNTEyMjYxOTQ3NTJaMAwwCgYDVR0VBAMKAQUwMgITFAAYTQJYzDeEuemXrwACABhNAhcNMjUxMjI2MTgxNzU3WjAMMAoGA1UdFQQDCgEFMDICExQAEgurTqaGwwqzBW0AAgASC6sXDTI1MTIyNjE3MzkyMVowDDAKBgNVHRUEAwoBATAyAhMUABILqimnhg+pnCd6AAIAEguqFw0yNTEyMjYxNzM5MjFaMAwwCgYDVR0VBAMKAQEwMgITFAAY9F4QW9806jvdCAACABj0XhcNMjUxMjI2MTcwMDQzWjAMMAoGA1UdFQQDCgEFMDICExQAGPg26mqfvfXaVywAAgAY+DYXDTI1MTIyNjE2NTQxN1owDDAKBgNVHRUEAwoBBTAyAhMUABJjaN/n977uUuKAAAIAEmNoFw0yNTEyMjYxNjQyNDdaMAwwCgYDVR0VBAMKAQEwMgITFAASY2cYz7C2J3h0nAACABJjZxcNMjUxMjI2MTY0MjQ3WjAMMAoGA1UdFQQDCgEBMDICExQAFu2wr4DOyeYD8pAAAgAW7bAXDTI1MTIyNjE2MTY0NVowDDAKBgNVHRUEAwoBATAyAhMUABbtr8fexY1FZ4cNAAIAFu2vFw0yNTEyMjYxNjE2NDVaMAwwCgYDVR0VBAMKAQEwMgITFAAVhqwoPld7mgd/vwACABWGrBcNMjUxMjI2MTU1MDQ0WjAMMAoGA1UdFQQDCgEBMDICExQAFYarD2Or+xRTlTkAAgAVhqsXDTI1MTIyNjE1NTA0NFowDDAKBgNVHRUEAwoBATAyAhMUABrNSG5hRpR/UoWCAAIAGs1IFw0yNTEyMjYxNTUwMTdaMAwwCgYDVR0VBAMKAQEwMgITFAAazUcYF60R45lULAACABrNRxcNMjUxMjI2MTU1MDE3WjAMMAoGA1UdFQQDCgEBMDICExQAFXy+vFCQz0/Qs78AAgAVfL4XDTI1MTIyNjE1MzY1NVowDDAKBgNVHRUEAwoBATAyAhMUABV8vS3K8bpp2Uo9AAIAFXy9Fw0yNTEyMjYxNTM2NTVaMAwwCgYDVR0VBAMKAQEwMgITFAAZc8aU9soDNLKVyAACABlzxhcNMjUxMjI2MTUxOTA2WjAMMAoGA1UdFQQDCgEBMDICExQAGXPFS0brMezBR0AAAgAZc8UXDTI1MTIyNjE1MTkwNlowDDAKBgNVHRUEAwoBATAyAhMUABC8jKO3M0jkE4y9AAIAELyMFw0yNTEyMjYxNTEyMDNaMAwwCgYDVR0VBAMKAQEwMgITFAAQvIuHC44i8JZz3gACABC8ixcNMjUxMjI2MTUxMjAzWjAMMAoGA1UdFQQDCgEBMDICExQAGVu3N3oFVXksk4EAAgAZW7cXDTI1MTIyNjA1NDUxMFowDDAKBgNVHRUEAwoBBTAyAhMUABntaxR3S0mX6YMcAAIAGe1rFw0yNTEyMjYwNDQ1MjNaMAwwCgYDVR0VBAMKAQUwMgITFAAVIz66bgtEU2MiKgACABUjPhcNMjUxMjI2MDQzMDMzWjAMMAoGA1UdFQQDCgEFMDICExQAFbu05N3WKRDy8eYAAgAVu7QXDTI1MTIyNjA0MDM1OVowDDAKBgNVHRUEAwoBATAyAhMUABW7s9hBDyEecNVGAAIAFbuzFw0yNTEyMjYwNDAzNTlaMAwwCgYDVR0VBAMKAQEwMgITFAAU0oPB6wk9VVuO7gACABTSgxcNMjUxMjI2MDExOTM4WjAMMAoGA1UdFQQDCgEFMDICExQAFus6RmTueGnABj4AAgAW6zoXDTI1MTIyNjAxMDUyMlowDDAKBgNVHRUEAwoBATAyAhMUABbrO88TNVAMpWRLAAIAFus7Fw0yNTEyMjYwMTA1MjJaMAwwCgYDVR0VBAMKAQEwMgITFAAZPISDKZnEu2zolwACABk8hBcNMjUxMjI2MDEwNTIwWjAMMAoGA1UdFQQDCgEBMDICExQAGTyFU7gSTvrd8GAAAgAZPIUXDTI1MTIyNjAxMDUyMFowDDAKBgNVHRUEAwoBATAyAhMUABqX56gd3kR/RgIEAAIAGpfnFw0yNTEyMjYwMDE1MzdaMAwwCgYDVR0VBAMKAQUwMgITFAAbFw3sT8IIYC3S5gACABsXDRcNMjUxMjI1MjM0ODA3WjAMMAoGA1UdFQQDCgEFMDICExQAFKuc8Q4Cn/fPctsAAgAUq5wXDTI1MTIyNTIzMzQwOFowDDAKBgNVHRUEAwoBBTAyAhMUABKhY+8ogMOFvN3MAAIAEqFjFw0yNTEyMjUyMzExMzVaMAwwCgYDVR0VBAMKAQUwMgITFAAWAqQvlUeTuX+q5QACABYCpBcNMjUxMjI1MjE0NjEwWjAMMAoGA1UdFQQDCgEFMDICExQAF3McAC0GhUIBl3wAAgAXcxwXDTI1MTIyNTIxMzg1MVowDDAKBgNVHRUEAwoBBTAyAhMUABQO4hL7wymPYfJaAAIAFA7iFw0yNTEyMjUyMTI5NThaMAwwCgYDVR0VBAMKAQUwMgITFAAWWV+oddLiLs3jQQACABZZXxcNMjUxMjI1MjEwNTQ5WjAMMAoGA1UdFQQDCgEFMDICExQAGOOCG1yYSFsfPDgAAgAY44IXDTI1MTIyNTE5NTIxMFowDDAKBgNVHRUEAwoBBTAyAhMUABRQZ/6PpsDkHYqRAAIAFFBnFw0yNTEyMjUxOTEyNTNaMAwwCgYDVR0VBAMKAQUwMgITFAAYHx6FEBIF9903ZgACABgfHhcNMjUxMjI1MTgwNTQxWjAMMAoGA1UdFQQDCgEFMDICExQAF2tn1B1LEsOXiJwAAgAXa2cXDTI1MTIyNTE3MDI0OVowDDAKBgNVHRUEAwoBBTAyAhMUABsCnsEBoFeqlKbzAAIAGwKeFw0yNTEyMjUxMzU0NDFaMAwwCgYDVR0VBAMKAQUwMgITFAAX4ag6HBmbpZlWWgACABfhqBcNMjUxMjI1MTI0ODUzWjAMMAoGA1UdFQQDCgEFMDICExQAGvl6qk9i1JAGyOAAAgAa+XoXDTI1MTIyNTA0NDgxOFowDDAKBgNVHRUEAwoBBTAyAhMUABjnDRbL8VqZBxmFAAIAGOcNFw0yNTEyMjUwNDA0MjJaMAwwCgYDVR0VBAMKAQEwMgITFAAY5wzhcjfVn4eDxgACABjnDBcNMjUxMjI1MDQwNDIyWjAMMAoGA1UdFQQDCgEBMDICExQAEoXMNTzD2g59VxAAAgAShcwXDTI1MTIyNTA0MDM0OVowDDAKBgNVHRUEAwoBATAyAhMUABKFy7iCBxmNfZOJAAIAEoXLFw0yNTEyMjUwNDAzNDlaMAwwCgYDVR0VBAMKAQEwMgITFAARjHWGYtu8eY2pTwACABGMdRcNMjUxMjI1MDEwNjAyWjAMMAoGA1UdFQQDCgEBMDICExQAEYx0OwKDd8wnzXcAAgARjHQXDTI1MTIyNTAxMDYwMVowDDAKBgNVHRUEAwoBATAyAhMUABG1MTccsBov8ONTAAIAEbUxFw0yNTEyMjUwMTA1NTJaMAwwCgYDVR0VBAMKAQEwMgITFAARtTCTAOHt7r4mQwACABG1MBcNMjUxMjI1MDEwNTUyWjAMMAoGA1UdFQQDCgEBMDICExQAEOhhvGOKgvAYYAIAAgAQ6GEXDTI1MTIyNTAxMDUzMlowDDAKBgNVHRUEAwoBATAyAhMUABDoYB3420eADQrXAAIAEOhgFw0yNTEyMjUwMTA1MzFaMAwwCgYDVR0VBAMKAQEwMgITFAAUc2n0sNiqjdNujAACABRzaRcNMjUxMjI1MDAwMDA0WjAMMAoGA1UdFQQDCgEBMDICExQAFHNoVkXLnxM1oogAAgAUc2gXDTI1MTIyNTAwMDAwMlowDDAKBgNVHRUEAwoBATAyAhMUABXZVO8o8IlgDZ6/AAIAFdlUFw0yNTEyMjQyMzMyNDVaMAwwCgYDVR0VBAMKAQUwMgITFAAYUhxBVAHQBZv/hQACABhSHBcNMjUxMjI0MjI1MDIzWjAMMAoGA1UdFQQDCgEFMDICExQAG0/6Ldo6SoZZ9hgAAgAbT/oXDTI1MTIyNDIxNDExMlowDDAKBgNVHRUEAwoBBTAyAhMUABduWvHqUWyz0vVKAAIAF25aFw0yNTEyMjQyMDQyMjBaMAwwCgYDVR0VBAMKAQUwMgITFAAVWyH4zoyaRjlRQgACABVbIRcNMjUxMjI0MjAzNTA3WjAMMAoGA1UdFQQDCgEBMDICExQAFVsg3C+3CexpossAAgAVWyAXDTI1MTIyNDIwMzUwNlowDDAKBgNVHRUEAwoBATAyAhMUABWVAWY24iqPuI3EAAIAFZUBFw0yNTEyMjQxOTEzMjlaMAwwCgYDVR0VBAMKAQUwMgITFAAUR+6wVqArL+R/vAACABRH7hcNMjUxMjI0MTkxMjIzWjAMMAoGA1UdFQQDCgEFMDICExQAFYheWKzQRTZegG8AAgAViF4XDTI1MTIyNDE3MzcwNlowDDAKBgNVHRUEAwoBBTAyAhMUABQ339bbB9+LTYNhAAIAFDffFw0yNTEyMjQxNzMwMTRaMAwwCgYDVR0VBAMKAQUwMgITFAAaVUe1FQntgx3pewACABpVRxcNMjUxMjI0MTYzNTE0WjAMMAoGA1UdFQQDCgEFMDICExQAGAoTs3pUIv6pxKgAAgAYChMXDTI1MTIyNDE1NDE0NlowDDAKBgNVHRUEAwoBATAyAhMUABgKEs+DKay0IGMNAAIAGAoSFw0yNTEyMjQxNTQxNDZaMAwwCgYDVR0VBAMKAQEwMgITFAAbTrzGL2gdEEkO7gACABtOvBcNMjUxMjI0MTUzNjQwWjAMMAoGA1UdFQQDCgEBMDICExQAG067gskjazqQNy0AAgAbTrsXDTI1MTIyNDE1MzY0MFowDDAKBgNVHRUEAwoBATAyAhMUABi8Y0A2PchF4I+OAAIAGLxjFw0yNTEyMjQxNTE4MDVaMAwwCgYDVR0VBAMKAQEwMgITFAAYvGL8Rwwb6NDPOgACABi8YhcNMjUxMjI0MTUxODA1WjAMMAoGA1UdFQQDCgEBMDICExQAEih2T7YXE1ktJToAAgASKHYXDTI2MDEwNjA0MTAxMlowDDAKBgNVHRUEAwoBATAyAhMUABlLezym5gsV7SjZAAIAGUt7Fw0yNjAxMDYwMjUwMzZaMAwwCgYDVR0VBAMKAQUwMgITFAAU5hkOzwuogMV/OwACABTmGRcNMjYwMTA2MDIzNzU3WjAMMAoGA1UdFQQDCgEFMDICExQAEnt+TM+MLh7/H0sAAgASe34XDTI2MDEwNjAyMzA1OFowDDAKBgNVHRUEAwoBATAyAhMUABJ7fdtKCbw/Nnc7AAIAEnt9Fw0yNjAxMDYwMjMwNThaMAwwCgYDVR0VBAMKAQEwMgITFAAXMySdCjvkOBWErAACABczJBcNMjYwMTA2MDIyNTQxWjAMMAoGA1UdFQQDCgEFMDICExQAGhfMrQG6xr0Ro34AAgAaF8wXDTI2MDEwNjAyMDg1OVowDDAKBgNVHRUEAwoBBTAyAhMUABj1MKC7UAYu+QlGAAIAGPUwFw0yNjAxMDYwMTU4MjFaMAwwCgYDVR0VBAMKAQUwMgITFAAXDdM1F4Tg+0sU+AACABcN0xcNMjYwMTA2MDEyNDM4WjAMMAoGA1UdFQQDCgEFMDICExQAG18DQgxCN0MMp4AAAgAbXwMXDTI2MDEwNjAxMjMxNlowDDAKBgNVHRUEAwoBBTAyAhMUABlnQJ3fIu7XmUzJAAIAGWdAFw0yNjAxMDYwMTA1MjJaMAwwCgYDVR0VBAMKAQEwMgITFAAZZ0FxOC7J0GrcWAACABlnQRcNMjYwMTA2MDEwNTIyWjAMMAoGA1UdFQQDCgEBMDICExQAGxsVWpB7bsTSGpQAAgAbGxUXDTI2MDEwNjAxMDUyMVowDDAKBgNVHRUEAwoBATAyAhMUABrHDMdxDjpee8TVAAIAGscMFw0yNjAxMDYwMTA1MjFaMAwwCgYDVR0VBAMKAQEwMgITFAAU6jncstXV0rt27gACABTqORcNMjYwMTA2MDAzNTU0WjAMMAoGA1UdFQQDCgEFMDICExQAG1pxe9th5WGXuokAAgAbWnEXDTI2MDEwNjAwMTkzMVowDDAKBgNVHRUEAwoBBTAyAhMUABifcbY5HLquv5WaAAIAGJ9xFw0yNjAxMDUyMzQwNDlaMAwwCgYDVR0VBAMKAQUwMgITFAAbXupkTBDC1/8H+gACABte6hcNMjYwMTA1MjI0MjQ4WjAMMAoGA1UdFQQDCgEFMDICExQAGK4yKPKJ4j3Z/PkAAgAYrjIXDTI2MDEwNTIyNDEwMlowDDAKBgNVHRUEAwoBBTAyAhMUABmBqAXrVPfEvMNLAAIAGYGoFw0yNjAxMDUyMTU3MzFaMAwwCgYDVR0VBAMKAQEwMgITFAAZgac4L4bzHAgUwAACABmBpxcNMjYwMTA1MjE1NzMxWjAMMAoGA1UdFQQDCgEBMDICExQAEP8UgjC8dGWDM5gAAgAQ/xQXDTI2MDEwNTIxNDQzM1owDDAKBgNVHRUEAwoBATAyAhMUABD/E6oTWrynFEvbAAIAEP8TFw0yNjAxMDUyMTQ0MzNaMAwwCgYDVR0VBAMKAQEwMgITFAAbXphs3HNoUFJEygACABtemBcNMjYwMTA1MjEzNDU4WjAMMAoGA1UdFQQDCgEBMDICExQAG16XxR45eW3FFsgAAgAbXpcXDTI2MDEwNTIxMzQ1OFowDDAKBgNVHRUEAwoBATAyAhMUABQmHNRaGDkQiYoyAAIAFCYcFw0yNjAxMDUyMTE4MDZaMAwwCgYDVR0VBAMKAQEwMgITFAAUJhuTB9ElWzVpHwACABQmGxcNMjYwMTA1MjExODA2WjAMMAoGA1UdFQQDCgEBMDICExQAG0dXgNFFBPVzadYAAgAbR1cXDTI2MDEwNTIxMDczMlowDDAKBgNVHRUEAwoBBTAyAhMUABtdYX5XijBqK9aYAAIAG11hFw0yNjAxMDUyMDU3MTJaMAwwCgYDVR0VBAMKAQUwMgITFAAYpIkwxXbwbO0DqAACABikiRcNMjYwMTA1MjAzNTQ3WjAMMAoGA1UdFQQDCgEFMDICExQAF4DoUF48oBZAYxkAAgAXgOgXDTI2MDEwNTIwMTEwMFowDDAKBgNVHRUEAwoBATAyAhMUABeA53bmQC2vVQvGAAIAF4DnFw0yNjAxMDUyMDExMDBaMAwwCgYDVR0VBAMKAQEwMgITFAAahVFJSrNeXzoKYAACABqFURcNMjYwMTA1MjAwOTMzWjAMMAoGA1UdFQQDCgEFMDICExQAGl1PZwMlbP4nt54AAgAaXU8XDTI2MDEwNTIwMDkwNlowDDAKBgNVHRUEAwoBATAyAhMUABpdTpxl0y/41ctaAAIAGl1OFw0yNjAxMDUyMDA5MDVaMAwwCgYDVR0VBAMKAQEwMgITFAAYPM2mDLvXPisuUQACABg8zRcNMjYwMTA1MjAwMDM0WjAMMAoGA1UdFQQDCgEFMDICExQAG0Kuz8asaJleqMkAAgAbQq4XDTI2MDEwNTE4NTcxM1owDDAKBgNVHRUEAwoBBTAyAhMUABtdtH0ez89V2RAZAAIAG120Fw0yNjAxMDUxODQ5MjBaMAwwCgYDVR0VBAMKAQEwMgITFAAbXbOcl+GriaU1PAACABtdsxcNMjYwMTA1MTg0OTIwWjAMMAoGA1UdFQQDCgEBMDICExQAECj8BbhHP/02PqAAAgAQKPwXDTI2MDEwNTE3MzIwNVowDDAKBgNVHRUEAwoBATAyAhMUABAo+zlgEyrxbzwvAAIAECj7Fw0yNjAxMDUxNzMyMDVaMAwwCgYDVR0VBAMKAQEwMgITFAAQ12KIQC+pz+eEhAACABDXYhcNMjYwMTA1MTcyMTEwWjAMMAoGA1UdFQQDCgEFMDICExQAGqeX5XmTSz60XVcAAgAap5cXDTI2MDEwNTE2NTUxOVowDDAKBgNVHRUEAwoBBTAyAhMUABi4Tp6ZEK0Zd4g/AAIAGLhOFw0yNjAxMDUxNjExMThaMAwwCgYDVR0VBAMKAQUwMgITFAAZpahkInc0T6EbFQACABmlqBcNMjYwMTA1MTYwODI0WjAMMAoGA1UdFQQDCgEBMDICExQAGaWnA0hvhiQSzpIAAgAZpacXDTI2MDEwNTE2MDgyNFowDDAKBgNVHRUEAwoBATAyAhMUABXGrMTy4+/Hj/r+AAIAFcasFw0yNjAxMDUxNTQzMjBaMAwwCgYDVR0VBAMKAQEwMgITFAAVxqvm1yQvuqlxYgACABXGqxcNMjYwMTA1MTU0MzIwWjAMMAoGA1UdFQQDCgEBMDICExQAG1v8Ger2KtJfgokAAgAbW/wXDTI2MDEwNTE1MjIwMlowDDAKBgNVHRUEAwoBATAyAhMUABtb+3F9yfvygAfLAAIAG1v7Fw0yNjAxMDUxNTIyMDJaMAwwCgYDVR0VBAMKAQEwMgITFAAbXAS64yhODzzysgACABtcBBcNMjYwMTA1MTUxOTU0WjAMMAoGA1UdFQQDCgEBMDICExQAG1wDp5957cELc88AAgAbXAMXDTI2MDEwNTE1MTk1NFowDDAKBgNVHRUEAwoBATAyAhMUAA+pyqYkK+1fqYCkAAIAD6nKFw0yNjAxMDUxNDM1MDNaMAwwCgYDVR0VBAMKAQEwMgITFAAPqclfubbcjNKOrwACAA+pyRcNMjYwMTA1MTQzNTAzWjAMMAoGA1UdFQQDCgEBMDICExQAGBvqzLlCVNRQqe0AAgAYG+oXDTI2MDEwNTE0MzIwMFowDDAKBgNVHRUEAwoBATAyAhMUABgb6W9KhIwXuf/aAAIAGBvpFw0yNjAxMDUxNDMxNTlaMAwwCgYDVR0VBAMKAQEwMgITFAAYizuHZ6Ndxuj0awACABiLOxcNMjYwMTA1MTQyMTE1WjAMMAoGA1UdFQQDCgEFMDICExQAGJzVpowjMqM6qc4AAgAYnNUXDTI2MDEwNTE0MTgxMlowDDAKBgNVHRUEAwoBBTAyAhMUABdIh8oTcxuodpvoAAIAF0iHFw0yNjAxMDUxNDA5MjZaMAwwCgYDVR0VBAMKAQUwMgITFAAVUxsNpdEi3FphzAACABVTGxcNMjYwMTA1MDQxMDM2WjAMMAoGA1UdFQQDCgEBMDICExQAFVMaufks5OCAMuIAAgAVUxoXDTI2MDEwNTA0MTAzNlowDDAKBgNVHRUEAwoBATAyAhMUABmd2yJ67dA4yF/cAAIAGZ3bFw0yNjAxMDUwMzE2MTBaMAwwCgYDVR0VBAMKAQUwMgITFAATOM7BzULw8YTecgACABM4zhcNMjYwMTA1MDIzNjE3WjAMMAoGA1UdFQQDCgEFMDICExQAFUXEdkKpWWsO8rQAAgAVRcQXDTI2MDEwNTAxMDUxN1owDDAKBgNVHRUEAwoBATAyAhMUABVFxbFP0rTb2HaXAAIAFUXFFw0yNjAxMDUwMTA1MTdaMAwwCgYDVR0VBAMKAQEwMgITFAAYRMW5FFgoEcageAACABhExRcNMjYwMTA0MjM1NTM4WjAMMAoGA1UdFQQDCgEFMDICExQAG1S3B8gunKUQCC4AAgAbVLcXDTI2MDEwNDIzMzEwN1owDDAKBgNVHRUEAwoBBTAyAhMUABrOexR1Dx4HvPhEAAIAGs57Fw0yNjAxMDQyMzA5MjFaMAwwCgYDVR0VBAMKAQUwMgITFAAVzIRKodRkaEr0yQACABXMhBcNMjYwMTA0MjEyNzM1WjAMMAoGA1UdFQQDCgEFMDICExQAGjkjB1rzZiLOHp4AAgAaOSMXDTI2MDEwNDIwMDEzMlowDDAKBgNVHRUEAwoBBTAyAhMUABHW2Xl28TRTfdojAAIAEdbZFw0yNjAxMDQxNjIxMjVaMAwwCgYDVR0VBAMKAQEwMgITFAAR1tiQ4NarnCmSoQACABHW2BcNMjYwMTA0MTYyMTI1WjAMMAoGA1UdFQQDCgEBMDICExQAFy9KPqrtL+H5nQEAAgAXL0oXDTI2MDEwNDE1MjUzMVowDDAKBgNVHRUEAwoBBTAyAhMUABtbkzk1Fg1ojOshAAIAG1uTFw0yNjAxMDQxMzQ0MzBaMAwwCgYDVR0VBAMKAQUwMgITFAAYwearJBqeW1W51AACABjB5hcNMjYwMTA0MTMzOTMxWjAMMAoGA1UdFQQDCgEFMDICExQAFonwJFf/LcFhVrcAAgAWifAXDTI2MDEwNDA2MTIxNlowDDAKBgNVHRUEAwoBBTAyAhMUABkHJYrja1AZHjInAAIAGQclFw0yNjAxMDQwNTM1MDFaMAwwCgYDVR0VBAMKAQUwMgITFAAXH9cyiu3sXvEn9QACABcf1xcNMjYwMTA0MDMzMzI2WjAMMAoGA1UdFQQDCgEFMDICExQAFDYj0NanH1CP6W8AAgAUNiMXDTI2MDEwNDAzMDgzNVowDDAKBgNVHRUEAwoBBTAyAhMUABE2aLOoWLsCYH+oAAIAETZoFw0yNjAxMDMyMjE0NDhaMAwwCgYDVR0VBAMKAQUwMgITFAASyIewSal9sRUJagACABLIhxcNMjYwMTAzMTk1MjMxWjAMMAoGA1UdFQQDCgEFMDICExQAGG4Dtf3kTzOnVe8AAgAYbgMXDTI2MDEwMzE4MzYwMlowDDAKBgNVHRUEAwoBBTAyAhMUABoU6Pl7DPAUNnO3AAIAGhToFw0yNjAxMDMxNzUxMjhaMAwwCgYDVR0VBAMKAQUwMgITFAAaZ7jMlvWaQ/BXWAACABpnuBcNMjYwMTAzMTcyNDQ4WjAMMAoGA1UdFQQDCgEBMDICExQAGme3Mdyft946MSMAAgAaZ7cXDTI2MDEwMzE3MjQ0N1owDDAKBgNVHRUEAwoBATAyAhMUABo6dwI6MQOIpvBMAAIAGjp3Fw0yNjAxMDMxNjU3MzlaMAwwCgYDVR0VBAMKAQUwMgITFAAZVwlXbfpp9ZYUOwACABlXCRcNMjYwMTAzMDYxNzU1WjAMMAoGA1UdFQQDCgEFMDICExQAG1nnOTD9hXpMEqgAAgAbWecXDTI2MDEwMzA2MTAwM1owDDAKBgNVHRUEAwoBATAyAhMUABtZ5jBLqps7X7sXAAIAG1nmFw0yNjAxMDMwNjEwMDJaMAwwCgYDVR0VBAMKAQEwMgITFAATmUluUpfJm8VGAAACABOZSRcNMjYwMTAzMDQxOTE5WjAMMAoGA1UdFQQDCgEFMDICExQAFvXDroh9QwoM/iUAAgAW9cMXDTI2MDEwMzAxMzI0NFowDDAKBgNVHRUEAwoBBTAyAhMUABbMgolg8FXRpoTDAAIAFsyCFw0yNjAxMDMwMTAwMjFaMAwwCgYDVR0VBAMKAQUwMgITFAAXSHodiIWJ5QLVGgACABdIehcNMjYwMTAyMjM1NjI3WjAMMAoGA1UdFQQDCgEFMDICExQAGNHeoiEHUgR4GfoAAgAY0d4XDTI2MDEwMjIzMjYxOVowDDAKBgNVHRUEAwoBBTAyAhMUABqzXqWvQVuo/YR0AAIAGrNeFw0yNjAxMDIyMjUxNDdaMAwwCgYDVR0VBAMKAQUwMgITFAAW0sb7srP3EQvNTgACABbSxhcNMjYwMTAyMjIwMDMxWjAMMAoGA1UdFQQDCgEBMDICExQAFtLHjzvEIcWPzV8AAgAW0scXDTI2MDEwMjIyMDAzMVowDDAKBgNVHRUEAwoBATAyAhMUABaPjJdoWCy/vOviAAIAFo+MFw0yNjAxMDIyMTM2MzZaMAwwCgYDVR0VBAMKAQUwMgITFAAUhPraJAzFoWPzAQACABSE+hcNMjYwMTAyMjExMjE0WjAMMAoGA1UdFQQDCgEFMDICExQAD5jFsyNg03dgfTEAAgAPmMUXDTI2MDEwMjIxMTE0MFowDDAKBgNVHRUEAwoBATAyAhMUAA+YxLcufZeYrnoFAAIAD5jEFw0yNjAxMDIyMTExNDBaMAwwCgYDVR0VBAMKAQEwMgITFAAZ9+o3O3KaHVb/GwACABn36hcNMjYwMTAyMjEwNzAwWjAMMAoGA1UdFQQDCgEFMDICExQAGs65fd2tUBfVDKwAAgAazrkXDTI2MDEwMjIwNDcyN1owDDAKBgNVHRUEAwoBBTAyAhMUABkIl10c3GHw6TUnAAIAGQiXFw0yNjAxMDIyMDMwMDlaMAwwCgYDVR0VBAMKAQUwMgITFAAacgg54o9A+SS9sAACABpyCBcNMjYwMTAyMTgxOTIyWjAMMAoGA1UdFQQDCgEFMDICExQAGaVrAlAyozclpUwAAgAZpWsXDTI2MDEwMjE4MDcwMVowDDAKBgNVHRUEAwoBBTAyAhMUABBu8+1owRfK3biPAAIAEG7zFw0yNjAxMDIxNjIwMzNaMAwwCgYDVR0VBAMKAQEwMgITFAAQbvJLs3CSMD6MaQACABBu8hcNMjYwMTAyMTYyMDMzWjAMMAoGA1UdFQQDCgEBMDICExQAEMnrEwpbFzZx6iIAAgAQyesXDTI2MDEwMjE2MTQzNFowDDAKBgNVHRUEAwoBBTAyAhMUABfzoUtCUXBlUJQAAAIAF/OhFw0yNjAxMDIxNTU3NDBaMAwwCgYDVR0VBAMKAQEwMgITFAAX86IYx5D4vb834QACABfzohcNMjYwMTAyMTU1NzQwWjAMMAoGA1UdFQQDCgEBMDICExQAGEguDunqCFkRzYcAAgAYSC4XDTI2MDEwMjE1MjkyN1owDDAKBgNVHRUEAwoBBTAyAhMUABgidsyHbMGxDJJ4AAIAGCJ2Fw0yNjAxMDIxNDQ5MTVaMAwwCgYDVR0VBAMKAQUwMgITFAAbSMb5oAeDYBoLbQACABtIxhcNMjYwMTAyMDU1MjA3WjAMMAoGA1UdFQQDCgEFMDICExQAGRXQ+2SF4NPJayMAAgAZFdAXDTI2MDEwMjA0MDgzMFowDDAKBgNVHRUEAwoBATAyAhMUABkVz6V8q23tScTyAAIAGRXPFw0yNjAxMDIwNDA4MzBaMAwwCgYDVR0VBAMKAQEwMgITFAAZCfVXTPOK1wvZXwACABkJ9RcNMjYwMTAyMDI1MjI1WjAMMAoGA1UdFQQDCgEFMDICExQAGLmUEG9pK5xa0v4AAgAYuZQXDTI2MDEwMTIzMzYwNlowDDAKBgNVHRUEAwoBBTAyAhMUABle3yJIiO6wvX6VAAIAGV7fFw0yNjAxMDExNjM5MDRaMAwwCgYDVR0VBAMKAQUwMgITFAAXzjsWdpFB89c/wwACABfOOxcNMjYwMTAxMDg0NTQ1WjAMMAoGA1UdFQQDCgEFMDICExQAFzjc/6W+OX9zlD4AAgAXONwXDTI2MDEwMTA0MzUwM1owDDAKBgNVHRUEAwoBBTAyAhMUABM6xiev/GzeGWU2AAIAEzrGFw0yNjAxMDEwNDA5MzBaMAwwCgYDVR0VBAMKAQEwMgITFAATOsWfup9i2LuhsAACABM6xRcNMjYwMTAxMDQwOTMwWjAMMAoGA1UdFQQDCgEBMDICExQAE/ViuTfToGrD3pUAAgAT9WIXDTI2MDEwMTA0MDkxOFowDDAKBgNVHRUEAwoBATAyAhMUABP1Yb6zUTmZqwy+AAIAE/VhFw0yNjAxMDEwNDA5MThaMAwwCgYDVR0VBAMKAQEwMgITFAASTPGUmYYQjE2yrwACABJM8RcNMjYwMTAxMDQwOTAyWjAMMAoGA1UdFQQDCgEBMDICExQAEkzwAJkoTFtZpvQAAgASTPAXDTI2MDEwMTA0MDkwMVowDDAKBgNVHRUEAwoBATAyAhMUABljmzcYbaiFaCngAAIAGWObFw0yNjAxMDEwMzQyMjZaMAwwCgYDVR0VBAMKAQUwMgITFAAbVcPeVp0nhz3VmgACABtVwxcNMjYwMTAxMDIyMjU2WjAMMAoGA1UdFQQDCgEFMDICExQAGix+E4VQTThZ5V0AAgAaLH4XDTI2MDEwMTAxMDUxOFowDDAKBgNVHRUEAwoBATAyAhMUABosf2rQCm4J41tCAAIAGix/Fw0yNjAxMDEwMTA1MThaMAwwCgYDVR0VBAMKAQEwMgITFAAYdaZCVzFDMwkfhAACABh1phcNMjUxMjMxMjI0OTMzWjAMMAoGA1UdFQQDCgEBMDICExQAGHWlhjGrfgxYyiYAAgAYdaUXDTI1MTIzMTIyNDkzM1owDDAKBgNVHRUEAwoBATAyAhMUABridpNurW8ybXvhAAIAGuJ2Fw0yNTEyMzEyMjQ0NDRaMAwwCgYDVR0VBAMKAQEwMgITFAAa4nVyiJeBTSUArwACABridRcNMjUxMjMxMjI0NDQzWjAMMAoGA1UdFQQDCgEBMDICExQAG0vhZzKNYIJElyYAAgAbS+EXDTI1MTIzMTIxMzUzM1owDDAKBgNVHRUEAwoBBTAyAhMUABltI5m0QxEMNA1sAAIAGW0jFw0yNTEyMzExOTI2MDNaMAwwCgYDVR0VBAMKAQUwMgITFAAatWpGIzZAqteYsAACABq1ahcNMjUxMjMxMTgxNjM2WjAMMAoGA1UdFQQDCgEFMDICExQAG1A3QmdxbMIpqSkAAgAbUDcXDTI1MTIzMTE3NDYwMFowDDAKBgNVHRUEAwoBBTAyAhMUABWgc1S/treL/pNQAAIAFaBzFw0yNTEyMzExNzAyNDFaMAwwCgYDVR0VBAMKAQUwMgITFAAYE7rkUILl0EIBPgACABgTuhcNMjUxMjMxMTY1NTQ5WjAMMAoGA1UdFQQDCgEFMDICExQAEGcPkDWn7NT3JtIAAgAQZw8XDTI1MTIzMTE2NDY1M1owDDAKBgNVHRUEAwoBBTAyAhMUABsh3AcYjW20D7C7AAIAGyHcFw0yNTEyMzExNTIyMTVaMAwwCgYDVR0VBAMKAQEwMgITFAAbIdvBMhdASEU5UQACABsh2xcNMjUxMjMxMTUyMjE1WjAMMAoGA1UdFQQDCgEBMDICExQAFDMpR+K+C9mtmVAAAgAUMykXDTI1MTIzMTE0MzM0NFowDDAKBgNVHRUEAwoBBTAyAhMUABllFt0bKtH+tzydAAIAGWUWFw0yNTEyMzExMzU2NDRaMAwwCgYDVR0VBAMKAQUwMgITFAAXtSUqM+LGcOw1NQACABe1JRcNMjUxMjMxMTIzOTU3WjAMMAoGA1UdFQQDCgEFMDICExQAE4A7Vk2ABYT0yeAAAgATgDsXDTI1MTIzMTA3MDYxMlowDDAKBgNVHRUEAwoBBTAyAhMUABB0Hw6kCOI7FqFQAAIAEHQfFw0yNTEyMzEwNTA1NDhaMAwwCgYDVR0VBAMKAQEwMgITFAAQdB5Yuz5G4PQotwACABB0HhcNMjUxMjMxMDUwNTQ4WjAMMAoGA1UdFQQDCgEBMDICExQAGPYn4p/5MUI5rPgAAgAY9icXDTI1MTIzMTA0NDI0NFowDDAKBgNVHRUEAwoBBTAyAhMUABmKnyosXbeLwOsFAAIAGYqfFw0yNTEyMzEwMzU0NTNaMAwwCgYDVR0VBAMKAQUwMgITFAAa/RUcuH3iUkmsbQACABr9FRcNMjUxMjMxMDM0OTI2WjAMMAoGA1UdFQQDCgEFMDICExQAFcQ18oJ8Oh9VrS8AAgAVxDUXDTI1MTIzMTAzMDc0MlowDDAKBgNVHRUEAwoBBTAyAhMUABhu9tuq5lbM1a6VAAIAGG72Fw0yNTEyMzEwMDQ5NTFaMAwwCgYDVR0VBAMKAQUwMgITFAAXSINRFnVSWuFb0QACABdIgxcNMjUxMjMxMDAzMDU1WjAMMAoGA1UdFQQDCgEFMDICExQAGHVFExjWtXbaMQEAAgAYdUUXDTI1MTIzMTAwMDU0M1owDDAKBgNVHRUEAwoBBTAyAhMUABixHZ+rUMbIyAifAAIAGLEdFw0yNTEyMzAyMjI3NDNaMAwwCgYDVR0VBAMKAQUwMgITFAAZyjuM1TPGxTcDJQACABnKOxcNMjUxMjMwMjExOTAzWjAMMAoGA1UdFQQDCgEBMDICExQAGco8iQDSIE5lAoIAAgAZyjwXDTI1MTIzMDIxMTkwM1owDDAKBgNVHRUEAwoBATAyAhMUABLJJwHgKhpTLFOaAAIAEsknFw0yNTEyMzAyMTAxNTBaMAwwCgYDVR0VBAMKAQUwMgITFAAQNWi6Op5DNA12BAACABA1aBcNMjUxMjMwMjA1OTMzWjAMMAoGA1UdFQQDCgEBMDICExQAEDVnUyWnOzokkYcAAgAQNWcXDTI1MTIzMDIwNTkzMlowDDAKBgNVHRUEAwoBATAyAhMUABtVv7XKmFvl/+ECAAIAG1W/Fw0yNTEyMzAyMDE0MDhaMAwwCgYDVR0VBAMKAQUwMgITFAAadnD/yK/PvVk7KwACABp2cBcNMjUxMjMwMTk1MDA4WjAMMAoGA1UdFQQDCgEBMDICExQAGnZvu4QJPkOwGa4AAgAadm8XDTI1MTIzMDE5NTAwOFowDDAKBgNVHRUEAwoBATAyAhMUABfJ5lAlqpFD1sV+AAIAF8nmFw0yNTEyMzAxODQ1MzBaMAwwCgYDVR0VBAMKAQUwMgITFAAT7Z4o3CK8GPiGDwACABPtnhcNMjUxMjMwMTczMzQzWjAMMAoGA1UdFQQDCgEBMDICExQAE+2dCZY30VyG2gwAAgAT7Z0XDTI1MTIzMDE3MzM0M1owDDAKBgNVHRUEAwoBATAyAhMUABpf2j3GRACGRGQQAAIAGl/aFw0yNTEyMzAxNzMyMDlaMAwwCgYDVR0VBAMKAQEwMgITFAAVEuQ/2BrrD1qfLgACABUS5BcNMjYwMTA5MTE0NDEyWjAMMAoGA1UdFQQDCgEFMDICExQAG2vwvF2f4wX7sXEAAgAba/AXDTI2MDEwOTA2MTAwMlowDDAKBgNVHRUEAwoBATAyAhMUABtr75AWw8nnVMZZAAIAG2vvFw0yNjAxMDkwNjEwMDBaMAwwCgYDVR0VBAMKAQEwMgITFAAYpNBiXoJKomhV0wACABik0BcNMjYwMTA5MDIyNTQwWjAMMAoGA1UdFQQDCgEFMDICExQAGN4UOu8eH9TtuDQAAgAY3hQXDTI2MDEwOTAyMDc1MlowDDAKBgNVHRUEAwoBBTAyAhMUABTGzcfkKkZRl4NeAAIAFMbNFw0yNjAxMDkwMTQyMzJaMAwwCgYDVR0VBAMKAQUwMgITFAAYsee38leuHFoImAACABix5xcNMjYwMTA5MDE0MTAxWjAMMAoGA1UdFQQDCgEFMDICExQAEIVM4CIplgzrpGwAAgAQhUwXDTI2MDEwOTAxMDUyNVowDDAKBgNVHRUEAwoBATAyAhMUABCFTQg5lN7x9yTtAAIAEIVNFw0yNjAxMDkwMTA1MjVaMAwwCgYDVR0VBAMKAQEwMgITFAAacY55SZszn2FB+AACABpxjhcNMjYwMTA5MDAxMjExWjAMMAoGA1UdFQQDCgEBMDICExQAGnGNjjNeJAs15ywAAgAacY0XDTI2MDEwOTAwMTIxMVowDDAKBgNVHRUEAwoBATAyAhMUABbSu3vvuozDhPw8AAIAFtK7Fw0yNjAxMDgyMzM4MzRaMAwwCgYDVR0VBAMKAQEwMgITFAAW0roVKrPpzjD9XwACABbSuhcNMjYwMTA4MjMzODM0WjAMMAoGA1UdFQQDCgEBMDICExQAGvToKPNWsS3/ZUkAAgAa9OgXDTI2MDEwODIzMzgxMFowDDAKBgNVHRUEAwoBATAyAhMUABr050v+bNa2czDyAAIAGvTnFw0yNjAxMDgyMzM4MTBaMAwwCgYDVR0VBAMKAQEwMgITFAAX7IC5xYOlbRWfeAACABfsgBcNMjYwMTA4MjIwNzQ1WjAMMAoGA1UdFQQDCgEFMDICExQAG20vmmUgqIqgrA4AAgAbbS8XDTI2MDEwODIxNTYyMFowDDAKBgNVHRUEAwoBATAyAhMUABttLoQYWFHtBIuqAAIAG20uFw0yNjAxMDgyMTU2MTlaMAwwCgYDVR0VBAMKAQEwMgITFAAbbRb6Iz3BuiuPNgACABttFhcNMjYwMTA4MjE0ODQyWjAMMAoGA1UdFQQDCgEBMDICExQAG20VOUrlLKrr5lcAAgAbbRUXDTI2MDEwODIxNDg0MlowDDAKBgNVHRUEAwoBATAyAhMUABttHUGfV6tc0BKBAAIAG20dFw0yNjAxMDgyMTQ1MDNaMAwwCgYDVR0VBAMKAQEwMgITFAAbbRy0VM2IpMbQ2AACABttHBcNMjYwMTA4MjE0NTAyWjAMMAoGA1UdFQQDCgEBMDICExQAGWYEn6KvDgYJTVUAAgAZZgQXDTI2MDEwODIxMzcyOFowDDAKBgNVHRUEAwoBBTAyAhMUAA/zR+xoW7n1YzmwAAIAD/NHFw0yNjAxMDgyMTAyMDNaMAwwCgYDVR0VBAMKAQEwMgITFAAP80YNe6cmkf1AEwACAA/zRhcNMjYwMTA4MjEwMjAzWjAMMAoGA1UdFQQDCgEBMDICExQAGKYUlUoaI8h6h40AAgAYphQXDTI2MDEwODIwNTIxN1owDDAKBgNVHRUEAwoBBTAyAhMUABTXS3z9fFOVL8FaAAIAFNdLFw0yNjAxMDgyMDQ4NTVaMAwwCgYDVR0VBAMKAQUwMgITFAAQT20+anFWNuQzoAACABBPbRcNMjYwMTA4MjA0NzQ1WjAMMAoGA1UdFQQDCgEFMDICExQAFj4lQ3FuXmZgcCcAAgAWPiUXDTI2MDEwODIwMjgyNFowDDAKBgNVHRUEAwoBATAyAhMUABY+JOUBmKV9HHqiAAIAFj4kFw0yNjAxMDgyMDI4MjRaMAwwCgYDVR0VBAMKAQEwMgITFAARAIZtFQ0NZC+PfQACABEAhhcNMjYwMTA4MjAxNTQzWjAMMAoGA1UdFQQDCgEBMDICExQAEQCFTGywMLfgt5IAAgARAIUXDTI2MDEwODIwMTU0M1owDDAKBgNVHRUEAwoBATAyAhMUABTkI5o7yQGIiYNuAAIAFOQjFw0yNjAxMDgyMDAzNDRaMAwwCgYDVR0VBAMKAQEwMgITFAAU5CIwcCN6qSwg9QACABTkIhcNMjYwMTA4MjAwMzQzWjAMMAoGA1UdFQQDCgEBMDICExQAGJFBgT/Sj3KBGW4AAgAYkUEXDTI2MDEwODE5MzU0N1owDDAKBgNVHRUEAwoBBTAyAhMUABWb63zWn1yOvS6zAAIAFZvrFw0yNjAxMDgxOTExMThaMAwwCgYDVR0VBAMKAQEwMgITFAAVm+qBS+J2Uhg/cQACABWb6hcNMjYwMTA4MTkxMTE4WjAMMAoGA1UdFQQDCgEBMDICExQAEwu7KxXXjdwVfGcAAgATC7sXDTI2MDEwODE4NDQzNFowDDAKBgNVHRUEAwoBATAyAhMUABMLuvn/w+bklEg1AAIAEwu6Fw0yNjAxMDgxODQ0MzRaMAwwCgYDVR0VBAMKAQEwMgITFAAZYBdSf2x6NVj7NgACABlgFxcNMjYwMTA4MTgyOTExWjAMMAoGA1UdFQQDCgEBMDICExQAGWAWChLfrQ5YM10AAgAZYBYXDTI2MDEwODE4MjkxMVowDDAKBgNVHRUEAwoBATAyAhMUABruR+002L0dKGmZAAIAGu5HFw0yNjAxMDgxODE1MTdaMAwwCgYDVR0VBAMKAQUwMgITFAAYm77lrF68+z3psgACABibvhcNMjYwMTA4MTgxMjAwWjAMMAoGA1UdFQQDCgEFMDICExQAE2ruRr0nGKNJH88AAgATau4XDTI2MDEwODE2MjU1NFowDDAKBgNVHRUEAwoBATAyAhMUABNq7dLx8PpyIMHIAAIAE2rtFw0yNjAxMDgxNjI1NTRaMAwwCgYDVR0VBAMKAQEwMgITFAAQBq8ZLopGY6kBhAACABAGrxcNMjYwMTA4MTYxOTQ1WjAMMAoGA1UdFQQDCgEBMDICExQAEAau6Re7SICO9lMAAgAQBq4XDTI2MDEwODE2MTk0NVowDDAKBgNVHRUEAwoBATAyAhMUABaE3Q5TC1wi1hrsAAIAFoTdFw0yNjAxMDgxNTM2NTVaMAwwCgYDVR0VBAMKAQEwMgITFAAWhNy7msi/yhBW7gACABaE3BcNMjYwMTA4MTUzNjU1WjAMMAoGA1UdFQQDCgEBMDICExQAEtHSL1uaICnt2k4AAgAS0dIXDTI2MDEwODE1MzQxM1owDDAKBgNVHRUEAwoBATAyAhMUABLR0YU8lTvfd3t1AAIAEtHRFw0yNjAxMDgxNTM0MTNaMAwwCgYDVR0VBAMKAQEwMgITFAAZM8see5838wxJVwACABkzyxcNMjYwMTA4MTUzMzM1WjAMMAoGA1UdFQQDCgEBMDICExQAGTPKpoFhr+4tLjAAAgAZM8oXDTI2MDEwODE1MzMzNVowDDAKBgNVHRUEAwoBATAyAhMUABYe949mnyKUpyNVAAIAFh73Fw0yNjAxMDgxNTA3MTFaMAwwCgYDVR0VBAMKAQEwMgITFAAWHvbKZe3BpA7M9wACABYe9hcNMjYwMTA4MTUwNzExWjAMMAoGA1UdFQQDCgEBMDICExQAGOwiEfgY+in7Y3QAAgAY7CIXDTI2MDEwODE0NDkwNlowDDAKBgNVHRUEAwoBBTAyAhMUABr6SQ0TwfugY3pNAAIAGvpJFw0yNjAxMDgxNDQ3MzVaMAwwCgYDVR0VBAMKAQUwMgITFAAaYXzUOkz798iJNAACABphfBcNMjYwMTA4MTQ0MTI1WjAMMAoGA1UdFQQDCgEBMDICExQAGmF78d/3Rw2YaQ4AAgAaYXsXDTI2MDEwODE0NDEyNFowDDAKBgNVHRUEAwoBATAyAhMUABtj5S7rjaRwztGCAAIAG2PlFw0yNjAxMDgxMzAzMTJaMAwwCgYDVR0VBAMKAQUwMgITFAAbY/bcpiaaFZ7swAACABtj9hcNMjYwMTA4MDIwMTA1WjAMMAoGA1UdFQQDCgEFMDICExQAG0plMGcbVzFFwYEAAgAbSmUXDTI2MDEwODAxMDUwNlowDDAKBgNVHRUEAwoBBTAyAhMUABUkG0TprweYnqYZAAIAFSQbFw0yNjAxMDgwMDI0NTBaMAwwCgYDVR0VBAMKAQUwMgITFAAY6GqqucoH9iR/HwACABjoahcNMjYwMTA3MjMzNDU2WjAMMAoGA1UdFQQDCgEFMDICExQAFR8mKCkjQ/tk8jAAAgAVHyYXDTI2MDEwNzIxMzEyM1owDDAKBgNVHRUEAwoBATAyAhMUABUfJWU2AHnEXqD8AAIAFR8lFw0yNjAxMDcyMTMxMjNaMAwwCgYDVR0VBAMKAQEwMgITFAAQkQGcckIkhGUkRQACABCRARcNMjYwMTA3MjExNjQ2WjAMMAoGA1UdFQQDCgEBMDICExQAEJEAEQ7fYB76cjAAAgAQkQAXDTI2MDEwNzIxMTY0NlowDDAKBgNVHRUEAwoBATAyAhMUABe6mfdrkpGzShVLAAIAF7qZFw0yNjAxMDcyMTA5MDZaMAwwCgYDVR0VBAMKAQUwMgITFAAYAjc8sIdB0lkPNwACABgCNxcNMjYwMTA3MjA1MzMwWjAMMAoGA1UdFQQDCgEBMDICExQAGAI2AecGke8D+rkAAgAYAjYXDTI2MDEwNzIwNTMzMFowDDAKBgNVHRUEAwoBATAyAhMUABtg/wzifoz/asyrAAIAG2D/Fw0yNjAxMDcyMDUzMTZaMAwwCgYDVR0VBAMKAQUwMgITFAAaVKmDZJOhZl/5zwACABpUqRcNMjYwMTA3MjA0MzE4WjAMMAoGA1UdFQQDCgEBMDICExQAGlSo+0WVolLtnOoAAgAaVKgXDTI2MDEwNzIwNDMxOFowDDAKBgNVHRUEAwoBATAyAhMUABMzU9UVtt2ZDHUPAAIAEzNTFw0yNjAxMDcyMDM4NTVaMAwwCgYDVR0VBAMKAQEwMgITFAATM1JjGnZ8f7v8uwACABMzUhcNMjYwMTA3MjAzODU1WjAMMAoGA1UdFQQDCgEBMDICExQAEq0gVYt1SkDmL6YAAgASrSAXDTI2MDEwNzIwMTMzNlowDDAKBgNVHRUEAwoBATAyAhMUABKtH7Fp+IQ4Z+l6AAIAEq0fFw0yNjAxMDcyMDEzMzZaMAwwCgYDVR0VBAMKAQEwMgITFAAXqFu7L2E0HQATzQACABeoWxcNMjYwMTA3MjAwNDQ2WjAMMAoGA1UdFQQDCgEBMDICExQAF6haelFI1BSNPrgAAgAXqFoXDTI2MDEwNzIwMDQ0NlowDDAKBgNVHRUEAwoBATAyAhMUABi/7GKxZV8VsvO9AAIAGL/sFw0yNjAxMDcxOTU1NDdaMAwwCgYDVR0VBAMKAQEwMgITFAAYv+txFDmbq4MznQACABi/6xcNMjYwMTA3MTk1NTQ3WjAMMAoGA1UdFQQDCgEBMDICExQAF/ObKMLSI+PvDzwAAgAX85sXDTI2MDEwNzE5NTUyMlowDDAKBgNVHRUEAwoBBTAyAhMUABTDPSz63XBn8LJrAAIAFMM9Fw0yNjAxMDcxOTM4MTBaMAwwCgYDVR0VBAMKAQEwMgITFAAUwzxqtLt2gPXo1wACABTDPBcNMjYwMTA3MTkzODA5WjAMMAoGA1UdFQQDCgEBMDICExQAFbimjcTyV5gHegAAAgAVuKYXDTI2MDEwNzE5MzQwMlowDDAKBgNVHRUEAwoBBTAyAhMUABUoLfJkWqRiGSFsAAIAFSgtFw0yNjAxMDcxOTIzNDlaMAwwCgYDVR0VBAMKAQUwMgITFAAVb1zozqGHq8EF0QACABVvXBcNMjYwMTA3MTczODU1WjAMMAoGA1UdFQQDCgEBMDICExQAFW9b8rO1pNdNj9EAAgAVb1sXDTI2MDEwNzE3Mzg1NVowDDAKBgNVHRUEAwoBATAyAhMUABtlxhN4cKycE/TjAAIAG2XGFw0yNjAxMDcxNzIzNTFaMAwwCgYDVR0VBAMKAQUwMgITFAAQsB+oNfWqMmem9QACABCwHxcNMjYwMTA3MTcxNTA3WjAMMAoGA1UdFQQDCgEBMDICExQAELAesOQdfYIjalsAAgAQsB4XDTI2MDEwNzE3MTUwN1owDDAKBgNVHRUEAwoBATAyAhMUABJ+OS2Hk+89g6Y7AAIAEn45Fw0yNjAxMDcxNzExMzlaMAwwCgYDVR0VBAMKAQUwMgITFAAWlWQb89vMO4sd7wACABaVZBcNMjYwMTA3MTY1MzEwWjAMMAoGA1UdFQQDCgEFMDICExQAEdbhnzeBFdXy24AAAgAR1uEXDTI2MDEwNzE2MzkyMFowDDAKBgNVHRUEAwoBATAyAhMUABHW4NO3v9m6o4W9AAIAEdbgFw0yNjAxMDcxNjM5MjBaMAwwCgYDVR0VBAMKAQEwMgITFAAYsQXzeJ0Q/zEiIgACABixBRcNMjYwMTA3MTYyNjIxWjAMMAoGA1UdFQQDCgEFMDICExQAGRqRePDnvj9hFYQAAgAZGpEXDTI2MDEwNzE2MjM1NFowDDAKBgNVHRUEAwoBBTAyAhMUABWEwAT/ySn4SyKMAAIAFYTAFw0yNjAxMDcxNjE2MzZaMAwwCgYDVR0VBAMKAQEwMgITFAAVhL/LPIgVjGFDYQACABWEvxcNMjYwMTA3MTYxNjM2WjAMMAoGA1UdFQQDCgEBMDICExQAGF98vtFzjNithjgAAgAYX3wXDTI2MDEwNzE2MTE0MlowDDAKBgNVHRUEAwoBBTAyAhMUABU8YvP6xDUtgBjpAAIAFTxiFw0yNjAxMDcxNTUyMThaMAwwCgYDVR0VBAMKAQEwMgITFAAVPGFVQ+ikNtpvQgACABU8YRcNMjYwMTA3MTU1MjE4WjAMMAoGA1UdFQQDCgEBMDICExQAFTxAaFh6W97yqhoAAgAVPEAXDTI2MDEwNzE1Mzg0M1owDDAKBgNVHRUEAwoBATAyAhMUABU8P8Q0sIDduFWpAAIAFTw/Fw0yNjAxMDcxNTM4NDNaMAwwCgYDVR0VBAMKAQEwMgITFAAViytqMMgkq/1pjQACABWLKxcNMjYwMTA3MTUzMDQ2WjAMMAoGA1UdFQQDCgEBMDICExQAFYsqcmcTZ3HlpA8AAgAViyoXDTI2MDEwNzE1MzA0NVowDDAKBgNVHRUEAwoBATAyAhMUABVSUnTQDKEwqv0kAAIAFVJSFw0yNjAxMDcxNTA0MTRaMAwwCgYDVR0VBAMKAQUwMgITFAAZEkMzmOAXfSeIEQACABkSQxcNMjYwMTA3MTM0ODM5WjAMMAoGA1UdFQQDCgEFMDICExQAG1jUC/Q0Zpm6BMoAAgAbWNQXDTI2MDEwNzA1NDQ1NVowDDAKBgNVHRUEAwoBBTAyAhMUABtE927ZQzZ/OsLFAAIAG0T3Fw0yNjAxMDcwNDEyMjlaMAwwCgYDVR0VBAMKAQUwMgITFAAUrsF1CwPBChua2AACABSuwRcNMjYwMTA3MDQwNzUwWjAMMAoGA1UdFQQDCgEBMDICExQAFK7ADDFpIlIGgz0AAgAUrsAXDTI2MDEwNzA0MDc1MFowDDAKBgNVHRUEAwoBATAyAhMUABCjMhr/assjA0C0AAIAEKMyFw0yNjAxMDcwMzM2NTFaMAwwCgYDVR0VBAMKAQUwMgITFAAXXmRVDWuq3QNxywACABdeZBcNMjYwMTA3MDMwMjA4WjAMMAoGA1UdFQQDCgEBMDICExQAF15jTMBMUJDv1EYAAgAXXmMXDTI2MDEwNzAzMDIwOFowDDAKBgNVHRUEAwoBATAyAhMUABWMhacUc2onctY8AAIAFYyFFw0yNjAxMDcwMjQ4NTFaMAwwCgYDVR0VBAMKAQUwMgITFAATR1OPrdioLGDEKAACABNHUxcNMjYwMTA3MDE0NjUyWjAMMAoGA1UdFQQDCgEFMDICExQAGn4sJdD9ca2s394AAgAafiwXDTI2MDEwNzAxMDUxOFowDDAKBgNVHRUEAwoBATAyAhMUABp+LVwm8Z4QDvqrAAIAGn4tFw0yNjAxMDcwMTA1MThaMAwwCgYDVR0VBAMKAQEwMgITFAAY8UFslyRdSz2VkwACABjxQRcNMjYwMTA3MDA0ODA4WjAMMAoGA1UdFQQDCgEFMDICExQAG2A5oRNHjXm6EWQAAgAbYDkXDTI2MDEwNzAwNDIxNFowDDAKBgNVHRUEAwoBBTAyAhMUABg64jaM/TcoFTKJAAIAGDriFw0yNjAxMDcwMDMxMzdaMAwwCgYDVR0VBAMKAQUwMgITFAAbBqttTzZQuce6hgACABsGqxcNMjYwMTA3MDAyNjI2WjAMMAoGA1UdFQQDCgEFMDICExQAGw7W7cPDQ3f7tUIAAgAbDtYXDTI2MDEwNzAwMDQyNlowDDAKBgNVHRUEAwoBBTAyAhMUAA+xdMH/stYjZe4RAAIAD7F0Fw0yNjAxMDYyMzI4MzJaMAwwCgYDVR0VBAMKAQEwMgITFAAPsXPsipPu2MaGhAACAA+xcxcNMjYwMTA2MjMyODMyWjAMMAoGA1UdFQQDCgEBMDICExQAEj+fjMQkXdPDS28AAgASP58XDTI2MDEwNjIzMjgzMlowDDAKBgNVHRUEAwoBATAyAhMUABI/ninTmC+/GD4cAAIAEj+eFw0yNjAxMDYyMzI4MzJaMAwwCgYDVR0VBAMKAQEwMgITFAAY7tei4dQdcCzsiQACABju1xcNMjYwMTA2MjMwNDQ5WjAMMAoGA1UdFQQDCgEFMDICExQAFHpnJND4nmbWClkAAgAUemcXDTI2MDEwNjIyNDAxN1owDDAKBgNVHRUEAwoBBTAyAhMUABmsQ8N4EViiV/gIAAIAGaxDFw0yNjAxMDYyMjIxNTBaMAwwCgYDVR0VBAMKAQUwMgITFAAZalmIeBUaOBrXNAACABlqWRcNMjYwMTA2MjE0NTQ5WjAMMAoGA1UdFQQDCgEBMDICExQAGWpYRAZC7q1PC1IAAgAZalgXDTI2MDEwNjIxNDU0OVowDDAKBgNVHRUEAwoBATAyAhMUABtQX53Xhmx4PvZMAAIAG1BfFw0yNjAxMDYyMTI3MjdaMAwwCgYDVR0VBAMKAQUwMgITFAAUtglLCO64qeOtTAACABS2CRcNMjYwMTA2MjEyNjM0WjAMMAoGA1UdFQQDCgEFMDICExQAFkEq2ViLOvAZcJsAAgAWQSoXDTI2MDEwNjIxMTk0NFowDDAKBgNVHRUEAwoBATAyAhMUABZBKUHuZ9r6Jd8DAAIAFkEpFw0yNjAxMDYyMTE5NDRaMAwwCgYDVR0VBAMKAQEwMgITFAAaniDYxkcaNAxAUgACABqeIBcNMjYwMTA2MjExMzQ4WjAMMAoGA1UdFQQDCgEFMDICExQAFJTWNaMQLLOcOogAAgAUlNYXDTI2MDEwNjIxMDgxOVowDDAKBgNVHRUEAwoBATAyAhMUABSU1ZaCO/EGV9fOAAIAFJTVFw0yNjAxMDYyMTA4MTlaMAwwCgYDVR0VBAMKAQEwMgITFAAbYwbnJt9S5P6jggACABtjBhcNMjYwMTA2MjEwMDE2WjAMMAoGA1UdFQQDCgEFMDICExQAGVu9ptCRHuidsF8AAgAZW70XDTI2MDEwNjIwNTA1MVowDDAKBgNVHRUEAwoBBTAyAhMUABlaU7YEkQvSD0uWAAIAGVpTFw0yNjAxMDYxOTM0MjdaMAwwCgYDVR0VBAMKAQEwMgITFAAZWlKbh5kjy/A7TAACABlaUhcNMjYwMTA2MTkzNDI3WjAMMAoGA1UdFQQDCgEBMDICExQAG2HrHm+5zWcSkjgAAgAbYesXDTI2MDEwNjE4MjEzMlowDDAKBgNVHRUEAwoBBTAyAhMUABhc+jGtmK8XlJ6WAAIAGFz6Fw0yNjAxMDYxODE5MjBaMAwwCgYDVR0VBAMKAQUwMgITFAAWdZpjI30Mlz4kxQACABZ1mhcNMjYwMTA2MTczNDAyWjAMMAoGA1UdFQQDCgEFMDICExQAGw+r9sHMuZRbYHkAAgAbD6sXDTI2MDEwNjE3MjAwN1owDDAKBgNVHRUEAwoBBTAyAhMUABXCNh7fyJSKZ8ZuAAIAFcI2Fw0yNjAxMDYxNzA0MjNaMAwwCgYDVR0VBAMKAQEwMgITFAAVwjVozUbKYwLTaQACABXCNRcNMjYwMTA2MTcwNDIzWjAMMAoGA1UdFQQDCgEBMDICExQAGqUc1u91P7l/mwMAAgAapRwXDTI2MDEwNjE2MzYyMFowDDAKBgNVHRUEAwoBATAyAhMUABqlG6LhzeX0To3NAAIAGqUbFw0yNjAxMDYxNjM2MjBaMAwwCgYDVR0VBAMKAQEwMgITFAAZqj4tkGIkZUlkOAACABmqPhcNMjYwMTA2MTYzNDU5WjAMMAoGA1UdFQQDCgEFMDICExQAG2C7Y3T6YAy2ILEAAgAbYLsXDTI2MDEwNjE2MzQxMVowDDAKBgNVHRUEAwoBATAyAhMUABtgug/ZH9OldyJTAAIAG2C6Fw0yNjAxMDYxNjM0MTFaMAwwCgYDVR0VBAMKAQEwMgITFAAQ5IfjYMtlnUEY8QACABDkhxcNMjYwMTA2MTYxNzA4WjAMMAoGA1UdFQQDCgEBMDICExQAEOSGJWcLZ05UjJoAAgAQ5IYXDTI2MDEwNjE2MTcwOFowDDAKBgNVHRUEAwoBATAyAhMUABivNqWr2zV7bCu8AAIAGK82Fw0yNjAxMDYxNjExNDFaMAwwCgYDVR0VBAMKAQUwMgITFAAUTfBe1KWkKomcLQACABRN8BcNMjYwMTA2MTU1OTE3WjAMMAoGA1UdFQQDCgEBMDICExQAFE3vwSf5s7Y/eJMAAgAUTe8XDTI2MDEwNjE1NTkxN1owDDAKBgNVHRUEAwoBATAyAhMUABmtEE4XRd3f9zfhAAIAGa0QFw0yNjAxMDYxNTMzMzVaMAwwCgYDVR0VBAMKAQUwMgITFAATO/JEVGTPmHkUMQACABM78hcNMjYwMTA2MTUyMDQzWjAMMAoGA1UdFQQDCgEBMDICExQAEzvxpa/LzzCHhHAAAgATO/EXDTI2MDEwNjE1MjA0MlowDDAKBgNVHRUEAwoBATAyAhMUABGCTQcxw3bMI/ydAAIAEYJNFw0yNjAxMDYxNDMyNDdaMAwwCgYDVR0VBAMKAQUwMgITFAAUY5pe0n3cbJVynQACABRjmhcNMjYwMTA2MDQxMDM1WjAMMAoGA1UdFQQDCgEBMDICExQAFGOZEg2ACakLfm0AAgAUY5kXDTI2MDEwNjA0MTAzNVowDDAKBgNVHRUEAwoBATAyAhMUABMG+5sRLS4iZuaNAAIAEwb7Fw0yNjAxMDYwNDEwMjJaMAwwCgYDVR0VBAMKAQEwMgITFAATBvpnlQuSsrqKLwACABMG+hcNMjYwMTA2MDQxMDIyWjAMMAoGA1UdFQQDCgEBMDICExQAEih3NbQBFJXlaLAAAgASKHcXDTI2MDEwNjA0MTAxMlowDDAKBgNVHRUEAwoBATAyAhMUABt5chIeyT8kiq6HAAIAG3lyFw0yNjAxMTQwNjEwMDJaMAwwCgYDVR0VBAMKAQEwMgITFAAbeXFVIxpnSm8KOAACABt5cRcNMjYwMTE0MDYxMDAyWjAMMAoGA1UdFQQDCgEBMDICExQAD6DwhbqmCdnBZOIAAgAPoPAXDTI2MDExNDA0MDkzN1owDDAKBgNVHRUEAwoBATAyAhMUAA+g75Lk2RHVZmBwAAIAD6DvFw0yNjAxMTQwNDA5MzdaMAwwCgYDVR0VBAMKAQEwMgITFAAZbfCv/lykJXCAYwACABlt8BcNMjYwMTE0MDQwODUxWjAMMAoGA1UdFQQDCgEBMDICExQAGW3vpa0wnD+O2EQAAgAZbe8XDTI2MDExNDA0MDg1MVowDDAKBgNVHRUEAwoBATAyAhMUABh3XXwCutFX5qSoAAIAGHddFw0yNjAxMTQwMjM5MTdaMAwwCgYDVR0VBAMKAQUwMgITFAAZWf8fceMffWKLlQACABlZ/xcNMjYwMTE0MDIxMjM5WjAMMAoGA1UdFQQDCgEFMDICExQAGNzFmf2SaiMcSH4AAgAY3MUXDTI2MDExNDAyMDIxOVowDDAKBgNVHRUEAwoBBTAyAhMUABVBLf2dXqwGk7FAAAIAFUEtFw0yNjAxMTQwMTQzMjlaMAwwCgYDVR0VBAMKAQUwMgITFAAbWJMjVe4NEZYu8wACABtYkxcNMjYwMTEzMjM0MzUxWjAMMAoGA1UdFQQDCgEFMDICExQAF83Aii0TsZikIz8AAgAXzcAXDTI2MDExMzIzMTc0MVowDDAKBgNVHRUEAwoBBTAyAhMUABkjutH4fv9YCFBPAAIAGSO6Fw0yNjAxMTMyMjU2NDFaMAwwCgYDVR0VBAMKAQUwMgITFAAZlooiSGcISJe/9QACABmWihcNMjYwMTEzMjIxOTEwWjAMMAoGA1UdFQQDCgEBMDICExQAGZaJkBKRCgL7Bo8AAgAZlokXDTI2MDExMzIyMTkxMFowDDAKBgNVHRUEAwoBATAyAhMUABSvCpBrf1VaQEoyAAIAFK8KFw0yNjAxMTMyMjExMjRaMAwwCgYDVR0VBAMKAQUwMgITFAAVStjqmEBUF4kB2wACABVK2BcNMjYwMTEzMjE1NzUzWjAMMAoGA1UdFQQDCgEFMDICExQAF7UJI1rSe5eFCMEAAgAXtQkXDTI2MDExMzIxMzEzN1owDDAKBgNVHRUEAwoBBTAyAhMUABjYY4Anx+T3MQ6TAAIAGNhjFw0yNjAxMTMyMTA4NTZaMAwwCgYDVR0VBAMKAQUwMgITFAAVDBR7IJo7BilMZgACABUMFBcNMjYwMTEzMjEwNjMxWjAMMAoGA1UdFQQDCgEFMDICExQAFeX5LU/AMhbOtFUAAgAV5fkXDTI2MDExMzE5MzIxOVowDDAKBgNVHRUEAwoBBTAyAhMUABt7TiqjuaRtVjAYAAIAG3tOFw0yNjAxMTMxOTEwMDlaMAwwCgYDVR0VBAMKAQUwMgITFAAbV5wV+ZneMOnJHwACABtXnBcNMjYwMTEzMTg1NjI1WjAMMAoGA1UdFQQDCgEFMDICExQAE7VxiuOYwJuNvwMAAgATtXEXDTI2MDExMzE3MzYxN1owDDAKBgNVHRUEAwoBATAyAhMUABO1cLZtwm2Q1WB2AAIAE7VwFw0yNjAxMTMxNzM2MTdaMAwwCgYDVR0VBAMKAQEwMgITFAAZHuryRkQKTpoOCgACABke6hcNMjYwMTEzMTcxMTA3WjAMMAoGA1UdFQQDCgEFMDICExQAFOigHAyxpYBUetAAAgAU6KAXDTI2MDExMzE3MDcxNFowDDAKBgNVHRUEAwoBATAyAhMUABTonzupB/7aWMuYAAIAFOifFw0yNjAxMTMxNzA3MTRaMAwwCgYDVR0VBAMKAQEwMgITFAAaDWCAEWGxr3GmLAACABoNYBcNMjYwMTEzMTYyNDIzWjAMMAoGA1UdFQQDCgEBMDICExQAGg1fnRp3zdDU+kcAAgAaDV8XDTI2MDExMzE2MjQyM1owDDAKBgNVHRUEAwoBATAyAhMUABG9G8oPD2OwNn1SAAIAEb0bFw0yNjAxMTMxNTMxMTRaMAwwCgYDVR0VBAMKAQEwMgITFAARvRq/c5MV/idkPwACABG9GhcNMjYwMTEzMTUzMTE0WjAMMAoGA1UdFQQDCgEBMDICExQAGZhbLiYYi5XPnzYAAgAZmFsXDTI2MDExMzE1MTI0MFowDDAKBgNVHRUEAwoBATAyAhMUABmYWuC0GxKB3NozAAIAGZhaFw0yNjAxMTMxNTEyMzlaMAwwCgYDVR0VBAMKAQEwMgITFAAZYir+2hBAEyJplQACABliKhcNMjYwMTEzMTUwODQ5WjAMMAoGA1UdFQQDCgEFMDICExQAEXOvKBewBy+mAV4AAgARc68XDTI2MDExMzE0NTMwN1owDDAKBgNVHRUEAwoBBTAyAhMUABO25dt0nihjMfTVAAIAE7blFw0yNjAxMTMxNDEyMzhaMAwwCgYDVR0VBAMKAQEwMgITFAATtuTc0Tps658kngACABO25BcNMjYwMTEzMTQxMjM4WjAMMAoGA1UdFQQDCgEBMDICExQAFCt5l5WgVgM0CeAAAgAUK3kXDTI2MDExMzEzMDAyMVowDDAKBgNVHRUEAwoBATAyAhMUABQrevPeyQrIzt8WAAIAFCt6Fw0yNjAxMTMxMzAwMjFaMAwwCgYDVR0VBAMKAQEwMgITFAAZF//fUVhb92Pz0gACABkX/xcNMjYwMTEzMTI0NzU4WjAMMAoGA1UdFQQDCgEBMDICExQAGRf+JhPHrXwDfnwAAgAZF/4XDTI2MDExMzEyNDc1OFowDDAKBgNVHRUEAwoBATAyAhMUABs1cT8iEQ1siKWIAAIAGzVxFw0yNjAxMTMxMjA1MzFaMAwwCgYDVR0VBAMKAQUwMgITFAAbeEnmr08hezgPdAACABt4SRcNMjYwMTEzMDkyMTU0WjAMMAoGA1UdFQQDCgEFMDICExQAGRoP8Zt86kYx7IIAAgAZGg8XDTI2MDExMzA5MTczMVowDDAKBgNVHRUEAwoBBTAyAhMUABtQCp64oNUkiPpJAAIAG1AKFw0yNjAxMTMwNjU5MDRaMAwwCgYDVR0VBAMKAQUwMgITFAAXLBfUjZvjH4mMtQACABcsFxcNMjYwMTEzMDQwNzUwWjAMMAoGA1UdFQQDCgEBMDICExQAFywWSGpzAIxnHmkAAgAXLBYXDTI2MDExMzA0MDc1MFowDDAKBgNVHRUEAwoBATAyAhMUABoYeqQszdJo7zzlAAIAGhh6Fw0yNjAxMTMwMzA1MzBaMAwwCgYDVR0VBAMKAQUwMgITFAAVKKynkMCHNPIYewACABUorBcNMjYwMTEzMDI0ODM3WjAMMAoGA1UdFQQDCgEFMDICExQAGvrVm69i0RZ/i8UAAgAa+tUXDTI2MDExMzAyMDU1NlowDDAKBgNVHRUEAwoBBTAyAhMUABPGcCAngqOQeyCvAAIAE8ZwFw0yNjAxMTMwMTEzNDdaMAwwCgYDVR0VBAMKAQUwMgITFAAZ9VeCO/PTKykj+AACABn1VxcNMjYwMTEzMDA1ODUyWjAMMAoGA1UdFQQDCgEFMDICExQAFHGWJlcRJ/nTyYYAAgAUcZYXDTI2MDExMjIzMzYzMFowDDAKBgNVHRUEAwoBATAyAhMUABRxl7VrQS29ifmWAAIAFHGXFw0yNjAxMTIyMzM2MzBaMAwwCgYDVR0VBAMKAQEwMgITFAAbU5EZc727H3B1eQACABtTkRcNMjYwMTEyMjMwODQ1WjAMMAoGA1UdFQQDCgEFMDICExQAGspgOwJyMqU2IioAAgAaymAXDTI2MDExMjIyMzAxNlowDDAKBgNVHRUEAwoBBTAyAhMUABUUEU1Uvwev6Do0AAIAFRQRFw0yNjAxMTIyMTUwMDFaMAwwCgYDVR0VBAMKAQEwMgITFAAVFBAcMc1goV5PPwACABUUEBcNMjYwMTEyMjE1MDAwWjAMMAoGA1UdFQQDCgEBMDICExQAGz3W8elbooRiDSwAAgAbPdYXDTI2MDExMjIwNTc1OVowDDAKBgNVHRUEAwoBBTAyAhMUABha15HBgbSC9asqAAIAGFrXFw0yNjAxMTIyMDM2NTJaMAwwCgYDVR0VBAMKAQEwMgITFAAYWtZpfXvD519A5QACABha1hcNMjYwMTEyMjAzNjUyWjAMMAoGA1UdFQQDCgEBMDICExQAGB9Gjdh+F0gKX4sAAgAYH0YXDTI2MDExMjIwMjgyM1owDDAKBgNVHRUEAwoBATAyAhMUABgfRdqfxA+31IzaAAIAGB9FFw0yNjAxMTIyMDI4MjNaMAwwCgYDVR0VBAMKAQEwMgITFAAYpMEAaEWnNEL3+QACABikwRcNMjYwMTEyMjAwMDI0WjAMMAoGA1UdFQQDCgEFMDICExQAEh2t/kgse6qLOcMAAgASHa0XDTI2MDExMjE5NTkzOVowDDAKBgNVHRUEAwoBATAyAhMUABIdrGBz14KH3EapAAIAEh2sFw0yNjAxMTIxOTU5MzhaMAwwCgYDVR0VBAMKAQEwMgITFAARlB8QtXrTMgS+TAACABGUHxcNMjYwMTEyMTk1NzEzWjAMMAoGA1UdFQQDCgEBMDICExQAEZQeKlM9F29Qw40AAgARlB4XDTI2MDExMjE5NTcxM1owDDAKBgNVHRUEAwoBATAyAhMUABUDpX0Oc6oUn6XVAAIAFQOlFw0yNjAxMTIxOTU3MTNaMAwwCgYDVR0VBAMKAQEwMgITFAAVA6Rkf/YPHuOxMAACABUDpBcNMjYwMTEyMTk1NzEzWjAMMAoGA1UdFQQDCgEBMDICExQAGcuCGxik6nnhtU4AAgAZy4IXDTI2MDExMjE3NTcxMlowDDAKBgNVHRUEAwoBBTAyAhMUABZILL/nMsrM5wxpAAIAFkgsFw0yNjAxMTIxNzAxMDBaMAwwCgYDVR0VBAMKAQUwMgITFAAVQusUpy4O2JjB0AACABVC6xcNMjYwMTEyMTU1MzE4WjAMMAoGA1UdFQQDCgEBMDICExQAFULq7GL4tRaiwNQAAgAVQuoXDTI2MDExMjE1NTMxOFowDDAKBgNVHRUEAwoBATAyAhMUABK2zu/vSxdhbE4TAAIAErbOFw0yNjAxMTIxNTQ4NDRaMAwwCgYDVR0VBAMKAQEwMgITFAASts2cfP6NbmU8rQACABK2zRcNMjYwMTEyMTU0ODQ0WjAMMAoGA1UdFQQDCgEBMDICExQAEglgGt+SSBR/3jwAAgASCWAXDTI2MDExMjE1NDQwNlowDDAKBgNVHRUEAwoBATAyAhMUABIJX5JSZMAxO/EDAAIAEglfFw0yNjAxMTIxNTQ0MDZaMAwwCgYDVR0VBAMKAQEwMgITFAATVgDd5x1ferUg6wACABNWABcNMjYwMTEyMTQ1MDQ0WjAMMAoGA1UdFQQDCgEBMDICExQAE1X/YG1jbNJDQhgAAgATVf8XDTI2MDExMjE0NTA0NFowDDAKBgNVHRUEAwoBATAyAhMUABaKCAyiOMyJWjedAAIAFooIFw0yNjAxMTIxMTA5MDVaMAwwCgYDVR0VBAMKAQUwMgITFAAX8kfv+HFVA/T9DgACABfyRxcNMjYwMTEyMDY1MDQwWjAMMAoGA1UdFQQDCgEFMDICExQAFtOWmgU7k+OlqMsAAgAW05YXDTI2MDExMjA0MDYxNFowDDAKBgNVHRUEAwoBATAyAhMUABbTlRBN/s2p76ZEAAIAFtOVFw0yNjAxMTIwNDA2MTRaMAwwCgYDVR0VBAMKAQEwMgITFAAX8ZykSPgQU31RNAACABfxnBcNMjYwMTEyMDEwNjE2WjAMMAoGA1UdFQQDCgEFMDICExQAGm58UkRTU7Jz86EAAgAabnwXDTI2MDExMjAxMDEwOVowDDAKBgNVHRUEAwoBBTAyAhMUABjilCha8vwLnwrxAAIAGOKUFw0yNjAxMTEyMDQ2NDZaMAwwCgYDVR0VBAMKAQUwMgITFAAYaavj+Q4SV/X4CQACABhpqxcNMjYwMTExMTk0MzQ5WjAMMAoGA1UdFQQDCgEFMDICExQAGR6WILDcwK4r6IgAAgAZHpYXDTI2MDExMTE1MTQxMVowDDAKBgNVHRUEAwoBBTAyAhMUABtSIVdxgjpuAzrcAAIAG1IhFw0yNjAxMTEwNDEwMzlaMAwwCgYDVR0VBAMKAQUwMgITFAAWKSKj78I7/wig1wACABYpIhcNMjYwMTExMDQwNDMzWjAMMAoGA1UdFQQDCgEBMDICExQAFikhOBup6I0jIiEAAgAWKSEXDTI2MDExMTA0MDQzMlowDDAKBgNVHRUEAwoBATAyAhMUABlEoKb/bYSfnnNIAAIAGUSgFw0yNjAxMTEwNDAyMDVaMAwwCgYDVR0VBAMKAQUwMgITFAAbczrfJJvNK5qPZwACABtzOhcNMjYwMTExMDI1NjIyWjAMMAoGA1UdFQQDCgEFMDICExQAF2olKlI8s2jo4mgAAgAXaiUXDTI2MDExMTAyNTUyMFowDDAKBgNVHRUEAwoBBTAyAhMUABnappVquQk5cnnDAAIAGdqmFw0yNjAxMTEwMjEyMTZaMAwwCgYDVR0VBAMKAQUwMgITFAARjnKEnUycqxyOlwACABGOchcNMjYwMTExMDEzMTA5WjAMMAoGA1UdFQQDCgEFMDICExQAFDsQwz231tfp8l8AAgAUOxAXDTI2MDExMDIyMTczMFowDDAKBgNVHRUEAwoBATAyAhMUABQ7D2xACFonwHMZAAIAFDsPFw0yNjAxMTAyMjE3MzBaMAwwCgYDVR0VBAMKAQEwMgITFAAbctrxPaM3UTWukAACABty2hcNMjYwMTEwMjAzNzI3WjAMMAoGA1UdFQQDCgEFMDICExQAGqoOn/OmWdkg/B8AAgAaqg4XDTI2MDExMDIwMzU0NFowDDAKBgNVHRUEAwoBBTAyAhMUABT6vW8lzxaw3uWvAAIAFPq9Fw0yNjAxMTAyMDI2MDFaMAwwCgYDVR0VBAMKAQUwMgITFAAa4cb9CiaEzremXgACABrhxhcNMjYwMTEwMTc1MzQyWjAMMAoGA1UdFQQDCgEFMDICExQAERGw3ePo3OLPF3MAAgAREbAXDTI2MDExMDE1NDU0MVowDDAKBgNVHRUEAwoBATAyAhMUABERr8RyNptBrkrHAAIAERGvFw0yNjAxMTAxNTQ1NDBaMAwwCgYDVR0VBAMKAQEwMgITFAAYn4E1suX6HlkRugACABifgRcNMjYwMTEwMTQxNjQyWjAMMAoGA1UdFQQDCgEFMDICExQAG3Ijn7F3hcoxVbUAAgAbciMXDTI2MDExMDA2MTAwN1owDDAKBgNVHRUEAwoBATAyAhMUABtyIjv7R2PZq2E9AAIAG3IiFw0yNjAxMTAwNjEwMDZaMAwwCgYDVR0VBAMKAQEwMgITFAAV7p4xuBtX6O6hmQACABXunhcNMjYwMTEwMDUwNTQ2WjAMMAoGA1UdFQQDCgEFMDICExQAGFsn/Y+pmg1XjecAAgAYWycXDTI2MDExMDA0MjQxN1owDDAKBgNVHRUEAwoBBTAyAhMUABIUBXu8PnSlrvgEAAIAEhQFFw0yNjAxMTAwNDE2MjJaMAwwCgYDVR0VBAMKAQEwMgITFAASFAQUn7lwMbyimwACABIUBBcNMjYwMTEwMDQxNjIyWjAMMAoGA1UdFQQDCgEBMDICExQAFX8dBziS01vFtNsAAgAVfx0XDTI2MDExMDA0MTMwMlowDDAKBgNVHRUEAwoBATAyAhMUABV/HIg+i6Mgz6DoAAIAFX8cFw0yNjAxMTAwNDEzMDFaMAwwCgYDVR0VBAMKAQEwMgITFAAa5+7UN1M6TmN1ngACABrn7hcNMjYwMTEwMDQxMTE5WjAMMAoGA1UdFQQDCgEBMDICExQAGuftckggGR8R1h0AAgAa5+0XDTI2MDExMDA0MTExOVowDDAKBgNVHRUEAwoBATAyAhMUABQAA7W1tdprjd8zAAIAFAADFw0yNjAxMTAwMzAxMzVaMAwwCgYDVR0VBAMKAQUwMgITFAAbM0DDvdNU0aaCrAACABszQBcNMjYwMTEwMDE1OTMyWjAMMAoGA1UdFQQDCgEFMDICExQAGSJmpKDURj3oWRQAAgAZImYXDTI2MDExMDAxNDQzMFowDDAKBgNVHRUEAwoBBTAyAhMUABqPG6CATJpr68giAAIAGo8bFw0yNjAxMTAwMTA2MDZaMAwwCgYDVR0VBAMKAQUwMgITFAAWBseBFQC9fxU07wACABYGxxcNMjYwMTEwMDA1NjA4WjAMMAoGA1UdFQQDCgEFMDICExQAGOK+P5PuFKkkWVYAAgAY4r4XDTI2MDExMDAwNDEzN1owDDAKBgNVHRUEAwoBBTAyAhMUABaylx2DZRIBPtmxAAIAFrKXFw0yNjAxMDkyMzM1NDBaMAwwCgYDVR0VBAMKAQUwMgITFAAZh4MFS4BTviOBEAACABmHgxcNMjYwMTA5MjIxOTQxWjAMMAoGA1UdFQQDCgEFMDICExQAGG54x5p2gpwAoocAAgAYbngXDTI2MDEwOTIyMTUwOFowDDAKBgNVHRUEAwoBBTAyAhMUABXnz2uqRgpMC5h7AAIAFefPFw0yNjAxMDkyMTMxMzNaMAwwCgYDVR0VBAMKAQEwMgITFAAV584Eobv+Pjz7RgACABXnzhcNMjYwMTA5MjEzMTMzWjAMMAoGA1UdFQQDCgEBMDICExQAENgZOydxp2sLavEAAgAQ2BkXDTI2MDEwOTIxMTEwMVowDDAKBgNVHRUEAwoBATAyAhMUABDYGPbtle2CrL4dAAIAENgYFw0yNjAxMDkyMTExMDFaMAwwCgYDVR0VBAMKAQEwMgITFAAbcSGx0DV6xSmE4gACABtxIRcNMjYwMTA5MjAxNTAwWjAMMAoGA1UdFQQDCgEBMDICExQAG3Egpwi1WBLD94gAAgAbcSAXDTI2MDEwOTIwMTUwMFowDDAKBgNVHRUEAwoBATAyAhMUABtxD6B2zwDNGHZ3AAIAG3EPFw0yNjAxMDkyMDEwMzVaMAwwCgYDVR0VBAMKAQEwMgITFAAbcQ7j5pT5MtmfIgACABtxDhcNMjYwMTA5MjAxMDM1WjAMMAoGA1UdFQQDCgEBMDICExQAEKiHutXfLg4cA0kAAgAQqIcXDTI2MDEwOTE5NTkwOFowDDAKBgNVHRUEAwoBATAyAhMUABCohoiw1HNe9xVlAAIAEKiGFw0yNjAxMDkxOTU5MDhaMAwwCgYDVR0VBAMKAQEwMgITFAARIVRqALthnojA5gACABEhVBcNMjYwMTA5MTgzNDI4WjAMMAoGA1UdFQQDCgEBMDICExQAESFT4krzbZCGP3gAAgARIVMXDTI2MDEwOTE4MzQyOFowDDAKBgNVHRUEAwoBATAyAhMUABgYAS2AAUgDWXKwAAIAGBgBFw0yNjAxMDkxODE3MjRaMAwwCgYDVR0VBAMKAQEwMgITFAAYGACG+Ou4jTPaxwACABgYABcNMjYwMTA5MTgxNzI0WjAMMAoGA1UdFQQDCgEBMDICExQAGVvH1/TQ/Wt813sAAgAZW8cXDTI2MDEwOTE4MTAwOFowDDAKBgNVHRUEAwoBBTAyAhMUABFkbz/Y2UEaMcC5AAIAEWRvFw0yNjAxMDkxNzQ3NTdaMAwwCgYDVR0VBAMKAQEwMgITFAARZG6DWrcmm8jc1wACABFkbhcNMjYwMTA5MTc0NzU3WjAMMAoGA1UdFQQDCgEBMDICExQAEwFDkXm3ncF4jcwAAgATAUMXDTI2MDEwOTE3NDU0MlowDDAKBgNVHRUEAwoBATAyAhMUABMBQj+EXOFmLXFVAAIAEwFCFw0yNjAxMDkxNzQ1NDJaMAwwCgYDVR0VBAMKAQEwMgITFAAZ3uy2xsmWsvnQlwACABne7BcNMjYwMTA5MTczOTIwWjAMMAoGA1UdFQQDCgEBMDICExQAGd7rvLgoJOLO2YAAAgAZ3usXDTI2MDEwOTE3MzkyMFowDDAKBgNVHRUEAwoBATAyAhMUABce3ahpZPxyS/94AAIAFx7dFw0yNjAxMDkxNzM4MjBaMAwwCgYDVR0VBAMKAQUwMgITFAAVvUPd9mnK9CQDYAACABW9QxcNMjYwMTA5MTczMTQ3WjAMMAoGA1UdFQQDCgEBMDICExQAFb1C6NypGH5LU74AAgAVvUIXDTI2MDEwOTE3MzE0N1owDDAKBgNVHRUEAwoBATAyAhMUABUzw1oaVyTUGxYwAAIAFTPDFw0yNjAxMDkxNjI5NTdaMAwwCgYDVR0VBAMKAQEwMgITFAAVM8ImEZ1lnYeXBwACABUzwhcNMjYwMTA5MTYyOTU3WjAMMAoGA1UdFQQDCgEBMDICExQAEzxqVfi92/UsCHkAAgATPGoXDTI2MDEwOTE2MTkwMlowDDAKBgNVHRUEAwoBATAyAhMUABM8aR/57L420ZFsAAIAEzxpFw0yNjAxMDkxNjE5MDJaMAwwCgYDVR0VBAMKAQEwMgITFAAVyulfTTd3rhdykQACABXK6RcNMjYwMTA5MTU1ODU0WjAMMAoGA1UdFQQDCgEBMDICExQAFcroVaIHrsXGRygAAgAVyugXDTI2MDEwOTE1NTg1NFowDDAKBgNVHRUEAwoBATAyAhMUABsTSpA5DVESycSRAAIAGxNKFw0yNjAxMDkxNTU3MDBaMAwwCgYDVR0VBAMKAQUwMgITFAAYHww7FvSsidSrYwACABgfDBcNMjYwMTA5MTU1NDU4WjAMMAoGA1UdFQQDCgEFMDICExQAGWwYlpjvOlKAC2MAAgAZbBgXDTI2MDEwOTE1MjExMFowDDAKBgNVHRUEAwoBATAyAhMUABlsF5STnwlOYzPpAAIAGWwXFw0yNjAxMDkxNTIxMDlaMAwwCgYDVR0VBAMKAQEwMgITFAAYmxgHavvSWvSlwQACABibGBcNMjYwMTA5MTUxMzU1WjAMMAoGA1UdFQQDCgEFMDICExQAFDjkre5aLGXbYbkAAgAUOOQXDTI2MDEwOTE1MTMwNlowDDAKBgNVHRUEAwoBATAyAhMUABQ449vb6YRDVzlTAAIAFDjjFw0yNjAxMDkxNTEzMDZaMAwwCgYDVR0VBAMKAQEwMgITFAAQ5r3KckGr4jQrFAACABDmvRcNMjYwMTA5MTQyMzE0WjAMMAoGA1UdFQQDCgEBMDICExQAEOa8K+iP8+YFiFgAAgAQ5rwXDTI2MDEwOTE0MjMxNFowDDAKBgNVHRUEAwoBATAyAhMUABiFOWKvuqMDkL5UAAIAGIU5Fw0yNjAxMDkxNDAwMjdaMAwwCgYDVR0VBAMKAQUwMgITFAAWQ1P3gG/YQB7oSgACABZDUxcNMjYwMTA5MTI1NjI3WjAMMAoGA1UdFQQDCgEBMDICExQAFkNSiwfJ2w930IAAAgAWQ1IXDTI2MDEwOTEyNTYyN1owDDAKBgNVHRUEAwoBATAyAhMUABhTF0wY9Z79ZALRAAIAGFMXFw0yNjAxMDkxMjU1NDVaMAwwCgYDVR0VBAMKAQEwMgITFAAYUxbCAniTheMoqQACABhTFhcNMjYwMTA5MTI1NTQ1WjAMMAoGA1UdFQQDCgEBMDICExQAGJHXYByrTh2wiu8AAgAYkdcXDTI2MDExOTE1MjQxOVowDDAKBgNVHRUEAwoBBTAyAhMUABUnqynIUa8gyN/eAAIAFSerFw0yNjAxMTkxNTA0NDVaMAwwCgYDVR0VBAMKAQEwMgITFAAVJ6oCq2hAS77jngACABUnqhcNMjYwMTE5MTUwNDQ1WjAMMAoGA1UdFQQDCgEBMDICExQAEHDHPtIxKbZZATwAAgAQcMcXDTI2MDExOTE0NTMwM1owDDAKBgNVHRUEAwoBATAyAhMUABBwxnm8r4bQ652BAAIAEHDGFw0yNjAxMTkxNDUzMDNaMAwwCgYDVR0VBAMKAQEwMgITFAAT9RdruBCh9lM9NgACABP1FxcNMjYwMTE5MTQ0MTQzWjAMMAoGA1UdFQQDCgEFMDICExQAFEr3/GVMcJ4BFncAAgAUSvcXDTI2MDExOTE0MTgyOVowDDAKBgNVHRUEAwoBBTAyAhMUABchrsP82xOkVPbcAAIAFyGuFw0yNjAxMTkxMjUzMDNaMAwwCgYDVR0VBAMKAQUwMgITFAAbgpmuyGw5wzNNWQACABuCmRcNMjYwMTE5MTE0MDQ5WjAMMAoGA1UdFQQDCgEFMDICExQAF+PkEQT5o3zwG5MAAgAX4+QXDTI2MDExOTA0MzQ0M1owDDAKBgNVHRUEAwoBBTAyAhMUABPlmd1GjsLgX2mIAAIAE+WZFw0yNjAxMTkwNDA2NDZaMAwwCgYDVR0VBAMKAQEwMgITFAAT5Zh8b29WywU9AwACABPlmBcNMjYwMTE5MDQwNjQ2WjAMMAoGA1UdFQQDCgEBMDICExQAFhnreHZbNxClPdoAAgAWGesXDTI2MDExOTA0MDUxM1owDDAKBgNVHRUEAwoBATAyAhMUABYZ6iLKXQ7xzMjWAAIAFhnqFw0yNjAxMTkwNDA1MTNaMAwwCgYDVR0VBAMKAQEwMgITFAAUEZqn3lRdpgIEMAACABQRmhcNMjYwMTE5MDMxMzI5WjAMMAoGA1UdFQQDCgEFMDICExQAGsvJ63OtUn9AWhAAAgAay8kXDTI2MDExOTAyMjkzMVowDDAKBgNVHRUEAwoBBTAyAhMUABbCtRRvBzRAEGs2AAIAFsK1Fw0yNjAxMTkwMDAzMjBaMAwwCgYDVR0VBAMKAQUwMgITFAASrTeQyayjhWAKDQACABKtNxcNMjYwMTE4MjAzNTM2WjAMMAoGA1UdFQQDCgEFMDICExQAGreOTTOP37GFf+sAAgAat44XDTI2MDExODIwMTUyNFowDDAKBgNVHRUEAwoBBTAyAhMUABPbSnW6Bn+gsZo4AAIAE9tKFw0yNjAxMTgxOTI0MDFaMAwwCgYDVR0VBAMKAQUwMgITFAAYWhCtfkxunFjtlQACABhaEBcNMjYwMTE4MTgyNzI4WjAMMAoGA1UdFQQDCgEFMDICExQAGy7e5AYNuL6MbtQAAgAbLt4XDTI2MDExODE3MzIxMVowDDAKBgNVHRUEAwoBBTAyAhMUABrkQd0KbJZRhLlJAAIAGuRBFw0yNjAxMTgwNTEyMzZaMAwwCgYDVR0VBAMKAQUwMgITFAARRZuV7A8siBwQoAACABFFmxcNMjYwMTE4MDQwNjMyWjAMMAoGA1UdFQQDCgEBMDICExQAEUWaNgp4ed5Xn4QAAgARRZoXDTI2MDExODA0MDYzMlowDDAKBgNVHRUEAwoBATAyAhMUABjc6oHMpKEYkkzJAAIAGNzqFw0yNjAxMTgwNDA1MDdaMAwwCgYDVR0VBAMKAQEwMgITFAAY3OlQ5vZVroPSYAACABjc6RcNMjYwMTE4MDQwNTA3WjAMMAoGA1UdFQQDCgEBMDICExQAG42SEXOOE+LMEuoAAgAbjZIXDTI2MDExODAzNDk0OFowDDAKBgNVHRUEAwoBBTAyAhMUABqnvPYQgQOz2OhWAAIAGqe8Fw0yNjAxMTgwMjI2NDJaMAwwCgYDVR0VBAMKAQUwMgITFAAbRfxf1ZTb//cGpAACABtF/BcNMjYwMTE4MDIwNDQ1WjAMMAoGA1UdFQQDCgEFMDICExQAG0ov7FW3fNedtsAAAgAbSi8XDTI2MDExODAxMDQxOFowDDAKBgNVHRUEAwoBBTAyAhMUABibZHqg377V080bAAIAGJtkFw0yNjAxMTgwMDU4NDBaMAwwCgYDVR0VBAMKAQUwMgITFAAWALAf1rgPyfvLdAACABYAsBcNMjYwMTE4MDAzNjA1WjAMMAoGA1UdFQQDCgEFMDICExQAGIOupPJibd/NhYMAAgAYg64XDTI2MDExODAwMDkzOVowDDAKBgNVHRUEAwoBBTAyAhMUABBZJ2lI9/FFjuT0AAIAEFknFw0yNjAxMTcyMzI4MzNaMAwwCgYDVR0VBAMKAQUwMgITFAAUbyIEknYJNiFO7gACABRvIhcNMjYwMTE3MjAwMzI3WjAMMAoGA1UdFQQDCgEFMDICExQAFKYOEaBppRIR2hIAAgAUpg4XDTI2MDExNzE4MjgzMFowDDAKBgNVHRUEAwoBBTAyAhMUABj+6iwjDTah273PAAIAGP7qFw0yNjAxMTcxODEyMjFaMAwwCgYDVR0VBAMKAQUwMgITFAAZRT29T/90k4ORlQACABlFPRcNMjYwMTE3MTY1NDA2WjAMMAoGA1UdFQQDCgEFMDICExQAG4zamS486lwn1bgAAgAbjNoXDTI2MDExNzE2MTM0OFowDDAKBgNVHRUEAwoBBTAyAhMUABopQRj3RdRsYbHdAAIAGilBFw0yNjAxMTcxNTM3MTFaMAwwCgYDVR0VBAMKAQEwMgITFAAaKUDgHr4063TWDAACABopQBcNMjYwMTE3MTUzNzExWjAMMAoGA1UdFQQDCgEBMDICExQAG4jtRZ+hMXE9MasAAgAbiO0XDTI2MDExNzA2MTAwMVowDDAKBgNVHRUEAwoBATAyAhMUABuI7IFtKP0b7tH5AAIAG4jsFw0yNjAxMTcwNjEwMDBaMAwwCgYDVR0VBAMKAQEwMgITFAAXO9iAVIqQa7fWSAACABc72BcNMjYwMTE3MDQ1NjI1WjAMMAoGA1UdFQQDCgEFMDICExQAENez28PWA8eq2j8AAgAQ17MXDTI2MDExNzA0MTIxOFowDDAKBgNVHRUEAwoBATAyAhMUABDXsjeKKPjfbT8UAAIAENeyFw0yNjAxMTcwNDEyMThaMAwwCgYDVR0VBAMKAQEwMgITFAAbRbkbn9+kbR7wtgACABtFuRcNMjYwMTE3MDQxMTMwWjAMMAoGA1UdFQQDCgEBMDICExQAG0W4oKEVkBSIm6UAAgAbRbgXDTI2MDExNzA0MTEyOVowDDAKBgNVHRUEAwoBATAyAhMUABmmSy1Cd+3wJBb0AAIAGaZLFw0yNjAxMTcwNDA5MjhaMAwwCgYDVR0VBAMKAQEwMgITFAAZpkrWXlbYTWsyDQACABmmShcNMjYwMTE3MDQwOTI4WjAMMAoGA1UdFQQDCgEBMDICExQAESqICKSRIi0fvjkAAgARKogXDTI2MDExNjIyMDMyMVowDDAKBgNVHRUEAwoBATAyAhMUABEqhxSDRH1BlMpWAAIAESqHFw0yNjAxMTYyMjAzMjFaMAwwCgYDVR0VBAMKAQEwMgITFAAWu/N/QYPyv564JgACABa78xcNMjYwMTE2MjIwMzA3WjAMMAoGA1UdFQQDCgEBMDICExQAFrvyTFdcR0IHS4QAAgAWu/IXDTI2MDExNjIyMDMwM1owDDAKBgNVHRUEAwoBATAyAhMUABlanG4TU0uVhqeLAAIAGVqcFw0yNjAxMTYyMTM5MjFaMAwwCgYDVR0VBAMKAQUwMgITFAAZpVeug1lDo4zuKQACABmlVxcNMjYwMTE2MjEyMjA2WjAMMAoGA1UdFQQDCgEFMDICExQAG4eatrdkzo6OBKIAAgAbh5oXDTI2MDExNjIxMTgyOVowDDAKBgNVHRUEAwoBBTAyAhMUABWDf28+mvQ/LWQmAAIAFYN/Fw0yNjAxMTYyMTExMDVaMAwwCgYDVR0VBAMKAQEwMgITFAAVg36zPP0N/+8DIgACABWDfhcNMjYwMTE2MjExMTA1WjAMMAoGA1UdFQQDCgEBMDICExQAEopqUSBROvV+uj4AAgASimoXDTI2MDExNjIwNTc1OFowDDAKBgNVHRUEAwoBATAyAhMUABKKaaQsnsKpLzcsAAIAEoppFw0yNjAxMTYyMDU3NThaMAwwCgYDVR0VBAMKAQEwMgITFAAR/JPvryCvvfKnRAACABH8kxcNMjYwMTE2MjAxNDMxWjAMMAoGA1UdFQQDCgEFMDICExQAGHUrln1GJpC0o8MAAgAYdSsXDTI2MDExNjE5MjY0OFowDDAKBgNVHRUEAwoBBTAyAhMUABFga/gUtZIE5oUrAAIAEWBrFw0yNjAxMTYxOTE4NTFaMAwwCgYDVR0VBAMKAQEwMgITFAARYGp4rnxq+HFkiQACABFgahcNMjYwMTE2MTkxODUxWjAMMAoGA1UdFQQDCgEBMDICExQAGey7TVOo79LdIVkAAgAZ7LsXDTI2MDExNjE5MTgxOVowDDAKBgNVHRUEAwoBATAyAhMUABnsum5MrsT/atf6AAIAGey6Fw0yNjAxMTYxOTE4MTlaMAwwCgYDVR0VBAMKAQEwMgITFAAYezAxfEFw9hOvEwACABh7MBcNMjYwMTE2MTkxMDMzWjAMMAoGA1UdFQQDCgEFMDICExQAGvyB2TMKG7xQwLsAAgAa/IEXDTI2MDExNjE5MTAyNFowDDAKBgNVHRUEAwoBATAyAhMUABr8gBCLIi59qQpnAAIAGvyAFw0yNjAxMTYxOTEwMjNaMAwwCgYDVR0VBAMKAQEwMgITFAAVvHV5Hr6OzS9mYQACABW8dRcNMjYwMTE2MTgxNTI5WjAMMAoGA1UdFQQDCgEBMDICExQAFbx04baPgwJ9jNwAAgAVvHQXDTI2MDExNjE4MTUyOVowDDAKBgNVHRUEAwoBATAyAhMUABHPVx8+dLUObKkhAAIAEc9XFw0yNjAxMTYxNzM5MzdaMAwwCgYDVR0VBAMKAQEwMgITFAARz1Y/09tR0z2iyAACABHPVhcNMjYwMTE2MTczOTM3WjAMMAoGA1UdFQQDCgEBMDICExQAEIfkYlnQjNRsi7sAAgAQh+QXDTI2MDExNjE2NDIxM1owDDAKBgNVHRUEAwoBATAyAhMUABCH47/1LlqnfLkyAAIAEIfjFw0yNjAxMTYxNjQyMTNaMAwwCgYDVR0VBAMKAQEwMgITFAAXkXDexEwfkeQWLgACABeRcBcNMjYwMTE2MTYzMjA2WjAMMAoGA1UdFQQDCgEBMDICExQAF5FvlLZ/LN07QxYAAgAXkW8XDTI2MDExNjE2MzIwNlowDDAKBgNVHRUEAwoBATAyAhMUABtzGt7DZpSjy7erAAIAG3MaFw0yNjAxMTYxNTU3MDVaMAwwCgYDVR0VBAMKAQUwMgITFAAQZbTzDH13IJzMEwACABBltBcNMjYwMTE2MTQ0MjUxWjAMMAoGA1UdFQQDCgEBMDICExQAEGWzEil2NWa4Lz4AAgAQZbMXDTI2MDExNjE0NDI1MVowDDAKBgNVHRUEAwoBATAyAhMUABXKAGOjbwVbSEypAAIAFcoAFw0yNjAxMTYxNDM5NTBaMAwwCgYDVR0VBAMKAQEwMgITFAAVyf+DYSL+BaT0jgACABXJ/xcNMjYwMTE2MTQzOTQ5WjAMMAoGA1UdFQQDCgEBMDICExQAG2LVcq/2Le5QWYYAAgAbYtUXDTI2MDExNjA3MDExM1owDDAKBgNVHRUEAwoBBTAyAhMUABGC8jrztxEHAGtEAAIAEYLyFw0yNjAxMTYwNDEyMDBaMAwwCgYDVR0VBAMKAQEwMgITFAARgvFYBjgwPCGhxgACABGC8RcNMjYwMTE2MDQxMjAwWjAMMAoGA1UdFQQDCgEBMDICExQAGCM4QoXuVeP9lX0AAgAYIzgXDTI2MDExNjAzMTUwMlowDDAKBgNVHRUEAwoBBTAyAhMUABoWF0W3SsDziXfkAAIAGhYXFw0yNjAxMTYwMTM0NDRaMAwwCgYDVR0VBAMKAQUwMgITFAAUNJO7qYn6CWX9yAACABQ0kxcNMjYwMTE2MDEyNDAxWjAMMAoGA1UdFQQDCgEFMDICExQAG4eXJRwPCvXD8W0AAgAbh5cXDTI2MDExNTIzNDUxM1owDDAKBgNVHRUEAwoBBTAyAhMUABtzKABuGVDOCQ4LAAIAG3MoFw0yNjAxMTUyMzIwMTVaMAwwCgYDVR0VBAMKAQUwMgITFAAbddJlHob7XtUsfgACABt10hcNMjYwMTE1MjMxOTE2WjAMMAoGA1UdFQQDCgEFMDICExQAEymcNFYDqhC/oS4AAgATKZwXDTI2MDExNTIxNTMzNlowDDAKBgNVHRUEAwoBBTAyAhMUABDFfOIreK386siVAAIAEMV8Fw0yNjAxMTUyMTQ1MjFaMAwwCgYDVR0VBAMKAQEwMgITFAAQxXt+U5HzP7Ra+AACABDFexcNMjYwMTE1MjE0NTIxWjAMMAoGA1UdFQQDCgEBMDICExQAFG9y0nFE+5YWdU4AAgAUb3IXDTI2MDExNTIxMDczM1owDDAKBgNVHRUEAwoBBTAyAhMUABuGlUtxRV9ukiVpAAIAG4aVFw0yNjAxMTUyMTAzNDJaMAwwCgYDVR0VBAMKAQUwMgITFAAbhqrNVa2TsKwEXAACABuGqhcNMjYwMTE1MjA0NjM2WjAMMAoGA1UdFQQDCgEBMDICExQAG4aphQwglhEuEv0AAgAbhqkXDTI2MDExNTIwNDYzNlowDDAKBgNVHRUEAwoBATAyAhMUABN2SAYdT44gW2WpAAIAE3ZIFw0yNjAxMTUyMDExNTRaMAwwCgYDVR0VBAMKAQEwMgITFAATdkdaOOvJC54uBQACABN2RxcNMjYwMTE1MjAxMTU0WjAMMAoGA1UdFQQDCgEBMDICExQAG4X40rwAXaq5rwYAAgAbhfgXDTI2MDExNTE5NTUyM1owDDAKBgNVHRUEAwoBATAyAhMUABuF9x9StXTHQySuAAIAG4X3Fw0yNjAxMTUxOTU1MjNaMAwwCgYDVR0VBAMKAQEwMgITFAAR0e+0RCOpgHJ9rgACABHR7xcNMjYwMTE1MTkyOTE3WjAMMAoGA1UdFQQDCgEBMDICExQAEdHuIzO2Oixiv4QAAgAR0e4XDTI2MDExNTE5MjkxN1owDDAKBgNVHRUEAwoBATAyAhMUABL9QVxCl08deKJdAAIAEv1BFw0yNjAxMTUxNzI4MTVaMAwwCgYDVR0VBAMKAQEwMgITFAAS/UAndUpwdiFhcAACABL9QBcNMjYwMTE1MTcyODE0WjAMMAoGA1UdFQQDCgEBMDICExQAG4R4KqusBUC0OHgAAgAbhHgXDTI2MDExNTE2NTk1MVowDDAKBgNVHRUEAwoBATAyAhMUABuEd+gyXA5RK4kMAAIAG4R3Fw0yNjAxMTUxNjU5NTFaMAwwCgYDVR0VBAMKAQEwMgITFAAX8XEKLv9m5Ch3ogACABfxcRcNMjYwMTE1MTY0MDA1WjAMMAoGA1UdFQQDCgEBMDICExQAF/FwkcyK5GErVaQAAgAX8XAXDTI2MDExNTE2NDAwNVowDDAKBgNVHRUEAwoBATAyAhMUABZpBGfV3Cr7Xt6LAAIAFmkEFw0yNjAxMTUxNjI1NTlaMAwwCgYDVR0VBAMKAQEwMgITFAAWaQP4Cfr+BgProwACABZpAxcNMjYwMTE1MTYyNTU5WjAMMAoGA1UdFQQDCgEBMDICExQAEpNSfBgCSD7lXQMAAgASk1IXDTI2MDExNTE1NTgzOFowDDAKBgNVHRUEAwoBATAyAhMUABKTUfpctNo36GbRAAIAEpNRFw0yNjAxMTUxNTU4MzhaMAwwCgYDVR0VBAMKAQEwMgITFAAVopoJ49VaZpBwaAACABWimhcNMjYwMTE1MTU1MjM2WjAMMAoGA1UdFQQDCgEBMDICExQAFaKZZwcfWFV8nuQAAgAVopkXDTI2MDExNTE1NTIzNlowDDAKBgNVHRUEAwoBATAyAhMUABVITq0F0yqMqyU1AAIAFUhOFw0yNjAxMTUxNTIwMjVaMAwwCgYDVR0VBAMKAQEwMgITFAAVSE2oPxXny7c5BgACABVITRcNMjYwMTE1MTUyMDI1WjAMMAoGA1UdFQQDCgEBMDICExQAEwkX5nYuqwMu1UcAAgATCRcXDTI2MDExNTE1MTg0NVowDDAKBgNVHRUEAwoBATAyAhMUABMJFuBwACM3A9naAAIAEwkWFw0yNjAxMTUxNTE4NDVaMAwwCgYDVR0VBAMKAQEwMgITFAAbgkqQEwllXXQ7LgACABuCShcNMjYwMTE1MTUxMTI1WjAMMAoGA1UdFQQDCgEFMDICExQAEWo2Jf0OmMIts7EAAgARajYXDTI2MDExNTE1MTEwOVowDDAKBgNVHRUEAwoBATAyAhMUABFqNfuF39JA1n76AAIAEWo1Fw0yNjAxMTUxNTExMDhaMAwwCgYDVR0VBAMKAQEwMgITFAATp3QG6qnfuSXERgACABOndBcNMjYwMTE1MTUwNTMyWjAMMAoGA1UdFQQDCgEFMDICExQAFMES5XC2rb1yzTcAAgAUwRIXDTI2MDExNTE0MDUwNlowDDAKBgNVHRUEAwoBATAyAhMUABTBEQU5OyCh0m2jAAIAFMERFw0yNjAxMTUxNDA1MDZaMAwwCgYDVR0VBAMKAQEwMgITFAAbaHty0YvWNdzgMwACABtoexcNMjYwMTE1MTM1NDM4WjAMMAoGA1UdFQQDCgEFMDICExQAEwp0lS3xn/a3uSAAAgATCnQXDTI2MDExNTA0NTczMFowDDAKBgNVHRUEAwoBBTAyAhMUABiRQ57XU/vlxrB1AAIAGJFDFw0yNjAxMTUwNDQ3MjBaMAwwCgYDVR0VBAMKAQUwMgITFAAalyyI9rxfpJk0sgACABqXLBcNMjYwMTE1MDQxMjU4WjAMMAoGA1UdFQQDCgEFMDICExQAFUlxTtdG+uRDlZMAAgAVSXEXDTI2MDExNTAyMzkxM1owDDAKBgNVHRUEAwoBBTAyAhMUABHffDbXgO/Sq+huAAIAEd98Fw0yNjAxMTUwMjM4NTdaMAwwCgYDVR0VBAMKAQUwMgITFAAbUHg9MYs9ukjHYwACABtQeBcNMjYwMTE1MDEyMTEzWjAMMAoGA1UdFQQDCgEFMDICExQAGdz9vJMxw5R0cqgAAgAZ3P0XDTI2MDExNDIzMjE0N1owDDAKBgNVHRUEAwoBBTAyAhMUABsKzxM2ZM5xN5rXAAIAGwrPFw0yNjAxMTQyMTQxNTRaMAwwCgYDVR0VBAMKAQUwMgITFAAYDjCsKMFVooYxSAACABgOMBcNMjYwMTE0MjExNTM2WjAMMAoGA1UdFQQDCgEFMDICExQAD6it1tucaExiac0AAgAPqK0XDTI2MDExNDIxMDMzNFowDDAKBgNVHRUEAwoBBTAyAhMUABJGjRkcLzRUeaJtAAIAEkaNFw0yNjAxMTQyMDUxMzVaMAwwCgYDVR0VBAMKAQEwMgITFAASRoz/LYDysdQnvgACABJGjBcNMjYwMTE0MjA1MTM1WjAMMAoGA1UdFQQDCgEBMDICExQAFWAEj3fnRZvfQgkAAgAVYAQXDTI2MDExNDIwNDAzOFowDDAKBgNVHRUEAwoBATAyAhMUABVgAyAjvJRwRElDAAIAFWADFw0yNjAxMTQyMDQwMzdaMAwwCgYDVR0VBAMKAQEwMgITFAAYUnAp+bKutSGcDQACABhScBcNMjYwMTE0MjAxMjM4WjAMMAoGA1UdFQQDCgEFMDICExQAGE+jvfSqOFG++jsAAgAYT6MXDTI2MDExNDE5NTc1MVowDDAKBgNVHRUEAwoBATAyAhMUABhPojeVvw1z9wQdAAIAGE+iFw0yNjAxMTQxOTU3NTFaMAwwCgYDVR0VBAMKAQEwMgITFAASaLZFkkSl8bXjoAACABJothcNMjYwMTE0MTk0NzAxWjAMMAoGA1UdFQQDCgEBMDICExQAEmi1SzaOWXCxPlMAAgASaLUXDTI2MDExNDE5NDcwMVowDDAKBgNVHRUEAwoBATAyAhMUABcHnl+5dDqOaqNFAAIAFweeFw0yNjAxMTQxOTQyNDlaMAwwCgYDVR0VBAMKAQEwMgITFAAXB50th5mOWLbSagACABcHnRcNMjYwMTE0MTk0MjQ5WjAMMAoGA1UdFQQDCgEBMDICExQAFdJ2pRlaPRSr4scAAgAV0nYXDTI2MDExNDE5MDc0OFowDDAKBgNVHRUEAwoBBTAyAhMUABjdyHuJxoevXU74AAIAGN3IFw0yNjAxMTQxNzUwNTRaMAwwCgYDVR0VBAMKAQEwMgITFAAY3cnribB8ODRWlQACABjdyRcNMjYwMTE0MTc1MDU0WjAMMAoGA1UdFQQDCgEBMDICExQAFidGd14XP30dbeoAAgAWJ0YXDTI2MDExNDE3MjY0MFowDDAKBgNVHRUEAwoBBTAyAhMUABsRZnJeursIXblYAAIAGxFmFw0yNjAxMTQxNzIzMzVaMAwwCgYDVR0VBAMKAQEwMgITFAAbEWUmlpFLyx/41gACABsRZRcNMjYwMTE0MTcyMzM1WjAMMAoGA1UdFQQDCgEBMDICExQAG38P99b1oD6BX8QAAgAbfw8XDTI2MDExNDE3MTA1M1owDDAKBgNVHRUEAwoBBTAyAhMUABs+LxvJldNFHJ/yAAIAGz4vFw0yNjAxMTQxNjQ0MjVaMAwwCgYDVR0VBAMKAQUwMgITFAARamiEeoFkGa08MgACABFqaBcNMjYwMTE0MTU1NTQzWjAMMAoGA1UdFQQDCgEBMDICExQAEWpnN8y4vGXfDZgAAgARamcXDTI2MDExNDE1NTU0M1owDDAKBgNVHRUEAwoBATAyAhMUABFX/zVtjhyszcHpAAIAEVf/Fw0yNjAxMTQxNTU0MjdaMAwwCgYDVR0VBAMKAQEwMgITFAARV/4Xvn/2t99LQwACABFX/hcNMjYwMTE0MTU1NDI3WjAMMAoGA1UdFQQDCgEBMDICExQAFj+81jGsY3dVDxUAAgAWP7wXDTI2MDExNDE1NTQyN1owDDAKBgNVHRUEAwoBATAyAhMUABY/u65iMVmoYl7uAAIAFj+7Fw0yNjAxMTQxNTU0MjZaMAwwCgYDVR0VBAMKAQEwMgITFAAZKwXdRZzP1REPcAACABkrBRcNMjYwMTE0MTUyNzE5WjAMMAoGA1UdFQQDCgEBMDICExQAGSsEOwxschxMhxcAAgAZKwQXDTI2MDExNDE1MjcxOVowDDAKBgNVHRUEAwoBATAyAhMUABawU9KZuMAvgEnhAAIAFrBTFw0yNjAxMTQxNDUzMzFaMAwwCgYDVR0VBAMKAQUwMgITFAAbW8v5PWrA2niheAACABtbyxcNMjYwMTE0MTQ0MjQ5WjAMMAoGA1UdFQQDCgEFMDICExQAFLnWLnoQRn/YQQEAAgAUudYXDTI2MDExNDE0MTUyN1owDDAKBgNVHRUEAwoBBTAyAhMUABr4VPE1BbaQMphyAAIAGvhUFw0yNjAxMTQxMzIzMDdaMAwwCgYDVR0VBAMKAQUwMgITFAAUu9/Nca1f4mG/WwACABS73xcNMjYwMTIyMTQ0MTU1WjAMMAoGA1UdFQQDCgEBMDICExQAFLveU66LO0oGnrEAAgAUu94XDTI2MDEyMjE0NDE1NVowDDAKBgNVHRUEAwoBATAyAhMUABfEi7KQhFfjTuWFAAIAF8SLFw0yNjAxMjIxNDExNTRaMAwwCgYDVR0VBAMKAQEwMgITFAAXxIocVlBn6AN3QQACABfEihcNMjYwMTIyMTQxMTU0WjAMMAoGA1UdFQQDCgEBMDICExQAEBgKEql6hzOzbCwAAgAQGAoXDTI2MDEyMjA1NDA0NFowDDAKBgNVHRUEAwoBBTAyAhMUABhnd7TIRqG2cAPrAAIAGGd3Fw0yNjAxMjIwNDQwMzZaMAwwCgYDVR0VBAMKAQUwMgITFAAXuyz6ur+sx7E5AQACABe7LBcNMjYwMTIyMDQxMDEzWjAMMAoGA1UdFQQDCgEBMDICExQAF7sr7I2g4rTSgDEAAgAXuysXDTI2MDEyMjA0MTAxM1owDDAKBgNVHRUEAwoBATAyAhMUABlGhGgfwd4wK3N1AAIAGUaEFw0yNjAxMjIwMjQyNThaMAwwCgYDVR0VBAMKAQUwMgITFAAbezwG2NCDsfre1QACABt7PBcNMjYwMTIyMDAyMzMyWjAMMAoGA1UdFQQDCgEFMDICExQAG51CadnMOP/tUTUAAgAbnUIXDTI2MDEyMTIzNDEyM1owDDAKBgNVHRUEAwoBBTAyAhMUABudO4upn8CMEfV7AAIAG507Fw0yNjAxMjEyMzI3MjNaMAwwCgYDVR0VBAMKAQUwMgITFAAZhqqZqLj3FA8iqQACABmGqhcNMjYwMTIxMjMwMjUzWjAMMAoGA1UdFQQDCgEFMDICExQAG50TN6TnPaf6aRAAAgAbnRMXDTI2MDEyMTIyMzI1MFowDDAKBgNVHRUEAwoBBTAyAhMUABlNM05X1GVHQG+1AAIAGU0zFw0yNjAxMjEyMjE2NDJaMAwwCgYDVR0VBAMKAQUwMgITFAAXwjUD+JctY+jcqAACABfCNRcNMjYwMTIxMjExNDEwWjAMMAoGA1UdFQQDCgEBMDICExQAF8I2+ErQANFA51wAAgAXwjYXDTI2MDEyMTIxMTQxMFowDDAKBgNVHRUEAwoBATAyAhMUABkdAhEIxTXS+KYFAAIAGR0CFw0yNjAxMjEyMDQ4MzNaMAwwCgYDVR0VBAMKAQEwMgITFAAZHQGy18J+5kwYiQACABkdARcNMjYwMTIxMjA0ODMzWjAMMAoGA1UdFQQDCgEBMDICExQAFDHDe48CkSFRirEAAgAUMcMXDTI2MDEyMTIwMzc0NFowDDAKBgNVHRUEAwoBBTAyAhMUABhWGAXcE61NwLEUAAIAGFYYFw0yNjAxMjEyMDM0NDVaMAwwCgYDVR0VBAMKAQUwMgITFAAXFVgnlUCdwBcIZAACABcVWBcNMjYwMTIxMjAzMjE2WjAMMAoGA1UdFQQDCgEFMDICExQAD8d83WJixMAtmLEAAgAPx3wXDTI2MDEyMTIwMTM1N1owDDAKBgNVHRUEAwoBATAyAhMUAA/Heo3BaI4jY0m7AAIAD8d6Fw0yNjAxMjEyMDEzNTZaMAwwCgYDVR0VBAMKAQEwMgITFAAZF1likDf83LPnJwACABkXWRcNMjYwMTIxMjAxMzU2WjAMMAoGA1UdFQQDCgEBMDICExQAGRdY5hHFWh/n0/MAAgAZF1gXDTI2MDEyMTIwMTM1NlowDDAKBgNVHRUEAwoBATAyAhMUABub2/rQA23rAORAAAIAG5vbFw0yNjAxMjExOTU5MzRaMAwwCgYDVR0VBAMKAQEwMgITFAAbm9qKP3uWN7wKtQACABub2hcNMjYwMTIxMTk1OTM0WjAMMAoGA1UdFQQDCgEBMDICExQAEhDLubzJwMQt07UAAgASEMsXDTI2MDEyMTE4NDEzMFowDDAKBgNVHRUEAwoBATAyAhMUABIQysukGb9Vx5kvAAIAEhDKFw0yNjAxMjExODQxMzBaMAwwCgYDVR0VBAMKAQEwMgITFAAVfW2jZGY9lZdvggACABV9bRcNMjYwMTIxMTczMDA0WjAMMAoGA1UdFQQDCgEBMDICExQAFX1slzNy3GzOX0oAAgAVfWwXDTI2MDEyMTE3MzAwNFowDDAKBgNVHRUEAwoBATAyAhMUABA/GGFANkkUSqSnAAIAED8YFw0yNjAxMjExNzI1NTNaMAwwCgYDVR0VBAMKAQEwMgITFAAQPxfbOIA6cmGpRQACABA/FxcNMjYwMTIxMTcyNTUzWjAMMAoGA1UdFQQDCgEBMDICExQAEgdKM1gEl3hySPAAAgASB0oXDTI2MDEyMTE3MjI0N1owDDAKBgNVHRUEAwoBATAyAhMUABIHScL0ygLId82ZAAIAEgdJFw0yNjAxMjExNzIyNDdaMAwwCgYDVR0VBAMKAQEwMgITFAAWbWZcDnf9e3267gACABZtZhcNMjYwMTIxMTcxMjE4WjAMMAoGA1UdFQQDCgEBMDICExQAFm1lhHnquzzcTAEAAgAWbWUXDTI2MDEyMTE3MTIxOFowDDAKBgNVHRUEAwoBATAyAhMUABuaZ/1+avYBjtWJAAIAG5pnFw0yNjAxMjExNzAyMjNaMAwwCgYDVR0VBAMKAQEwMgITFAAbmmbUdApBVL2DpQACABuaZhcNMjYwMTIxMTcwMjIzWjAMMAoGA1UdFQQDCgEBMDICExQAEVBhRRjV6zOr2CAAAgARUGEXDTI2MDEyMTE2NTAxMlowDDAKBgNVHRUEAwoBATAyAhMUABFQYChdufiMRJqwAAIAEVBgFw0yNjAxMjExNjUwMTJaMAwwCgYDVR0VBAMKAQEwMgITFAAYvttDZw8i07SnvwACABi+2xcNMjYwMTIxMTYyODA1WjAMMAoGA1UdFQQDCgEBMDICExQAGL7a+2Y94RXajpgAAgAYvtoXDTI2MDEyMTE2MjgwNVowDDAKBgNVHRUEAwoBATAyAhMUABX14mw12TsYj+/LAAIAFfXiFw0yNjAxMjExNTU3MTRaMAwwCgYDVR0VBAMKAQEwMgITFAAV9eF468C1henviQACABX14RcNMjYwMTIxMTU1NzE0WjAMMAoGA1UdFQQDCgEBMDICExQAGbFT356OzwWfV74AAgAZsVMXDTI2MDEyMTE1NTEwMlowDDAKBgNVHRUEAwoBBTAyAhMUABj3MbaK7mkx6IGyAAIAGPcxFw0yNjAxMjExNTI2MjZaMAwwCgYDVR0VBAMKAQUwMgITFAAbmKsbmX9vHrzb3gACABuYqxcNMjYwMTIxMTQ0MzAxWjAMMAoGA1UdFQQDCgEBMDICExQAG5iqWjctn7oDT1kAAgAbmKoXDTI2MDEyMTE0NDMwMVowDDAKBgNVHRUEAwoBATAyAhMUAA/qIr0JNXoiDCGgAAIAD+oiFw0yNjAxMjExNDE3MDFaMAwwCgYDVR0VBAMKAQUwMgITFAAWJWDpdrdFmcyzNwACABYlYBcNMjYwMTIxMTQxNjU4WjAMMAoGA1UdFQQDCgEBMDICExQAFiVfG3r/icuHjeIAAgAWJV8XDTI2MDEyMTE0MTY1OFowDDAKBgNVHRUEAwoBATAyAhMUABc7xwG4YXjQQ2n6AAIAFzvHFw0yNjAxMjExMzM4MzJaMAwwCgYDVR0VBAMKAQUwMgITFAAVkxlP9qphfQf1/QACABWTGRcNMjYwMTIxMTMzNzI4WjAMMAoGA1UdFQQDCgEBMDICExQAFZMYurxhkTm6XwoAAgAVkxgXDTI2MDEyMTEzMzcyOFowDDAKBgNVHRUEAwoBATAyAhMUABipZDwTnM+ahAhBAAIAGKlkFw0yNjAxMjEwNjQ3MDdaMAwwCgYDVR0VBAMKAQUwMgITFAAbhau/FZnWBpVf9gACABuFqxcNMjYwMTIxMDU0MzQ1WjAMMAoGA1UdFQQDCgEFMDICExQAEx+l2DPS2QSbrvkAAgATH6UXDTI2MDEyMTA0MDY0M1owDDAKBgNVHRUEAwoBATAyAhMUABMfpMC/vJcNSDOyAAIAEx+kFw0yNjAxMjEwNDA2NDNaMAwwCgYDVR0VBAMKAQEwMgITFAASa6qJEzSgyxxOUAACABJrqhcNMjYwMTIxMDQwNjMwWjAMMAoGA1UdFQQDCgEBMDICExQAEmupcnHuhEL0J6YAAgASa6kXDTI2MDEyMTA0MDYyOVowDDAKBgNVHRUEAwoBATAyAhMUABsj+aAsbBaeN9T2AAIAGyP5Fw0yNjAxMjEwMjM2MjNaMAwwCgYDVR0VBAMKAQEwMgITFAAbI/jd3xnN9+T1YQACABsj+BcNMjYwMTIxMDIzNjIzWjAMMAoGA1UdFQQDCgEBMDICExQAGw+Tis9lSCq0aRIAAgAbD5MXDTI2MDEyMTAxMzM1MVowDDAKBgNVHRUEAwoBBTAyAhMUABbQSHJBwUCQPkSPAAIAFtBIFw0yNjAxMjAyMTQ2NTVaMAwwCgYDVR0VBAMKAQUwMgITFAAVerc8LRjPNU7lggACABV6txcNMjYwMTIwMjEzMTIwWjAMMAoGA1UdFQQDCgEBMDICExQAFXq21l9CGe1wxP0AAgAVerYXDTI2MDEyMDIxMzEyMFowDDAKBgNVHRUEAwoBATAyAhMUABWrV+Qnv9bMRXy9AAIAFatXFw0yNjAxMjAyMTA2MTFaMAwwCgYDVR0VBAMKAQEwMgITFAAVq1YaH0xy/WzbUQACABWrVhcNMjYwMTIwMjEwNjExWjAMMAoGA1UdFQQDCgEBMDICExQAFkO3SAFbtbMSp+gAAgAWQ7cXDTI2MDEyMDIwMzkxOFowDDAKBgNVHRUEAwoBATAyAhMUABZDts8wqQPdYq3lAAIAFkO2Fw0yNjAxMjAyMDM5MThaMAwwCgYDVR0VBAMKAQEwMgITFAAbPXIaBm8Ur17w/gACABs9chcNMjYwMTIwMjAyMzIxWjAMMAoGA1UdFQQDCgEBMDICExQAGz1zbPTW/iiMFmQAAgAbPXMXDTI2MDEyMDIwMjMyMVowDDAKBgNVHRUEAwoBATAyAhMUABkGQWF+PfJgmUl0AAIAGQZBFw0yNjAxMjAyMDEwMDJaMAwwCgYDVR0VBAMKAQUwMgITFAAROA1hSiEik9PWpwACABE4DRcNMjYwMTIwMTk1MjA2WjAMMAoGA1UdFQQDCgEBMDICExQAETgM6O1eJDugCvEAAgAROAwXDTI2MDEyMDE5NTIwNlowDDAKBgNVHRUEAwoBATAyAhMUABlhYtTscphjry5qAAIAGWFiFw0yNjAxMjAxOTUwMTBaMAwwCgYDVR0VBAMKAQEwMgITFAAZYWEBzT6D0B/JgwACABlhYRcNMjYwMTIwMTk1MDEwWjAMMAoGA1UdFQQDCgEBMDICExQAEd335qVydu7da8oAAgAR3fcXDTI2MDEyMDE5NDU0M1owDDAKBgNVHRUEAwoBATAyAhMUABHd9qi/R4De6q+DAAIAEd32Fw0yNjAxMjAxOTQ1NDNaMAwwCgYDVR0VBAMKAQEwMgITFAAQH61PLiSZz/HC0wACABAfrRcNMjYwMTIwMTk0MzMzWjAMMAoGA1UdFQQDCgEBMDICExQAEB+sxypfwLBJjZ0AAgAQH6wXDTI2MDEyMDE5NDMzM1owDDAKBgNVHRUEAwoBATAyAhMUABRap7nI2OfOcQExAAIAFFqnFw0yNjAxMjAxOTI5MzRaMAwwCgYDVR0VBAMKAQUwMgITFAAU3k1LtNHkj32jtwACABTeTRcNMjYwMTIwMTg1MjI0WjAMMAoGA1UdFQQDCgEFMDICExQAGBhY9Hi26HbQJF4AAgAYGFgXDTI2MDEyMDE4MzgzN1owDDAKBgNVHRUEAwoBATAyAhMUABgYWVasQ+0DarJkAAIAGBhZFw0yNjAxMjAxODM4MzdaMAwwCgYDVR0VBAMKAQEwMgITFAAQCWfd2AIfmOMUSQACABAJZxcNMjYwMTIwMTgyMTE3WjAMMAoGA1UdFQQDCgEBMDICExQAEAlm2GgIR2uIzMIAAgAQCWYXDTI2MDEyMDE4MjExN1owDDAKBgNVHRUEAwoBATAyAhMUABbe9sK1K+qYilpwAAIAFt72Fw0yNjAxMjAxODAyMjNaMAwwCgYDVR0VBAMKAQUwMgITFAAP/icGWLiM0v8YkgACAA/+JxcNMjYwMTIwMTc0MzAzWjAMMAoGA1UdFQQDCgEBMDICExQAD/4mtoCXurIn0xUAAgAP/iYXDTI2MDEyMDE3NDMwMlowDDAKBgNVHRUEAwoBATAyAhMUABOs86OSfjMVCCtKAAIAE6zzFw0yNjAxMjAxNzIyMzFaMAwwCgYDVR0VBAMKAQEwMgITFAATrPJLdZJYhDWxKQACABOs8hcNMjYwMTIwMTcyMjMxWjAMMAoGA1UdFQQDCgEBMDICExQAFJO8PfOJeU5KXBsAAgAUk7wXDTI2MDEyMDE3MjEzOFowDDAKBgNVHRUEAwoBATAyAhMUABSTu0/Q5zIJ/ZFcAAIAFJO7Fw0yNjAxMjAxNzIxMzdaMAwwCgYDVR0VBAMKAQEwMgITFAAYXxl9+mAF1CKp2wACABhfGRcNMjYwMTIwMTcyMDU0WjAMMAoGA1UdFQQDCgEBMDICExQAGF8YzIAF7fX9SyMAAgAYXxgXDTI2MDEyMDE3MjA1NFowDDAKBgNVHRUEAwoBATAyAhMUABNjnuqM+JJeXo8LAAIAE2OeFw0yNjAxMjAxNjUxNDlaMAwwCgYDVR0VBAMKAQEwMgITFAATY52ftQGpnuEpjQACABNjnRcNMjYwMTIwMTY1MTQ5WjAMMAoGA1UdFQQDCgEBMDICExQAG5SO9tx7fDTg1i4AAgAblI4XDTI2MDEyMDE2MzQ1NVowDDAKBgNVHRUEAwoBATAyAhMUABuUjQetIp5tT3puAAIAG5SNFw0yNjAxMjAxNjM0NTVaMAwwCgYDVR0VBAMKAQEwMgITFAAYcPgGH7VJuQxEtQACABhw+BcNMjYwMTIwMTYzMzQ1WjAMMAoGA1UdFQQDCgEBMDICExQAGHD3u6tooRVldPgAAgAYcPcXDTI2MDEyMDE2MzM0NVowDDAKBgNVHRUEAwoBATAyAhMUABjqO7TwcTfclgSDAAIAGOo7Fw0yNjAxMjAxNjIyMTdaMAwwCgYDVR0VBAMKAQUwMgITFAAYbzr5tyvjJ3AnBgACABhvOhcNMjYwMTIwMTUzOTU0WjAMMAoGA1UdFQQDCgEFMDICExQAFX1pUiwgmgO2ftAAAgAVfWkXDTI2MDEyMDE1MDMzOVowDDAKBgNVHRUEAwoBATAyAhMUABV9aDRjrS4s0RxwAAIAFX1oFw0yNjAxMjAxNTAzMzlaMAwwCgYDVR0VBAMKAQEwMgITFAARzFc0/O1RysJBjwACABHMVxcNMjYwMTIwMDQxMDU1WjAMMAoGA1UdFQQDCgEBMDICExQAEcxWhk0ucYAzZlwAAgARzFYXDTI2MDEyMDA0MTA1NVowDDAKBgNVHRUEAwoBATAyAhMUABYabZNsgkJK1k49AAIAFhptFw0yNjAxMjAwNDA4MzJaMAwwCgYDVR0VBAMKAQEwMgITFAAWGmzxQLn4q7ptGQACABYabBcNMjYwMTIwMDQwODMyWjAMMAoGA1UdFQQDCgEBMDICExQAEFQczB7YSglPL+wAAgAQVBwXDTI2MDEyMDA0MDgyMlowDDAKBgNVHRUEAwoBATAyAhMUABBUGwJSYUyv0qgQAAIAEFQbFw0yNjAxMjAwNDA4MjFaMAwwCgYDVR0VBAMKAQEwMgITFAAWEG5wikoNZFi5aAACABYQbhcNMjYwMTIwMDQwODAyWjAMMAoGA1UdFQQDCgEBMDICExQAFhBt9j2prOnJ/VEAAgAWEG0XDTI2MDEyMDA0MDgwMlowDDAKBgNVHRUEAwoBATAyAhMUABbydOr+8DS8cNvOAAIAFvJ0Fw0yNjAxMjAwNDA3NTNaMAwwCgYDVR0VBAMKAQEwMgITFAAW8nPPNL22Ww5legACABbycxcNMjYwMTIwMDQwNzUzWjAMMAoGA1UdFQQDCgEBMDICExQAFDo5ZNwOnKL7xToAAgAUOjkXDTI2MDEyMDAzNDI1MFowDDAKBgNVHRUEAwoBBTAyAhMUABiVZL+CLCsnH2TzAAIAGJVkFw0yNjAxMjAwMjMwMTRaMAwwCgYDVR0VBAMKAQUwMgITFAASzQWsvg5aytKuYwACABLNBRcNMjYwMTIwMDIxMzE5WjAMMAoGA1UdFQQDCgEFMDICExQAEzjkvjky6aLDBpAAAgATOOQXDTI2MDEyMDAxMTY0N1owDDAKBgNVHRUEAwoBBTAyAhMUABqPFXoJo80oPNlCAAIAGo8VFw0yNjAxMjAwMTE1MThaMAwwCgYDVR0VBAMKAQUwMgITFAAaSn4pLuHoxvXqOQACABpKfhcNMjYwMTIwMDA1MDU3WjAMMAoGA1UdFQQDCgEFMDICExQAF1APHjm6JQ16EXEAAgAXUA8XDTI2MDEyMDAwMTQ1NFowDDAKBgNVHRUEAwoBBTAyAhMUABA/IKNP/LK1bD7uAAIAED8gFw0yNjAxMTkyMjA2NDJaMAwwCgYDVR0VBAMKAQEwMgITFAAQPx/WemOIY5UMQgACABA/HxcNMjYwMTE5MjIwNjQyWjAMMAoGA1UdFQQDCgEBMDICExQAD5+5u8ti6Eyu7wEAAgAPn7kXDTI2MDExOTIxMzg1M1owDDAKBgNVHRUEAwoBATAyAhMUAA+fuJ8TH0P6vXflAAIAD5+4Fw0yNjAxMTkyMTM4NTNaMAwwCgYDVR0VBAMKAQEwMgITFAAWeOHS6BtT6N3mGQACABZ44RcNMjYwMTE5MjEyNTMxWjAMMAoGA1UdFQQDCgEBMDICExQAFnjgq8+2sxft8x4AAgAWeOAXDTI2MDExOTIxMjUzMVowDDAKBgNVHRUEAwoBATAyAhMUABlWbLrk22APAK+2AAIAGVZsFw0yNjAxMTkyMTAwNDFaMAwwCgYDVR0VBAMKAQUwMgITFAAR2Jv8hda21EL/WQACABHYmxcNMjYwMTE5MjA0MTQ2WjAMMAoGA1UdFQQDCgEBMDICExQAEdialnOTbEI0dwMAAgAR2JoXDTI2MDExOTIwNDE0NlowDDAKBgNVHRUEAwoBATAyAhMUABPrcC1AIURzGw+fAAIAE+twFw0yNjAxMTkyMDI3MjRaMAwwCgYDVR0VBAMKAQEwMgITFAAT62+0wz+8gdNvXAACABPrbxcNMjYwMTE5MjAyNzI0WjAMMAoGA1UdFQQDCgEBMDICExQAGIVqKvMydQE22iUAAgAYhWoXDTI2MDExOTIwMTk0MVowDDAKBgNVHRUEAwoBATAyAhMUABiFaXG6zHbSECC0AAIAGIVpFw0yNjAxMTkyMDE5NDFaMAwwCgYDVR0VBAMKAQEwMgITFAAaH5lqwxjTbBC94wACABofmRcNMjYwMTE5MjAxNzEzWjAMMAoGA1UdFQQDCgEBMDICExQAGh+YdVUHw+fbUBgAAgAaH5gXDTI2MDExOTIwMTcxM1owDDAKBgNVHRUEAwoBATAyAhMUABOW85N/oF2V5EPEAAIAE5bzFw0yNjAxMTkxOTUxMTZaMAwwCgYDVR0VBAMKAQUwMgITFAAPm0Pb1tVamyTnZgACAA+bQxcNMjYwMTE5MTkwNTExWjAMMAoGA1UdFQQDCgEBMDICExQAD5tCl1RrgKQRR2cAAgAPm0IXDTI2MDExOTE5MDUxMVowDDAKBgNVHRUEAwoBATAyAhMUABMODYnb+L3WvsUXAAIAEw4NFw0yNjAxMTkxODM2NTFaMAwwCgYDVR0VBAMKAQEwMgITFAATDgyBZbYG6OIuEgACABMODBcNMjYwMTE5MTgzNjUxWjAMMAoGA1UdFQQDCgEBMDICExQAGc/Vw3vwqTHOCUkAAgAZz9UXDTI2MDExOTE4MTA1NFowDDAKBgNVHRUEAwoBBTAyAhMUABiNoqM74lFHOVTIAAIAGI2iFw0yNjAxMTkxODA5MzFaMAwwCgYDVR0VBAMKAQEwMgITFAAYjaOkh4EfTU1GZgACABiNoxcNMjYwMTE5MTgwOTMxWjAMMAoGA1UdFQQDCgEBMDICExQAF54KM6fs9r6XdykAAgAXngoXDTI2MDExOTE4MDkzMVowDDAKBgNVHRUEAwoBATAyAhMUABeeC1Pvsh5/CE6tAAIAF54LFw0yNjAxMTkxODA5MzFaMAwwCgYDVR0VBAMKAQEwMgITFAAbhHkoaBofeut9pQACABuEeRcNMjYwMTE5MTc0NDA5WjAMMAoGA1UdFQQDCgEFMDICExQAG2asK1Met1OWbTAAAgAbZqwXDTI2MDExOTE3NDIxMlowDDAKBgNVHRUEAwoBATAyAhMUABtmq8BPw4R/R1klAAIAG2arFw0yNjAxMTkxNzQyMTJaMAwwCgYDVR0VBAMKAQEwMgITFAAajRUTvvYZ6/46uwACABqNFRcNMjYwMTE5MTcyMjQ1WjAMMAoGA1UdFQQDCgEBMDICExQAGo0UxdMUG2lrERYAAgAajRQXDTI2MDExOTE3MjI0NVowDDAKBgNVHRUEAwoBATAyAhMUABtL8fpMvEQCTtsFAAIAG0vxFw0yNjAxMTkxNzE0MzBaMAwwCgYDVR0VBAMKAQUwMgITFAAbByBf/Fyq16on2QACABsHIBcNMjYwMTE5MTY1NzEzWjAMMAoGA1UdFQQDCgEFMDICExQAEfQAo0DNNBhNfKIAAgAR9AAXDTI2MDExOTE2NDE0NVowDDAKBgNVHRUEAwoBATAyAhMUABHz/11FpCYNXl5cAAIAEfP/Fw0yNjAxMTkxNjQxNDRaMAwwCgYDVR0VBAMKAQEwMgITFAAWuT8IC07AuR4dDQACABa5PxcNMjYwMTE5MTYzNjE4WjAMMAoGA1UdFQQDCgEFMDICExQAGHxZ4i1ntOXkWNcAAgAYfFkXDTI2MDExOTE2MjcxNVowDDAKBgNVHRUEAwoBBTAyAhMUABEIghNRg85pTvNUAAIAEQiCFw0yNjAxMTkxNjI2MjdaMAwwCgYDVR0VBAMKAQEwMgITFAARCIHMq0RPE3hkFAACABEIgRcNMjYwMTE5MTYyNjI3WjAMMAoGA1UdFQQDCgEBMDICExQAFaIYHiZxLj/HF/8AAgAVohgXDTI2MDExOTE2MTM0OVowDDAKBgNVHRUEAwoBATAyAhMUABWiFxJ1sttmbkhHAAIAFaIXFw0yNjAxMTkxNjEzNDlaMAwwCgYDVR0VBAMKAQEwMgITFAAW5zME0TvwJGK6qQACABbnMxcNMjYwMTE5MTYwMTMyWjAMMAoGA1UdFQQDCgEFMDICExQAEp88NxmxUWo9SBoAAgASnzwXDTI2MDExOTE1MzkxOVowDDAKBgNVHRUEAwoBATAyAhMUABKfO0Sh+hSI7DFJAAIAEp87Fw0yNjAxMTkxNTM5MTlaMAwwCgYDVR0VBAMKAQEwMgITFAAX4ITbMIBjdmCDPgACABfghBcNMjYwMTE5MTUyNzQ0WjAMMAoGA1UdFQQDCgEBMDICExQAF+CDphFFUlRbPxIAAgAX4IMXDTI2MDExOTE1Mjc0NFowDDAKBgNVHRUEAwoBATAyAhMUABYzG/bOMzO0ulC5AAIAFjMbFw0yNjAxMjYxNjAxNDdaMAwwCgYDVR0VBAMKAQEwMgITFAAWMxqjNuSjQHJZxQACABYzGhcNMjYwMTI2MTYwMTQ3WjAMMAoGA1UdFQQDCgEBMDICExQAGoUGRyG14vbGPtwAAgAahQYXDTI2MDEyNjE2MDE0NlowDDAKBgNVHRUEAwoBATAyAhMUABqFBWgMN2fH8D+NAAIAGoUFFw0yNjAxMjYxNjAxNDZaMAwwCgYDVR0VBAMKAQEwMgITFAAWEQu8rXwpvrofVgACABYRCxcNMjYwMTI2MTUwMjMxWjAMMAoGA1UdFQQDCgEBMDICExQAFhEKLeeCd9o1uX8AAgAWEQoXDTI2MDEyNjE1MDIzMVowDDAKBgNVHRUEAwoBATAyAhMUABFT9pr+Z1YWNNlyAAIAEVP2Fw0yNjAxMjYxNDI5NTJaMAwwCgYDVR0VBAMKAQUwMgITFAAa5+DNFLFKt2HS5QACABrn4BcNMjYwMTI2MTQyOTA0WjAMMAoGA1UdFQQDCgEBMDICExQAGuffDnBqJlhccHMAAgAa598XDTI2MDEyNjE0MjkwM1owDDAKBgNVHRUEAwoBATAyAhMUABuLiQ1IxZcT4V0mAAIAG4uJFw0yNjAxMjYxNDIwMjBaMAwwCgYDVR0VBAMKAQUwMgITFAAYhttN6f11YZUQzAACABiG2xcNMjYwMTI2MTQwOTA5WjAMMAoGA1UdFQQDCgEFMDICExQAGETBY/NAPPnpciUAAgAYRMEXDTI2MDEyNjEzNDcyM1owDDAKBgNVHRUEAwoBBTAyAhMUABP5qQOy/2JPelw9AAIAE/mpFw0yNjAxMjYxMjEzNTFaMAwwCgYDVR0VBAMKAQUwMgITFAAYkk0Gx3yNafVmqQACABiSTRcNMjYwMTI2MDgwODE2WjAMMAoGA1UdFQQDCgEFMDICExQAFihPUAvBJ6cvYWYAAgAWKE8XDTI2MDEyNjA1MjgzMVowDDAKBgNVHRUEAwoBBTAyAhMUABFLt+6Xhjpt1AdNAAIAEUu3Fw0yNjAxMjYwNDEwNDZaMAwwCgYDVR0VBAMKAQEwMgITFAARS7YE9ypuR5AQGAACABFLthcNMjYwMTI2MDQxMDQ2WjAMMAoGA1UdFQQDCgEBMDICExQAD8QrKEIE9iNfR6sAAgAPxCsXDTI2MDEyNjA0MDU0OFowDDAKBgNVHRUEAwoBATAyAhMUAA/EKsNsZbbUPvqqAAIAD8QqFw0yNjAxMjYwNDA1NDhaMAwwCgYDVR0VBAMKAQEwMgITFAAbDpMDKzo+uU8JiQACABsOkxcNMjYwMTI2MDM1MjAxWjAMMAoGA1UdFQQDCgEFMDICExQAGYq+aStRdsOfH30AAgAZir4XDTI2MDEyNjAzMjgyNVowDDAKBgNVHRUEAwoBBTAyAhMUABjTkQUjNXrO0GfYAAIAGNORFw0yNjAxMjYwMzA0MTFaMAwwCgYDVR0VBAMKAQUwMgITFAAbp6KVeWSthWhBAgACABunohcNMjYwMTI2MDI0MzIyWjAMMAoGA1UdFQQDCgEFMDICExQAEnpxuvZfZf3xhuQAAgASenEXDTI2MDEyNTIyNDYxNlowDDAKBgNVHRUEAwoBBTAyAhMUABpHx9wOSPw8xaAMAAIAGkfHFw0yNjAxMjUyMjIyMDdaMAwwCgYDVR0VBAMKAQUwMgITFAAbn7USzZdaYMghnAACABuftRcNMjYwMTI1MjIxMDA4WjAMMAoGA1UdFQQDCgEFMDICExQAFJUfaysFLPIj3awAAgAUlR8XDTI2MDEyNTIxMTc1OVowDDAKBgNVHRUEAwoBBTAyAhMUABSAcnEdDd+lMHAKAAIAFIByFw0yNjAxMjUyMDUwNDFaMAwwCgYDVR0VBAMKAQUwMgITFAAWVTiLkLjNZ4/LPwACABZVOBcNMjYwMTI1MTk0MDU3WjAMMAoGA1UdFQQDCgEFMDICExQAGjxXpCY5LY8RlWsAAgAaPFcXDTI2MDEyNTE5MDYyM1owDDAKBgNVHRUEAwoBBTAyAhMUABkaSOZvhtRuWBZtAAIAGRpIFw0yNjAxMjUxODE3MDZaMAwwCgYDVR0VBAMKAQUwMgITFAAbMPWgGoixG+FKBQACABsw9RcNMjYwMTI1MTYwMjI2WjAMMAoGA1UdFQQDCgEFMDICExQAG3CcVvMRa71EHG4AAgAbcJwXDTI2MDEyNTEzNTYwMlowDDAKBgNVHRUEAwoBBTAyAhMUABO+jeU/WWKtBYXtAAIAE76NFw0yNjAxMjUxMzA2NDJaMAwwCgYDVR0VBAMKAQEwMgITFAATvoyPhSfmh67DCgACABO+jBcNMjYwMTI1MTMwNjQyWjAMMAoGA1UdFQQDCgEBMDICExQAF58RnSbnuDruiXUAAgAXnxEXDTI2MDEyNTA1NDU1NlowDDAKBgNVHRUEAwoBBTAyAhMUABW4Wd57MnqMkUc+AAIAFbhZFw0yNjAxMjUwNDUyNTJaMAwwCgYDVR0VBAMKAQUwMgITFAAUqoRGqWw53C6MHQACABSqhBcNMjYwMTI1MDQ1MjUyWjAMMAoGA1UdFQQDCgEFMDICExQAG6e1vObBgKN2aWcAAgAbp7UXDTI2MDEyNTA0MDcxNFowDDAKBgNVHRUEAwoBBTAyAhMUABhKBUoJjS6RLWKTAAIAGEoFFw0yNjAxMjUwNDA0MzRaMAwwCgYDVR0VBAMKAQUwMgITFAAbp7Inns34DL0TdQACABunshcNMjYwMTI1MDQwMzM4WjAMMAoGA1UdFQQDCgEFMDICExQAFemwavRwoT9Wj+UAAgAV6bAXDTI2MDEyNTA0MDE1MFowDDAKBgNVHRUEAwoBBTAyAhMUABjoZsDxHecugsi0AAIAGOhmFw0yNjAxMjUwNDAxMDRaMAwwCgYDVR0VBAMKAQUwMgITFAAa8bLaghQjdhuQ0QACABrxshcNMjYwMTI1MDMyMjQ2WjAMMAoGA1UdFQQDCgEFMDICExQAF9cU6nqTpN2pTDsAAgAX1xQXDTI2MDEyNTAyNDIwOVowDDAKBgNVHRUEAwoBBTAyAhMUABr8t5O1j6B4bJgyAAIAGvy3Fw0yNjAxMjUwMTA1MjFaMAwwCgYDVR0VBAMKAQEwMgITFAAa/Lb4UxvnIRc7mgACABr8thcNMjYwMTI1MDEwNTIxWjAMMAoGA1UdFQQDCgEBMDICExQAEwotQl/YM+oNkpMAAgATCi0XDTI2MDEyNTAxMDUyMVowDDAKBgNVHRUEAwoBATAyAhMUABMKLLZINs0Bike9AAIAEwosFw0yNjAxMjUwMTA1MjFaMAwwCgYDVR0VBAMKAQEwMgITFAAacDUEhp55ExVk/wACABpwNRcNMjYwMTI1MDEwNTE5WjAMMAoGA1UdFQQDCgEBMDICExQAGnA0QHUPnyMrmPwAAgAacDQXDTI2MDEyNTAxMDUxOVowDDAKBgNVHRUEAwoBATAyAhMUABRKugYq3sQ/wZ/5AAIAFEq6Fw0yNjAxMjUwMTAxMDFaMAwwCgYDVR0VBAMKAQUwMgITFAAbgrK+MmhShFXE+AACABuCshcNMjYwMTI1MDAzMzE4WjAMMAoGA1UdFQQDCgEFMDICExQAG26eADjYQ0jggLAAAgAbbp4XDTI2MDEyNTAwMzI1OVowDDAKBgNVHRUEAwoBBTAyAhMUABszR27CX6A9JuXsAAIAGzNHFw0yNjAxMjQyMTQwMTJaMAwwCgYDVR0VBAMKAQUwMgITFAAR1cePTqcc5rXU4AACABHVxxcNMjYwMTI0MTg0NzE3WjAMMAoGA1UdFQQDCgEBMDICExQAEdXGxB//81HN7ZAAAgAR1cYXDTI2MDEyNDE4NDcxN1owDDAKBgNVHRUEAwoBATAyAhMUABrRQyWielycu804AAIAGtFDFw0yNjAxMjQxODM4NDdaMAwwCgYDVR0VBAMKAQUwMgITFAARPt0fU7i468AZlQACABE+3RcNMjYwMTI0MTcwNjM2WjAMMAoGA1UdFQQDCgEBMDICExQAET7cS4Yvzf2VGygAAgARPtwXDTI2MDEyNDE3MDYzNlowDDAKBgNVHRUEAwoBATAyAhMUABep1jIxTD0Rfyq5AAIAF6nWFw0yNjAxMjQxNjM5MDVaMAwwCgYDVR0VBAMKAQUwMgITFAAXxxxgDi2QNOzP9wACABfHHBcNMjYwMTI0MTYyOTIxWjAMMAoGA1UdFQQDCgEFMDICExQAFHVZ7lisgofQXtUAAgAUdVkXDTI2MDEyNDA0MTI0NFowDDAKBgNVHRUEAwoBATAyAhMUABR1WOA/htSnkmsuAAIAFHVYFw0yNjAxMjQwNDEyNDRaMAwwCgYDVR0VBAMKAQEwMgITFAAPySf6IgPU29rb/gACAA/JJxcNMjYwMTI0MDQwODE3WjAMMAoGA1UdFQQDCgEBMDICExQAD8kmALDV9Rwv1t8AAgAPySYXDTI2MDEyNDA0MDgxNFowDDAKBgNVHRUEAwoBATAyAhMUABDFBJSxxOnbfrdIAAIAEMUEFw0yNjAxMjQwNDA3NDlaMAwwCgYDVR0VBAMKAQEwMgITFAAQxQPZSoqQXAx98wACABDFAxcNMjYwMTI0MDQwNzQ5WjAMMAoGA1UdFQQDCgEBMDICExQAFLWqWh8I9XfloDcAAgAUtaoXDTI2MDEyNDA0MDcwMlowDDAKBgNVHRUEAwoBATAyAhMUABS1qfTBdsrS7axMAAIAFLWpFw0yNjAxMjQwNDA3MDJaMAwwCgYDVR0VBAMKAQEwMgITFAAYNtlHRVb8xNnGVAACABg22RcNMjYwMTI0MDMyNDI0WjAMMAoGA1UdFQQDCgEFMDICExQAGJt+jnLfbjt8CwkAAgAYm34XDTI2MDEyNDAyMzQ1OVowDDAKBgNVHRUEAwoBBTAyAhMUABdPutSBmYQQNqz6AAIAF0+6Fw0yNjAxMjQwMjAzNTFaMAwwCgYDVR0VBAMKAQUwMgITFAAX3eeM0ARHGGyRXwACABfd5xcNMjYwMTIzMjMwMDMxWjAMMAoGA1UdFQQDCgEFMDICExQAGQWoJorv54xhZC8AAgAZBagXDTI2MDEyMzIyMTkyMFowDDAKBgNVHRUEAwoBBTAyAhMUABqGIXneQioslvtJAAIAGoYhFw0yNjAxMjMyMTUxNDRaMAwwCgYDVR0VBAMKAQEwMgITFAAahiAJtuQwkRI6/AACABqGIBcNMjYwMTIzMjE1MTQ0WjAMMAoGA1UdFQQDCgEBMDICExQAF/GOr9/QLDs8GYUAAgAX8Y4XDTI2MDEyMzIxNDIzNVowDDAKBgNVHRUEAwoBBTAyAhMUABh4O+w0e0cd1mYQAAIAGHg7Fw0yNjAxMjMyMTMyNThaMAwwCgYDVR0VBAMKAQEwMgITFAAYeDrtaiWNbzXJcQACABh4OhcNMjYwMTIzMjEzMjU4WjAMMAoGA1UdFQQDCgEBMDICExQAFqJCwsLbneIXlYgAAgAWokIXDTI2MDEyMzIxMjQxM1owDDAKBgNVHRUEAwoBATAyAhMUABaiQROBimEAfPQqAAIAFqJBFw0yNjAxMjMyMTI0MTNaMAwwCgYDVR0VBAMKAQEwMgITFAAVSgQEd1G9JOn+HwACABVKBBcNMjYwMTIzMjA0NDQ4WjAMMAoGA1UdFQQDCgEBMDICExQAFUoDfjhExmDE3xYAAgAVSgMXDTI2MDEyMzIwNDQ0OFowDDAKBgNVHRUEAwoBATAyAhMUABVf6jTDKniNoQBNAAIAFV/qFw0yNjAxMjMyMDQyMDBaMAwwCgYDVR0VBAMKAQEwMgITFAAVX+kQPAJqI7DueAACABVf6RcNMjYwMTIzMjA0MjAwWjAMMAoGA1UdFQQDCgEBMDICExQAF8Fe2VzLDSu6uSsAAgAXwV4XDTI2MDEyMzIwMTcwMVowDDAKBgNVHRUEAwoBATAyAhMUABfBXR6RFC9ApkS5AAIAF8FdFw0yNjAxMjMyMDE3MDFaMAwwCgYDVR0VBAMKAQEwMgITFAAVBfi1o3I0imMLhAACABUF+BcNMjYwMTIzMjAxMTMwWjAMMAoGA1UdFQQDCgEBMDICExQAFQX3CjQE6SllwL8AAgAVBfcXDTI2MDEyMzIwMTEzMFowDDAKBgNVHRUEAwoBATAyAhMUABMXjV4zgWGirAm8AAIAExeNFw0yNjAxMjMyMDA2NDdaMAwwCgYDVR0VBAMKAQEwMgITFAATF4w5SyP18MpRlgACABMXjBcNMjYwMTIzMjAwNjQ3WjAMMAoGA1UdFQQDCgEBMDICExQAGS/aQtN9qvQF3b0AAgAZL9oXDTI2MDEyMzE5MTA0N1owDDAKBgNVHRUEAwoBATAyAhMUABkv2YUDK1NwBopOAAIAGS/ZFw0yNjAxMjMxOTEwNDdaMAwwCgYDVR0VBAMKAQEwMgITFAAXIXhuDdYojfnrywACABcheBcNMjYwMTIzMTgyMTQ0WjAMMAoGA1UdFQQDCgEBMDICExQAFyF3YHPoSLbqTfsAAgAXIXcXDTI2MDEyMzE4MjE0NFowDDAKBgNVHRUEAwoBATAyAhMUABbBZd+ZWQyQrNvlAAIAFsFlFw0yNjAxMjMxODEyNDZaMAwwCgYDVR0VBAMKAQEwMgITFAAWwWTRZ/vHsnLxswACABbBZBcNMjYwMTIzMTgxMjQ2WjAMMAoGA1UdFQQDCgEBMDICExQAGU3YxbszRjGkb+UAAgAZTdgXDTI2MDEyMzE4MDc1MFowDDAKBgNVHRUEAwoBATAyAhMUABlN13qlt1dBo4MqAAIAGU3XFw0yNjAxMjMxODA3NTBaMAwwCgYDVR0VBAMKAQEwMgITFAAV2k5yoIe+MCqu4gACABXaThcNMjYwMTIzMTc1MjU1WjAMMAoGA1UdFQQDCgEBMDICExQAFdpN3DFirBZgx8IAAgAV2k0XDTI2MDEyMzE3NTI1NVowDDAKBgNVHRUEAwoBATAyAhMUABKnZsK171bATBSmAAIAEqdmFw0yNjAxMjMxNzM0MjhaMAwwCgYDVR0VBAMKAQEwMgITFAASp2V9eI6p+FZQ3QACABKnZRcNMjYwMTIzMTczNDI3WjAMMAoGA1UdFQQDCgEBMDICExQAFrBdkgX7fnrxpOsAAgAWsF0XDTI2MDEyMzE2NDMzMVowDDAKBgNVHRUEAwoBBTAyAhMUABMDTb0+JTaYk7g9AAIAEwNNFw0yNjAxMjMxNTUwMTZaMAwwCgYDVR0VBAMKAQEwMgITFAATA0yyHtK7Wy8NxQACABMDTBcNMjYwMTIzMTU1MDE1WjAMMAoGA1UdFQQDCgEBMDICExQAFmcNbubBOYD3BV0AAgAWZw0XDTI2MDEyMzE1NDA0N1owDDAKBgNVHRUEAwoBATAyAhMUABZnDF4sXhjowIm4AAIAFmcMFw0yNjAxMjMxNTQwNDdaMAwwCgYDVR0VBAMKAQEwMgITFAAbdRupDcMXBW4iEAACABt1GxcNMjYwMTIzMTQ0NzI2WjAMMAoGA1UdFQQDCgEFMDICExQAFrP/4d38EivTWesAAgAWs/8XDTI2MDEyMzE0MjUxMVowDDAKBgNVHRUEAwoBATAyAhMUABaz/jBHdc+X/zL/AAIAFrP+Fw0yNjAxMjMxNDI1MTFaMAwwCgYDVR0VBAMKAQEwMgITFAAQUrWTYX//EJjO1gACABBStRcNMjYwMTIzMTMzODQ2WjAMMAoGA1UdFQQDCgEBMDICExQAEFK2FDLEV40In78AAgAQUrYXDTI2MDEyMzEzMzg0NlowDDAKBgNVHRUEAwoBATAyAhMUABcq+1UrAmji7s8yAAIAFyr7Fw0yNjAxMjMxMzMyMTlaMAwwCgYDVR0VBAMKAQEwMgITFAAXKvpnUDrLRfXzIAACABcq+hcNMjYwMTIzMTMzMjE5WjAMMAoGA1UdFQQDCgEBMDICExQAFd9k9NzyZn6XuKMAAgAV32QXDTI2MDEyMzA1NTYyM1owDDAKBgNVHRUEAwoBBTAyAhMUABcE+0SntTr6MS92AAIAFwT7Fw0yNjAxMjMwNDA2MzJaMAwwCgYDVR0VBAMKAQEwMgITFAAXBPppG0KDw8IEdgACABcE+hcNMjYwMTIzMDQwNjMyWjAMMAoGA1UdFQQDCgEBMDICExQAEn0qBMVvkkApecsAAgASfSoXDTI2MDEyMzA0MDYxMVowDDAKBgNVHRUEAwoBATAyAhMUABJ9KcnSaEzUfktAAAIAEn0pFw0yNjAxMjMwNDA2MTFaMAwwCgYDVR0VBAMKAQEwMgITFAAScrkBs+/u3woRlAACABJyuRcNMjYwMTIzMDM0MjA0WjAMMAoGA1UdFQQDCgEFMDICExQAFGyKlp/brmvMlRUAAgAUbIoXDTI2MDEyMzAzMTUyMFowDDAKBgNVHRUEAwoBBTAyAhMUABogcxIAsBwsYAFnAAIAGiBzFw0yNjAxMjMwMjQ0MjdaMAwwCgYDVR0VBAMKAQUwMgITFAASxYyLiP8MzO7TPAACABLFjBcNMjYwMTIzMDEzMDUyWjAMMAoGA1UdFQQDCgEBMDICExQAEsWL2UvVWhfT6lcAAgASxYsXDTI2MDEyMzAxMzA1MVowDDAKBgNVHRUEAwoBATAyAhMUABiIbt8Jiz1fHHwcAAIAGIhuFw0yNjAxMjMwMDQ1MDdaMAwwCgYDVR0VBAMKAQUwMgITFAAbfVoL6+s1oQ8mjQACABt9WhcNMjYwMTIzMDAzMzI3WjAMMAoGA1UdFQQDCgEFMDICExQAFBlFN6rpBo1UcbwAAgAUGUUXDTI2MDEyMjIyNDAxOVowDDAKBgNVHRUEAwoBATAyAhMUABQZRHN+1NoFsCLFAAIAFBlEFw0yNjAxMjIyMjQwMTlaMAwwCgYDVR0VBAMKAQEwMgITFAAUKXbulgTMGRRvfgACABQpdhcNMjYwMTIyMjIxNjA3WjAMMAoGA1UdFQQDCgEBMDICExQAFCl1zOaQy6Ub9m8AAgAUKXUXDTI2MDEyMjIyMTYwN1owDDAKBgNVHRUEAwoBATAyAhMUABLxN4a97nZSt6/LAAIAEvE3Fw0yNjAxMjIyMjA5MzFaMAwwCgYDVR0VBAMKAQEwMgITFAAS8TYKP64eKPTZkAACABLxNhcNMjYwMTIyMjIwOTMxWjAMMAoGA1UdFQQDCgEBMDICExQAFgqVFmwbGvY3h98AAgAWCpUXDTI2MDEyMjIyMDE1MFowDDAKBgNVHRUEAwoBBTAyAhMUABhHvQzT+QiBf1QsAAIAGEe9Fw0yNjAxMjIyMjAwNDNaMAwwCgYDVR0VBAMKAQUwMgITFAAaTvss4HVV6rIWCwACABpO+xcNMjYwMTIyMjEyMjI4WjAMMAoGA1UdFQQDCgEBMDICExQAGk76WARg8r6Nv5AAAgAaTvoXDTI2MDEyMjIxMjIyOFowDDAKBgNVHRUEAwoBATAyAhMUABG865TqPrbc4wkjAAIAEbzrFw0yNjAxMjIyMTA5MDJaMAwwCgYDVR0VBAMKAQEwMgITFAARvOp+5KkoQO/wKgACABG86hcNMjYwMTIyMjEwOTAyWjAMMAoGA1UdFQQDCgEBMDICExQAEsmiWCodcgY+oG8AAgASyaIXDTI2MDEyMjIwNDc1MlowDDAKBgNVHRUEAwoBATAyAhMUABLJocnfArPnW6LSAAIAEsmhFw0yNjAxMjIyMDQ3NTJaMAwwCgYDVR0VBAMKAQEwMgITFAAPlPtsS+nQTOE5agACAA+U+xcNMjYwMTIyMjAxNDQxWjAMMAoGA1UdFQQDCgEBMDICExQAD5T6x5GRjGSJlHkAAgAPlPoXDTI2MDEyMjIwMTQ0MVowDDAKBgNVHRUEAwoBATAyAhMUABdFaJ1K3Z3jMiimAAIAF0VoFw0yNjAxMjIxOTQ2NDRaMAwwCgYDVR0VBAMKAQUwMgITFAAYARYC1VBzOzX+EgACABgBFhcNMjYwMTIyMTkyOTQzWjAMMAoGA1UdFQQDCgEBMDICExQAGAEV15u7k/i7mzoAAgAYARUXDTI2MDEyMjE5Mjk0M1owDDAKBgNVHRUEAwoBATAyAhMUABlraaBtqKjHe6brAAIAGWtpFw0yNjAxMjIxODQzNTBaMAwwCgYDVR0VBAMKAQEwMgITFAAZa2iiLyJ+htiiPQACABlraBcNMjYwMTIyMTg0MzUwWjAMMAoGA1UdFQQDCgEBMDICExQAGjOI0+xawYCCPPAAAgAaM4gXDTI2MDEyMjE4MDAyNVowDDAKBgNVHRUEAwoBATAyAhMUABoziZF8WV9n1XbmAAIAGjOJFw0yNjAxMjIxODAwMjVaMAwwCgYDVR0VBAMKAQEwMgITFAAQRaJSALgZSPKBTwACABBFohcNMjYwMTIyMTczOTQ3WjAMMAoGA1UdFQQDCgEBMDICExQAEEWhruVYJ56AhqcAAgAQRaEXDTI2MDEyMjE3Mzk0N1owDDAKBgNVHRUEAwoBATAyAhMUABSlZTGoFvA5hBiEAAIAFKVlFw0yNjAxMjIxNzMwMDJaMAwwCgYDVR0VBAMKAQEwMgITFAAUpWSB+yyD5oenjgACABSlZBcNMjYwMTIyMTczMDAyWjAMMAoGA1UdFQQDCgEBMDICExQAGcx/jj9ADq5v0iMAAgAZzH8XDTI2MDEyMjE3MjkwMlowDDAKBgNVHRUEAwoBATAyAhMUABnMfgr/6+roPYNKAAIAGcx+Fw0yNjAxMjIxNzI5MDJaMAwwCgYDVR0VBAMKAQEwMgITFAAS7LcJAT23/iAQhAACABLstxcNMjYwMTIyMTcyMzU5WjAMMAoGA1UdFQQDCgEBMDICExQAEuy2+XD1u2/ORvsAAgAS7LYXDTI2MDEyMjE3MjM1OVowDDAKBgNVHRUEAwoBATAyAhMUABVragZhzWnDDt5LAAIAFWtqFw0yNjAxMjIxNjE0MzBaMAwwCgYDVR0VBAMKAQEwMgITFAAVa2k547X5gRpLygACABVraRcNMjYwMTIyMTYxNDMwWjAMMAoGA1UdFQQDCgEBMDICExQAFfqDSitr075nVF8AAgAV+oMXDTI2MDEyMjE2MDg0OFowDDAKBgNVHRUEAwoBATAyAhMUABX6gj7MBu+yjzcDAAIAFfqCFw0yNjAxMjIxNjA4NDhaMAwwCgYDVR0VBAMKAQEwMgITFAAZ/6w03UpiBeNvxQACABn/rBcNMjYwMTIyMTU1NTU2WjAMMAoGA1UdFQQDCgEBMDICExQAGf+rBvs2duxZHNYAAgAZ/6sXDTI2MDEyMjE1NTU1NlowDDAKBgNVHRUEAwoBATAyAhMUAA//f+JGX094kV62AAIAD/9/Fw0yNjAxMjIxNTQzNTJaMAwwCgYDVR0VBAMKAQEwMgITFAAP/34VHYDszLKs4gACAA//fhcNMjYwMTIyMTU0MzUyWjAMMAoGA1UdFQQDCgEBMDICExQAFukbTeTMvvmKLc0AAgAW6RsXDTI2MDEyMjE1NDEyMlowDDAKBgNVHRUEAwoBATAyAhMUABbpGmp6emtgTsesAAIAFukaFw0yNjAxMjIxNTQxMjJaMAwwCgYDVR0VBAMKAQEwMgITFAAYSqLiaG2ssulTFQACABhKohcNMjYwMTIyMTUwNzA2WjAMMAoGA1UdFQQDCgEFMDICExQAG7MVf7Q8U0iTk8oAAgAbsxUXDTI2MDEyOTAyMTYzNlowDDAKBgNVHRUEAwoBATAyAhMUABuzFjppc0ii3y3tAAIAG7MWFw0yNjAxMjkwMjE2MzVaMAwwCgYDVR0VBAMKAQEwMgITFAAXrwYeGHQ6iR5t+gACABevBhcNMjYwMTI5MDEyNjE3WjAMMAoGA1UdFQQDCgEFMDICExQAFxc1fkD5dtx682cAAgAXFzUXDTI2MDEyODIyMTYxMVowDDAKBgNVHRUEAwoBBTAyAhMUABu2WgxoQ7JGenNIAAIAG7ZaFw0yNjAxMjgyMTE1NDFaMAwwCgYDVR0VBAMKAQUwMgITFAAWPtCD1oPSaz0NVAACABY+0BcNMjYwMTI4MjEwMjA4WjAMMAoGA1UdFQQDCgEBMDICExQAFj7P36qcXtGrAnUAAgAWPs8XDTI2MDEyODIxMDIwOFowDDAKBgNVHRUEAwoBATAyAhMUABPIku8WkhyzyaJ2AAIAE8iSFw0yNjAxMjgyMDU0NTBaMAwwCgYDVR0VBAMKAQUwMgITFAAUeaFhGvCA+VQigAACABR5oRcNMjYwMTI4MjAyOTE5WjAMMAoGA1UdFQQDCgEFMDICExQAE9Z9VGhPhRqkWS8AAgAT1n0XDTI2MDEyODIwMjcyOFowDDAKBgNVHRUEAwoBATAyAhMUABPWfKyvC5YLiMHuAAIAE9Z8Fw0yNjAxMjgyMDI3MjhaMAwwCgYDVR0VBAMKAQEwMgITFAAR9kBnGkKvkZUjmAACABH2QBcNMjYwMTI4MjAxOTM5WjAMMAoGA1UdFQQDCgEBMDICExQAEfY/tBTDwTBWuhkAAgAR9j8XDTI2MDEyODIwMTkzOVowDDAKBgNVHRUEAwoBATAyAhMUABTtn/DjnGGyK5I+AAIAFO2fFw0yNjAxMjgxOTMwMzdaMAwwCgYDVR0VBAMKAQEwMgITFAAU7Z5sXf4KRvi+iQACABTtnhcNMjYwMTI4MTkzMDM3WjAMMAoGA1UdFQQDCgEBMDICExQAFVCLFXk/QFERe+0AAgAVUIsXDTI2MDEyODE5MjM1OVowDDAKBgNVHRUEAwoBATAyAhMUABVQivo8MvbLlnlXAAIAFVCKFw0yNjAxMjgxOTIzNTlaMAwwCgYDVR0VBAMKAQEwMgITFAAQjmE4w3dz6/18SAACABCOYRcNMjYwMTI4MTkyMzEzWjAMMAoGA1UdFQQDCgEBMDICExQAEI5gPPK3XCJIzS0AAgAQjmAXDTI2MDEyODE5MjMxM1owDDAKBgNVHRUEAwoBATAyAhMUABjfgch1SGS6jhIbAAIAGN+BFw0yNjAxMjgxOTAxMTRaMAwwCgYDVR0VBAMKAQUwMgITFAAbPhHwLjAsQ06KogACABs+ERcNMjYwMTI4MTg1OTQ2WjAMMAoGA1UdFQQDCgEFMDICExQAGLRm8AGKyi9A2N0AAgAYtGYXDTI2MDEyODE4MzAwOFowDDAKBgNVHRUEAwoBBTAyAhMUABh1BBAO+UrM70avAAIAGHUEFw0yNjAxMjgxODI1MTZaMAwwCgYDVR0VBAMKAQUwMgITFAATLlt/jBjs3rhYYwACABMuWxcNMjYwMTI4MTgyNDI3WjAMMAoGA1UdFQQDCgEBMDICExQAEy5aNAl/ZynVWTYAAgATLloXDTI2MDEyODE4MjQyN1owDDAKBgNVHRUEAwoBATAyAhMUABK2/ooat6+ZaknMAAIAErb+Fw0yNjAxMjgxNzA0MjlaMAwwCgYDVR0VBAMKAQEwMgITFAAStv1eYdRl3q0TGQACABK2/RcNMjYwMTI4MTcwNDI5WjAMMAoGA1UdFQQDCgEBMDICExQAGwW/hYy9QUoTHUcAAgAbBb8XDTI2MDEyODE3MDIzNlowDDAKBgNVHRUEAwoBBTAyAhMUABiRT0Hn61FdF3rIAAIAGJFPFw0yNjAxMjgxNzAxNTlaMAwwCgYDVR0VBAMKAQUwMgITFAAajFm2Y44QDlD6hAACABqMWRcNMjYwMTI4MTY0NTIyWjAMMAoGA1UdFQQDCgEBMDICExQAGoxYKuQFWa89MbcAAgAajFgXDTI2MDEyODE2NDUyMlowDDAKBgNVHRUEAwoBATAyAhMUABtd1bzI1k95oR1jAAIAG13VFw0yNjAxMjgxNjMzMjVaMAwwCgYDVR0VBAMKAQEwMgITFAAbXdSswu42XWQvhAACABtd1BcNMjYwMTI4MTYzMzI1WjAMMAoGA1UdFQQDCgEBMDICExQAE4yHwqd55qeoEb8AAgATjIcXDTI2MDEyODE2MjkyOFowDDAKBgNVHRUEAwoBATAyAhMUABOMiBdavX3XFx0EAAIAE4yIFw0yNjAxMjgxNjI5MjhaMAwwCgYDVR0VBAMKAQEwMgITFAAWozhlJ+ycWCC/pQACABajOBcNMjYwMTI4MTYyMjE5WjAMMAoGA1UdFQQDCgEBMDICExQAFqM3umFI3y1X+EMAAgAWozcXDTI2MDEyODE2MjIxOFowDDAKBgNVHRUEAwoBATAyAhMUABDO1QqG5dEurnpGAAIAEM7VFw0yNjAxMjgxNTM5MjhaMAwwCgYDVR0VBAMKAQEwMgITFAAQztTGBOqYGcb3iwACABDO1BcNMjYwMTI4MTUzOTI4WjAMMAoGA1UdFQQDCgEBMDICExQAGpMEYifGX+nyEbkAAgAakwQXDTI2MDEyODE1MzMwOFowDDAKBgNVHRUEAwoBBTAyAhMUABlXFXWJfGnDqEf2AAIAGVcVFw0yNjAxMjgxNTE5MTRaMAwwCgYDVR0VBAMKAQUwMgITFAAbFemdJNuY1ojTHAACABsV6RcNMjYwMTI4MTUxNTEzWjAMMAoGA1UdFQQDCgEFMDICExQAFwI002hy6XxmIvAAAgAXAjQXDTI2MDEyODE0NTU1NFowDDAKBgNVHRUEAwoBBTAyAhMUABcMPO9FaauoRou0AAIAFww8Fw0yNjAxMjgxMjQ5MjhaMAwwCgYDVR0VBAMKAQUwMgITFAAWdfs0hEvbEONELwACABZ1+xcNMjYwMTI4MDc1NDM5WjAMMAoGA1UdFQQDCgEFMDICExQAGhtd5Ra4FS+J6zkAAgAaG10XDTI2MDEyODA1MTg0N1owDDAKBgNVHRUEAwoBBTAyAhMUABCs6z+mQRPvXYb7AAIAEKzrFw0yNjAxMjgwNDEwMTdaMAwwCgYDVR0VBAMKAQEwMgITFAAQrOpoFufCuvbTFQACABCs6hcNMjYwMTI4MDQxMDE3WjAMMAoGA1UdFQQDCgEBMDICExQAGmpTmsVXbFcG8/UAAgAaalMXDTI2MDEyODA0MTAwN1owDDAKBgNVHRUEAwoBATAyAhMUABpqUlbDmIPAZrMvAAIAGmpSFw0yNjAxMjgwNDEwMDdaMAwwCgYDVR0VBAMKAQEwMgITFAAZddGRIfASlbP3xgACABl10RcNMjYwMTI4MDQwNzE3WjAMMAoGA1UdFQQDCgEBMDICExQAGXXQhnRrCjhaeRYAAgAZddAXDTI2MDEyODA0MDcxNlowDDAKBgNVHRUEAwoBATAyAhMUABN4SBUZUcEQmpQ8AAIAE3hIFw0yNjAxMjgwNDA3MTFaMAwwCgYDVR0VBAMKAQEwMgITFAATeEdscnVDIcnQOQACABN4RxcNMjYwMTI4MDQwNzExWjAMMAoGA1UdFQQDCgEBMDICExQAGXqQS5ZhuuSBdb8AAgAZepAXDTI2MDEyODA0MDcwNFowDDAKBgNVHRUEAwoBATAyAhMUABl6j4zcQQibjzJYAAIAGXqPFw0yNjAxMjgwNDA3MDRaMAwwCgYDVR0VBAMKAQEwMgITFAARM7ngyoqDrm4C8wACABEzuRcNMjYwMTI4MDQwNTU1WjAMMAoGA1UdFQQDCgEBMDICExQAETO4bzAFHYGW6tsAAgARM7gXDTI2MDEyODA0MDU1NVowDDAKBgNVHRUEAwoBATAyAhMUABoBdp9THJ+LRHnwAAIAGgF2Fw0yNjAxMjgwMjQ5MzhaMAwwCgYDVR0VBAMKAQUwMgITFAAYVqPrG17pOznpUQACABhWoxcNMjYwMTI4MDIxOTU1WjAMMAoGA1UdFQQDCgEFMDICExQAEThamU0ofKQLAf0AAgAROFoXDTI2MDEyODAxMDUyMFowDDAKBgNVHRUEAwoBATAyAhMUABE4W5pO1ev+f93jAAIAEThbFw0yNjAxMjgwMTA1MjBaMAwwCgYDVR0VBAMKAQEwMgITFAAWx/D7C4wMpLL75gACABbH8BcNMjYwMTI4MDEwNTE5WjAMMAoGA1UdFQQDCgEBMDICExQAFsfxGJRlPDtiF80AAgAWx/EXDTI2MDEyODAxMDUxOVowDDAKBgNVHRUEAwoBATAyAhMUAA/Fjw6N+jtLSlDwAAIAD8WPFw0yNjAxMjgwMDI3NTNaMAwwCgYDVR0VBAMKAQEwMgITFAAPxY53U2StDS03XQACAA/FjhcNMjYwMTI4MDAyNzUzWjAMMAoGA1UdFQQDCgEBMDICExQAF+u+qmtBSNnXsNwAAgAX674XDTI2MDEyODAwMDEyMFowDDAKBgNVHRUEAwoBBTAyAhMUABQakFA/5c4Los1jAAIAFBqQFw0yNjAxMjcyMzMxNDVaMAwwCgYDVR0VBAMKAQUwMgITFAAUL7vgJb63/BpBIgACABQvuxcNMjYwMTI3MjIyNDI1WjAMMAoGA1UdFQQDCgEFMDICExQAG51oxA+3ww7qzZEAAgAbnWgXDTI2MDEyNzIyMDYwN1owDDAKBgNVHRUEAwoBBTAyAhMUABQOO0ZE3y6h58+tAAIAFA47Fw0yNjAxMjcyMTUyMTBaMAwwCgYDVR0VBAMKAQEwMgITFAAUDjoMTw1kXf/GcAACABQOOhcNMjYwMTI3MjE1MjEwWjAMMAoGA1UdFQQDCgEBMDICExQAEd51CU9pJJLqRGwAAgAR3nUXDTI2MDEyNzIxMzMyN1owDDAKBgNVHRUEAwoBATAyAhMUABHedI5w98l6+YaQAAIAEd50Fw0yNjAxMjcyMTMzMjdaMAwwCgYDVR0VBAMKAQEwMgITFAAT/LL2pQyBx2OcPQACABP8shcNMjYwMTI3MjEzMTM1WjAMMAoGA1UdFQQDCgEBMDICExQAE/yxro/tJ3htZX0AAgAT/LEXDTI2MDEyNzIxMzEzNVowDDAKBgNVHRUEAwoBATAyAhMUABuwsXBPDZOmVyFvAAIAG7CxFw0yNjAxMjcyMDA0MzBaMAwwCgYDVR0VBAMKAQEwMgITFAAbsLAgS02LWU539QACABuwsBcNMjYwMTI3MjAwNDI5WjAMMAoGA1UdFQQDCgEBMDICExQAG2a+wOKhKJKrMysAAgAbZr4XDTI2MDEyNzE5NTU1NFowDDAKBgNVHRUEAwoBATAyAhMUABtmvfcvBMkUDuOXAAIAG2a9Fw0yNjAxMjcxOTU1NTRaMAwwCgYDVR0VBAMKAQEwMgITFAAbl5gXJzYqU8NKbwACABuXmBcNMjYwMTI3MTkyMjQxWjAMMAoGA1UdFQQDCgEFMDICExQAG7AkvZVEiTnHS8wAAgAbsCQXDTI2MDEyNzE5MTcwNVowDDAKBgNVHRUEAwoBBTAyAhMUABinpvCrvD4LtHMQAAIAGKemFw0yNjAxMjcxOTAzMDBaMAwwCgYDVR0VBAMKAQUwMgITFAAbrh4xtIO6zh0aQQACABuuHhcNMjYwMTI3MTkwMDQ0WjAMMAoGA1UdFQQDCgEFMDICExQAGKTgT09oiQ5NhdsAAgAYpOAXDTI2MDEyNzE4NDU0NlowDDAKBgNVHRUEAwoBBTAyAhMUABBfpMxDF+YfssHjAAIAEF+kFw0yNjAxMjcxODI3MTZaMAwwCgYDVR0VBAMKAQEwMgITFAAQX6NdntBYdcci5gACABBfoxcNMjYwMTI3MTgyNzE1WjAMMAoGA1UdFQQDCgEBMDICExQAECSj1CdcSvdupREAAgAQJKMXDTI2MDEyNzE4MDkxMVowDDAKBgNVHRUEAwoBATAyAhMUABAkouRFuAugD1wgAAIAECSiFw0yNjAxMjcxODA5MTFaMAwwCgYDVR0VBAMKAQEwMgITFAAbr65m2XA0ejQSCwACABuvrhcNMjYwMTI3MTc1NDEyWjAMMAoGA1UdFQQDCgEBMDICExQAG6+tOodWux/jwIUAAgAbr60XDTI2MDEyNzE3NTQxMlowDDAKBgNVHRUEAwoBATAyAhMUABuvlvHBrSKCd9SGAAIAG6+WFw0yNjAxMjcxNzQ2NDJaMAwwCgYDVR0VBAMKAQEwMgITFAAbrGk+R/+JXtvmQgACABusaRcNMjYwMTI3MTc0NjQyWjAMMAoGA1UdFQQDCgEBMDICExQAG6zsxx5k0z61WsAAAgAbrOwXDTI2MDEyNzE3NDY0MlowDDAKBgNVHRUEAwoBATAyAhMUABQfWmq/MVcgKcS+AAIAFB9aFw0yNjAxMjcxNzQ2NDJaMAwwCgYDVR0VBAMKAQEwMgITFAAbrutHN2xhWgDCtQACABuu6xcNMjYwMTI3MTczODM4WjAMMAoGA1UdFQQDCgEFMDICExQAFAmAoPykUUaXbM8AAgAUCYAXDTI2MDEyNzE3MzYzN1owDDAKBgNVHRUEAwoBBTAyAhMUABuvCwGRxhZd054wAAIAG68LFw0yNjAxMjcxNzMwNDZaMAwwCgYDVR0VBAMKAQUwMgITFAAP2x2s8gI1ldiAuAACAA/bHRcNMjYwMTI3MTcwODU1WjAMMAoGA1UdFQQDCgEBMDICExQAD9scCiER6/tPpdUAAgAP2xwXDTI2MDEyNzE3MDg1NVowDDAKBgNVHRUEAwoBATAyAhMUABuFuw91D/ux/+F7AAIAG4W7Fw0yNjAxMjcxNzAyMzZaMAwwCgYDVR0VBAMKAQUwMgITFAAXrB2mhbgfSxzaiAACABesHRcNMjYwMTI3MTY1NjU0WjAMMAoGA1UdFQQDCgEFMDICExQAG6zrwQctKO0xcGsAAgAbrOsXDTI2MDEyNzE2NTQzM1owDDAKBgNVHRUEAwoBBTAyAhMUABuYeji7gq6034bJAAIAG5h6Fw0yNjAxMjcxNjM5NDVaMAwwCgYDVR0VBAMKAQUwMgITFAAYEB64bLFc7413UAACABgQHhcNMjYwMTI3MTYxODM2WjAMMAoGA1UdFQQDCgEBMDICExQAGBAdFJ0qKHr9KKQAAgAYEB0XDTI2MDEyNzE2MTgzNlowDDAKBgNVHRUEAwoBATAyAhMUABCdfVagZiOrrZTuAAIAEJ19Fw0yNjAxMjcxNjEzNDdaMAwwCgYDVR0VBAMKAQEwMgITFAAQnXwxm62/8XXE8QACABCdfBcNMjYwMTI3MTYxMzQ3WjAMMAoGA1UdFQQDCgEBMDICExQAG6zxjzg8pv1IKRAAAgAbrPEXDTI2MDEyNzE2MDMyNlowDDAKBgNVHRUEAwoBBTAyAhMUABt7cyNljPR7TmpQAAIAG3tzFw0yNjAxMjcxNTU0MzFaMAwwCgYDVR0VBAMKAQUwMgITFAAW2g0+VP5B8tbKzAACABbaDRcNMjYwMTI3MTU1MDQ2WjAMMAoGA1UdFQQDCgEFMDICExQAFS0mfrM/1qP+yRcAAgAVLSYXDTI2MDEyNzE1NDMyNFowDDAKBgNVHRUEAwoBBTAyAhMUABMkoPV1n/j86bFtAAIAEySgFw0yNjAxMjcxNTM2MzZaMAwwCgYDVR0VBAMKAQUwMgITFAAT8Ik978t8ueqPpAACABPwiRcNMjYwMTI3MTUwOTMwWjAMMAoGA1UdFQQDCgEFMDICExQAF2Q5sYS+y9y0nPQAAgAXZDkXDTI2MDEyNzE0NDkxMFowDDAKBgNVHRUEAwoBBTAyAhMUABQiaDncWy8g+tanAAIAFCJoFw0yNjAxMjcxNDE5NTRaMAwwCgYDVR0VBAMKAQEwMgITFAAUImewux+jj+RvkQACABQiZxcNMjYwMTI3MTQxOTUzWjAMMAoGA1UdFQQDCgEBMDICExQAG18hbmTL7N947bkAAgAbXyEXDTI2MDEyNzA2MzIxM1owDDAKBgNVHRUEAwoBBTAyAhMUABurdkw666U8BzGCAAIAG6t2Fw0yNjAxMjcwNjEwMDRaMAwwCgYDVR0VBAMKAQEwMgITFAAbq3WDBBdnWf6DSwACABurdRcNMjYwMTI3MDYxMDAyWjAMMAoGA1UdFQQDCgEBMDICExQAG4vlp4Hh2QCZ8xYAAgAbi+UXDTI2MDEyNzAzNTMwNlowDDAKBgNVHRUEAwoBBTAyAhMUABJ8CDRoM3aSX6yTAAIAEnwIFw0yNjAxMjcwMzEzMjZaMAwwCgYDVR0VBAMKAQEwMgITFAASfAfu+yvS/bvIfQACABJ8BxcNMjYwMTI3MDMxMzI2WjAMMAoGA1UdFQQDCgEBMDICExQAGPRh9bXh5zZboPQAAgAY9GEXDTI2MDEyNzAyNTMzMVowDDAKBgNVHRUEAwoBBTAyAhMUABus6D/8E6U4kQ0UAAIAG6zoFw0yNjAxMjcwMjMyMjhaMAwwCgYDVR0VBAMKAQUwMgITFAAbrOrpYHdiCZpnzgACABus6hcNMjYwMTI3MDIyOTAzWjAMMAoGA1UdFQQDCgEFMDICExQAG6xoXc+zu7n+qtYAAgAbrGgXDTI2MDEyNzAyMjYzMFowDDAKBgNVHRUEAwoBBTAyAhMUABTtepcqJjOFOaBvAAIAFO16Fw0yNjAxMjcwMjE5NTdaMAwwCgYDVR0VBAMKAQUwMgITFAAUH1n95SvSwyyvLAACABQfWRcNMjYwMTI3MDIxMzEwWjAMMAoGA1UdFQQDCgEFMDICExQAFNKxgCOMgqDLSLwAAgAU0rEXDTI2MDEyNzAxMjQ1MVowDDAKBgNVHRUEAwoBBTAyAhMUABbwXYKFt3cthAkgAAIAFvBdFw0yNjAxMjcwMTA3MjJaMAwwCgYDVR0VBAMKAQUwMgITFAAYmqzK3Ch3z6eM1AACABiarBcNMjYwMTI3MDAzNzAzWjAMMAoGA1UdFQQDCgEFMDICExQAFAD2mmYYITTxhR0AAgAUAPYXDTI2MDEyNjIzMTMyN1owDDAKBgNVHRUEAwoBBTAyAhMUABuCKGXb1oR1NzRtAAIAG4IoFw0yNjAxMjYyMzA1NDlaMAwwCgYDVR0VBAMKAQUwMgITFAAa+p9iTecapINFkgACABr6nxcNMjYwMTI2MjI1MzMwWjAMMAoGA1UdFQQDCgEFMDICExQAGrswpxbR58T3J38AAgAauzAXDTI2MDEyNjIyMzQwNVowDDAKBgNVHRUEAwoBATAyAhMUABq7L7LaMzd6OsR9AAIAGrsvFw0yNjAxMjYyMjM0MDVaMAwwCgYDVR0VBAMKAQEwMgITFAAZRo9jVTJ3VHfJzwACABlGjxcNMjYwMTI2MjIyODQ4WjAMMAoGA1UdFQQDCgEFMDICExQAECR1LUku+gRWPCQAAgAQJHUXDTI2MDEyNjIyMjUzMFowDDAKBgNVHRUEAwoBATAyAhMUABAkdMXi/fNmSJ1UAAIAECR0Fw0yNjAxMjYyMjI1MzBaMAwwCgYDVR0VBAMKAQEwMgITFAARQ+/5VlFARPAergACABFD7xcNMjYwMTI2MjIxMTUxWjAMMAoGA1UdFQQDCgEBMDICExQAEUPuiV1+4vGyhOIAAgARQ+4XDTI2MDEyNjIyMTE1MFowDDAKBgNVHRUEAwoBATAyAhMUABdYN4cqTjyX+9rVAAIAF1g3Fw0yNjAxMjYyMTUyNDhaMAwwCgYDVR0VBAMKAQUwMgITFAAbq2vMeR1dukijAAACABuraxcNMjYwMTI2MjExNDIzWjAMMAoGA1UdFQQDCgEFMDICExQAFvklp1t/e18uFgYAAgAW+SUXDTI2MDEyNjIxMDIxN1owDDAKBgNVHRUEAwoBBTAyAhMUABg7hlUgBJqXUne1AAIAGDuGFw0yNjAxMjYyMDM0MjJaMAwwCgYDVR0VBAMKAQUwMgITFAAYPmP+BdeZa/GqlAACABg+YxcNMjYwMTI2MjAwODQyWjAMMAoGA1UdFQQDCgEBMDICExQAGD5iD5gQJkSNTUMAAgAYPmIXDTI2MDEyNjIwMDg0MlowDDAKBgNVHRUEAwoBATAyAhMUABjhxhG6TZA6VwaZAAIAGOHGFw0yNjAxMjYxOTQxNDJaMAwwCgYDVR0VBAMKAQUwMgITFAAY/1pDcmV4BFD2XQACABj/WhcNMjYwMTI2MTkwMzEzWjAMMAoGA1UdFQQDCgEFMDICExQAGt3q4unKxesqNh4AAgAa3eoXDTI2MDEyNjE4NTk0MFowDDAKBgNVHRUEAwoBBTAyAhMUABJDb+CD7xdHfObxAAIAEkNvFw0yNjAxMjYxODUxMjRaMAwwCgYDVR0VBAMKAQEwMgITFAASQ26tan02PRbB0wACABJDbhcNMjYwMTI2MTg1MTI0WjAMMAoGA1UdFQQDCgEBMDICExQAEhHm3GU+NcR4HPAAAgASEeYXDTI2MDEyNjE4NDEyOFowDDAKBgNVHRUEAwoBBTAyAhMUABDw9D+RQOGBWyCsAAIAEPD0Fw0yNjAxMjYxODQwMjdaMAwwCgYDVR0VBAMKAQEwMgITFAAQ8PPbdi2FfXUSWQACABDw8xcNMjYwMTI2MTg0MDI3WjAMMAoGA1UdFQQDCgEBMDICExQAEPDuW0Tkv4I2xjgAAgAQ8O4XDTI2MDEyNjE4MjEzOFowDDAKBgNVHRUEAwoBATAyAhMUABDw7S00uCpTBDuPAAIAEPDtFw0yNjAxMjYxODIxMzdaMAwwCgYDVR0VBAMKAQEwMgITFAARrhVB9A0ziT1VzAACABGuFRcNMjYwMTI2MTgwOTE2WjAMMAoGA1UdFQQDCgEBMDICExQAEa4U7tcwqLUsK2AAAgARrhQXDTI2MDEyNjE4MDkxNVowDDAKBgNVHRUEAwoBATAyAhMUABQj1RwK8RCp7hF7AAIAFCPVFw0yNjAxMjYxODA2MDhaMAwwCgYDVR0VBAMKAQUwMgITFAAbf6j50byuLdF/FAACABt/qBcNMjYwMTI2MTcyMTU3WjAMMAoGA1UdFQQDCgEFMDICExQAFVDjSAWEW7oRicUAAgAVUOMXDTI2MDEyNjE3MDM0MFowDDAKBgNVHRUEAwoBATAyAhMUABVQ4rne1vLIeNGaAAIAFVDiFw0yNjAxMjYxNzAzNDBaMAwwCgYDVR0VBAMKAQEwMgITFAAX72G2yspB7ITQkQACABfvYRcNMjYwMTI2MTcwMjQ3WjAMMAoGA1UdFQQDCgEBMDICExQAF+9gN4w6nNholvkAAgAX72AXDTI2MDEyNjE3MDI0N1owDDAKBgNVHRUEAwoBATAyAhMUABupTqrFDuo1B/ihAAIAG6lOFw0yNjAxMjYxNjIwMDRaMAwwCgYDVR0VBAMKAQEwMgITFAAbqU3bRofUGUrrIQACABupTRcNMjYwMTI2MTYyMDA0WjAMMAoGA1UdFQQDCgEBMDICExQAD5r3cvdbAP1ZfPMAAgAPmvcXDTI2MDEyNjE2MDcyMFowDDAKBgNVHRUEAwoBATAyAhMUAA+a9h8W2cJWu/maAAIAD5r2Fw0yNjAxMjYxNjA3MTlaMAwwCgYDVR0VBAMKAQEwMgITFAAaZo34CSFa9U/+lQACABpmjRcNMjYwMjAzMDIxODExWjAMMAoGA1UdFQQDCgEFMDICExQAGJ61mLHLRArpJsEAAgAYnrUXDTI2MDIwMzAxMzMxMFowDDAKBgNVHRUEAwoBBTAyAhMUABigegfHnsImuka5AAIAGKB6Fw0yNjAyMDMwMTEwMTRaMAwwCgYDVR0VBAMKAQUwMgITFAAXZkGEe2OnNbABkAACABdmQRcNMjYwMjAzMDAyNjQxWjAMMAoGA1UdFQQDCgEFMDICExQAGMchMKZrZ6zYWUEAAgAYxyEXDTI2MDIwMjIzNDY1OFowDDAKBgNVHRUEAwoBATAyAhMUABjHIqxyoMHXSMWIAAIAGMciFw0yNjAyMDIyMzQ2NThaMAwwCgYDVR0VBAMKAQEwMgITFAAX0focnOr9AJm91AACABfR+hcNMjYwMjAyMjMzMzA2WjAMMAoGA1UdFQQDCgEFMDICExQAD56gmUtZNPF8AN8AAgAPnqAXDTI2MDIwMjIzMTAyNVowDDAKBgNVHRUEAwoBBTAyAhMUABuF73U7t8XrChKfAAIAG4XvFw0yNjAyMDIyMzAxMTdaMAwwCgYDVR0VBAMKAQUwMgITFAAXDJ0OPhXs759GTwACABcMnRcNMjYwMjAyMjI1NzAzWjAMMAoGA1UdFQQDCgEFMDICExQAGHBViftgXWkqHNcAAgAYcFUXDTI2MDIwMjIxNDM0MFowDDAKBgNVHRUEAwoBBTAyAhMUABGTJQ9rglrRmwXCAAIAEZMlFw0yNjAyMDIyMDAzMjJaMAwwCgYDVR0VBAMKAQEwMgITFAARkyTR3iqQu//iBQACABGTJBcNMjYwMjAyMjAwMzIyWjAMMAoGA1UdFQQDCgEBMDICExQAF+qdDPqQ7PrqKhIAAgAX6p0XDTI2MDIwMjE5MzcyMFowDDAKBgNVHRUEAwoBATAyAhMUABfqnEZbPNyw6bw9AAIAF+qcFw0yNjAyMDIxOTM3MjBaMAwwCgYDVR0VBAMKAQEwMgITFAAa/v3lfD1ZDOEqZwACABr+/RcNMjYwMjAyMTg1NTE5WjAMMAoGA1UdFQQDCgEFMDICExQAF8nGOpXk/C5tGzgAAgAXycYXDTI2MDIwMjE4NTEzNVowDDAKBgNVHRUEAwoBBTAyAhMUABDA7OsQhB9gnDd+AAIAEMDsFw0yNjAyMDIxNzI1NTNaMAwwCgYDVR0VBAMKAQEwMgITFAAQwOsP4NI2iZN/7gACABDA6xcNMjYwMjAyMTcyNTUzWjAMMAoGA1UdFQQDCgEBMDICExQAGvwkzKWuh7lczUQAAgAa/CQXDTI2MDIwMjE2NTk0NVowDDAKBgNVHRUEAwoBATAyAhMUABr8I/Y45FiVSlcuAAIAGvwjFw0yNjAyMDIxNjU5NDVaMAwwCgYDVR0VBAMKAQEwMgITFAAT1f9orV3OPofghwACABPV/xcNMjYwMjAyMTUzNzUyWjAMMAoGA1UdFQQDCgEBMDICExQAE9X+f3KReUrMb5gAAgAT1f4XDTI2MDIwMjE1Mzc1MlowDDAKBgNVHRUEAwoBATAyAhMUABcDGxQmVZWfh0HmAAIAFwMbFw0yNjAyMDIxNTMwMDRaMAwwCgYDVR0VBAMKAQEwMgITFAAXAxoMxSAXVcLB4wACABcDGhcNMjYwMjAyMTUzMDAyWjAMMAoGA1UdFQQDCgEBMDICExQAFt7tTPeYwSX3AoIAAgAW3u0XDTI2MDIwMjE1MjUwM1owDDAKBgNVHRUEAwoBATAyAhMUABbe7H1S1LjnJnxQAAIAFt7sFw0yNjAyMDIxNTI1MDNaMAwwCgYDVR0VBAMKAQEwMgITFAARbcxo2QvWJcyqmAACABFtzBcNMjYwMjAyMDQwODE0WjAMMAoGA1UdFQQDCgEBMDICExQAEW3L8MYobn7jzDQAAgARbcsXDTI2MDIwMjA0MDgxNFowDDAKBgNVHRUEAwoBATAyAhMUABedjl1DLhKVeSx/AAIAF52OFw0yNjAyMDIwMjAxNDhaMAwwCgYDVR0VBAMKAQUwMgITFAAXbFFZkHlETdMQ7wACABdsURcNMjYwMjAyMDEyMTU4WjAMMAoGA1UdFQQDCgEFMDICExQAGMqEg5XAXwhy/KwAAgAYyoQXDTI2MDIwMjAwNDc1MlowDDAKBgNVHRUEAwoBBTAyAhMUABrMcIVaDJ5Ovc0RAAIAGsxwFw0yNjAyMDEyMzUyMzdaMAwwCgYDVR0VBAMKAQUwMgITFAAXdRsOsZUPBxZq5QACABd1GxcNMjYwMjAxMjEyMDQzWjAMMAoGA1UdFQQDCgEFMDICExQAFxQ4sNta3hgZTAkAAgAXFDgXDTI2MDIwMTE5Mjk0MVowDDAKBgNVHRUEAwoBBTAyAhMUABVa0WFd09LCvxsJAAIAFVrRFw0yNjAyMDExODExNTZaMAwwCgYDVR0VBAMKAQUwMgITFAARV8J7wjKRKg2UqQACABFXwhcNMjYwMjAxMTYxMjQ5WjAMMAoGA1UdFQQDCgEFMDICExQAGPZZ9wR0tLjutP4AAgAY9lkXDTI2MDIwMTE1MjQzMVowDDAKBgNVHRUEAwoBBTAyAhMUABhrbNbiK9B2MgmWAAIAGGtsFw0yNjAyMDEwODE0NTNaMAwwCgYDVR0VBAMKAQUwMgITFAAYfiRHFHcEeSVG9gACABh+JBcNMjYwMjAxMDU0MDU1WjAMMAoGA1UdFQQDCgEFMDICExQAFh40QpSjzg84dkcAAgAWHjQXDTI2MDIwMTAyMTI1NFowDDAKBgNVHRUEAwoBBTAyAhMUABdMMY2Wxa9rDU7aAAIAF0wxFw0yNjAyMDEwMTIzNTdaMAwwCgYDVR0VBAMKAQUwMgITFAAWarzOHSh32bI8mQACABZqvBcNMjYwMTMxMjMyOTE0WjAMMAoGA1UdFQQDCgEFMDICExQAFnWmFStYcZJSusgAAgAWdaYXDTI2MDEzMTIyNDcxOFowDDAKBgNVHRUEAwoBBTAyAhMUABlWgkCUu7BsnhuIAAIAGVaCFw0yNjAxMzEyMTM1MTNaMAwwCgYDVR0VBAMKAQUwMgITFAAa9Qoh2Q0rBaLDawACABr1ChcNMjYwMTMxMjAzOTQ3WjAMMAoGA1UdFQQDCgEFMDICExQAGnw1xZgpC8yImrIAAgAafDUXDTI2MDEzMTE5NTYwMFowDDAKBgNVHRUEAwoBBTAyAhMUABcCRT1uVv10PEwQAAIAFwJFFw0yNjAxMzExOTM4MzJaMAwwCgYDVR0VBAMKAQEwMgITFAAXAkTqQK+0qZdw2gACABcCRBcNMjYwMTMxMTkzODMyWjAMMAoGA1UdFQQDCgEBMDICExQAFm+9Zf2inX6F/NEAAgAWb70XDTI2MDEzMTE3NTQyMlowDDAKBgNVHRUEAwoBATAyAhMUABZvvEAgv8E51W1pAAIAFm+8Fw0yNjAxMzExNzU0MjJaMAwwCgYDVR0VBAMKAQEwMgITFAAT1g1mxb4aU8/tUQACABPWDRcNMjYwMTMxMTc0MDIyWjAMMAoGA1UdFQQDCgEBMDICExQAE9YM0Cv9rAsHbUsAAgAT1gwXDTI2MDEzMTE3NDAyMlowDDAKBgNVHRUEAwoBATAyAhMUABuNHf41U/42oHVRAAIAG40dFw0yNjAxMzExNjExNDZaMAwwCgYDVR0VBAMKAQEwMgITFAAbjRxyYMpm/VLdoAACABuNHBcNMjYwMTMxMTYxMTQ2WjAMMAoGA1UdFQQDCgEBMDICExQAG40Q3OuyTBYzhNkAAgAbjRAXDTI2MDEzMTE2MTA0NlowDDAKBgNVHRUEAwoBATAyAhMUABuND1QP5diE6gdTAAIAG40PFw0yNjAxMzExNjEwNDZaMAwwCgYDVR0VBAMKAQEwMgITFAARQevxvc8F9U1XYwACABFB6xcNMjYwMTMxMTUzMDE0WjAMMAoGA1UdFQQDCgEBMDICExQAEUHqyUAEuHQMhMUAAgARQeoXDTI2MDEzMTE1MzAxNFowDDAKBgNVHRUEAwoBATAyAhMUABvBLdPCLIS7ThS5AAIAG8EtFw0yNjAxMzEwNDMxMDVaMAwwCgYDVR0VBAMKAQUwMgITFAAa+2eCjAuqjDyc3gACABr7ZxcNMjYwMTMxMDQxMTQ1WjAMMAoGA1UdFQQDCgEBMDICExQAGvtmiQjCUTiG8f8AAgAa+2YXDTI2MDEzMTA0MTE0NVowDDAKBgNVHRUEAwoBATAyAhMUABeEc82SvL2hwtnSAAIAF4RzFw0yNjAxMzEwMjMwNTFaMAwwCgYDVR0VBAMKAQUwMgITFAAU7aplD1Ts8CMXMQACABTtqhcNMjYwMTMxMDEwNTE4WjAMMAoGA1UdFQQDCgEBMDICExQAFO2rfMRayQZGYrgAAgAU7asXDTI2MDEzMTAxMDUxOFowDDAKBgNVHRUEAwoBATAyAhMUABvBN/i/ckWFJ8UiAAIAG8E3Fw0yNjAxMzEwMDU0MTFaMAwwCgYDVR0VBAMKAQUwMgITFAAXwUeLLv3DAO8QuAACABfBRxcNMjYwMTMxMDA0OTA5WjAMMAoGA1UdFQQDCgEFMDICExQAEMFTZeFo2fPM/94AAgAQwVMXDTI2MDEzMDIzMzUxNFowDDAKBgNVHRUEAwoBBTAyAhMUABcpj03yVO7NRANrAAIAFymPFw0yNjAxMzAyMzE4NDBaMAwwCgYDVR0VBAMKAQUwMgITFAAU/CdxApEXz/jG+QACABT8JxcNMjYwMTMwMjMxNjIwWjAMMAoGA1UdFQQDCgEFMDICExQAGkyr7KkLtUStz4gAAgAaTKsXDTI2MDEzMDIyNTU0NlowDDAKBgNVHRUEAwoBBTAyAhMUABu/XWl7GV3JbSgTAAIAG79dFw0yNjAxMzAyMjQyNDJaMAwwCgYDVR0VBAMKAQUwMgITFAAbc3u0CFhGzCqLxgACABtzexcNMjYwMTMwMjIxNTI4WjAMMAoGA1UdFQQDCgEFMDICExQAGKWTkGasY64rBIQAAgAYpZMXDTI2MDEzMDIxMjczNFowDDAKBgNVHRUEAwoBATAyAhMUABilktKp15nN0PObAAIAGKWSFw0yNjAxMzAyMTI3MzRaMAwwCgYDVR0VBAMKAQEwMgITFAAabH0fw36Bn0TozQACABpsfRcNMjYwMTMwMjEwOTMyWjAMMAoGA1UdFQQDCgEFMDICExQAGDxzC2JLqev33n0AAgAYPHMXDTI2MDEzMDIwNTc1NFowDDAKBgNVHRUEAwoBATAyAhMUABg8cdZDy15H9GldAAIAGDxxFw0yNjAxMzAyMDU3NTRaMAwwCgYDVR0VBAMKAQEwMgITFAAQrhF2BJvF6H8VXgACABCuERcNMjYwMTMwMjAzNTE0WjAMMAoGA1UdFQQDCgEBMDICExQAEK4Qcl09TibUl3EAAgAQrhAXDTI2MDEzMDIwMzUxNFowDDAKBgNVHRUEAwoBATAyAhMUAA/iQV8oi3zis2eGAAIAD+JBFw0yNjAxMzAyMDE5MjJaMAwwCgYDVR0VBAMKAQEwMgITFAAP4kAF2nif3xXYuAACAA/iQBcNMjYwMTMwMjAxOTIyWjAMMAoGA1UdFQQDCgEBMDICExQAECawUnRkc/cHr2sAAgAQJrAXDTI2MDEzMDE5MjUwN1owDDAKBgNVHRUEAwoBATAyAhMUABAmr1V8CYd0VDpXAAIAECavFw0yNjAxMzAxOTI1MDdaMAwwCgYDVR0VBAMKAQEwMgITFAAbv2Ek5yQ7gADC8gACABu/YRcNMjYwMTMwMTkwNTE2WjAMMAoGA1UdFQQDCgEBMDICExQAG7yJnZTRxLTrJC4AAgAbvIkXDTI2MDEzMDE5MDUxNlowDDAKBgNVHRUEAwoBATAyAhMUABu/Kwc11nQiImqMAAIAG78rFw0yNjAxMzAxODU1MjhaMAwwCgYDVR0VBAMKAQUwMgITFAAbv0cL65ZpqUPX1AACABu/RxcNMjYwMTMwMTg0MzM3WjAMMAoGA1UdFQQDCgEBMDICExQAG79GWECJ7Ng8Ub0AAgAbv0YXDTI2MDEzMDE4NDMzN1owDDAKBgNVHRUEAwoBATAyAhMUABkhibNX5WlkdhwOAAIAGSGJFw0yNjAxMzAxODM5NTdaMAwwCgYDVR0VBAMKAQUwMgITFAAbvIhKB3UDVj5fCAACABu8iBcNMjYwMTMwMTgyMjI0WjAMMAoGA1UdFQQDCgEFMDICExQAG6y1Li34okqilCwAAgAbrLUXDTI2MDEzMDE4MTAyNFowDDAKBgNVHRUEAwoBBTAyAhMUABqnltV7k2VJ12rOAAIAGqeWFw0yNjAxMzAxNzQ0MzhaMAwwCgYDVR0VBAMKAQUwMgITFAATdSIPyjvK9mIs8gACABN1IhcNMjYwMTMwMTc0MzM4WjAMMAoGA1UdFQQDCgEBMDICExQAE3UhF6FCJwgb2O0AAgATdSEXDTI2MDEzMDE3NDMzOFowDDAKBgNVHRUEAwoBATAyAhMUABb7HlP7goYVhRSKAAIAFvseFw0yNjAxMzAxNzQyNDdaMAwwCgYDVR0VBAMKAQEwMgITFAAW+x27QmgRMSVjmAACABb7HRcNMjYwMTMwMTc0MjQ3WjAMMAoGA1UdFQQDCgEBMDICExQAG3VPSxpYaabljbEAAgAbdU8XDTI2MDEzMDE3Mzg0NlowDDAKBgNVHRUEAwoBBTAyAhMUABMQI2RSHE6kGhgIAAIAExAjFw0yNjAxMzAxNzM4MDlaMAwwCgYDVR0VBAMKAQEwMgITFAATECKryDblXRQBiwACABMQIhcNMjYwMTMwMTczODA5WjAMMAoGA1UdFQQDCgEBMDICExQAFu8HhHrpPrXAvjkAAgAW7wcXDTI2MDEzMDE3MjIyOVowDDAKBgNVHRUEAwoBATAyAhMUABbvBudiYIfdjsBvAAIAFu8GFw0yNjAxMzAxNzIyMjlaMAwwCgYDVR0VBAMKAQEwMgITFAAQ9iIsX77soceGFwACABD2IhcNMjYwMTMwMTcxMzQxWjAMMAoGA1UdFQQDCgEBMDICExQAEPYhMcyyvnRLDQoAAgAQ9iEXDTI2MDEzMDE3MTM0MVowDDAKBgNVHRUEAwoBATAyAhMUABD7msvsh7HyB17IAAIAEPuaFw0yNjAxMzAxNjIxMDRaMAwwCgYDVR0VBAMKAQEwMgITFAAQ+5nAitxyT9o1ywACABD7mRcNMjYwMTMwMTYyMTA0WjAMMAoGA1UdFQQDCgEBMDICExQAFYhaPnc01uNmG6EAAgAViFoXDTI2MDEzMDE2MTY1N1owDDAKBgNVHRUEAwoBBTAyAhMUABRkAMAHBR1qfOQRAAIAFGQAFw0yNjAxMzAxNjA0NTNaMAwwCgYDVR0VBAMKAQEwMgITFAAUY/+/QEgYQaV2HwACABRj/xcNMjYwMTMwMTYwNDUyWjAMMAoGA1UdFQQDCgEBMDICExQAGpYzgvvprtHNGqQAAgAaljMXDTI2MDEzMDE1NDM1NFowDDAKBgNVHRUEAwoBATAyAhMUABqWMrbDAHS5hmTEAAIAGpYyFw0yNjAxMzAxNTQzNTRaMAwwCgYDVR0VBAMKAQEwMgITFAAYsB+O5wzSBVROEwACABiwHxcNMjYwMTMwMTUyMTI4WjAMMAoGA1UdFQQDCgEBMDICExQAGLAeav2f9EBhNxAAAgAYsB4XDTI2MDEzMDE1MjEyOFowDDAKBgNVHRUEAwoBATAyAhMUABA6aAG0gTOOFfppAAIAEDpoFw0yNjAxMzAxNTE3MTNaMAwwCgYDVR0VBAMKAQEwMgITFAAQOmd9hgZQr4AgxAACABA6ZxcNMjYwMTMwMTUxNzEzWjAMMAoGA1UdFQQDCgEBMDICExQAFBxPj4U5y0C3Z/UAAgAUHE8XDTI2MDEzMDE1MTcwN1owDDAKBgNVHRUEAwoBATAyAhMUABQcTmkZ+JUY8+0eAAIAFBxOFw0yNjAxMzAxNTE3MDdaMAwwCgYDVR0VBAMKAQEwMgITFAAbuMaSaXvirJtdCwACABu4xhcNMjYwMTMwMDYxMDA3WjAMMAoGA1UdFQQDCgEBMDICExQAG7jF53J5uH9lFBcAAgAbuMUXDTI2MDEzMDA2MTAwNlowDDAKBgNVHRUEAwoBATAyAhMUABS4aQj1YD2iNIjKAAIAFLhpFw0yNjAxMzAwNTUzNTdaMAwwCgYDVR0VBAMKAQUwMgITFAAWV92NfYv1HK0ejwACABZX3RcNMjYwMTMwMDUxMDQ4WjAMMAoGA1UdFQQDCgEFMDICExQAECiR18VpATKd+14AAgAQKJEXDTI2MDEzMDA0MzM0NFowDDAKBgNVHRUEAwoBBTAyAhMUABKztJMYMLfRe6mJAAIAErO0Fw0yNjAxMzAwNDExMjVaMAwwCgYDVR0VBAMKAQEwMgITFAASs7N3rZxXFq0uhwACABKzsxcNMjYwMTMwMDQxMTI1WjAMMAoGA1UdFQQDCgEBMDICExQAGsf5aSeq/AlOzqEAAgAax/kXDTI2MDEzMDA0MDk1MlowDDAKBgNVHRUEAwoBATAyAhMUABrH+LtBixolCGfCAAIAGsf4Fw0yNjAxMzAwNDA5NTJaMAwwCgYDVR0VBAMKAQEwMgITFAAXfMnifkNhp1hUUwACABd8yRcNMjYwMTMwMDQwOTEwWjAMMAoGA1UdFQQDCgEBMDICExQAF3zI0L3yUn8S7i0AAgAXfMgXDTI2MDEzMDA0MDkxMFowDDAKBgNVHRUEAwoBATAyAhMUABPPkUX3UMLnE7xzAAIAE8+RFw0yNjAxMzAwNDA4NTdaMAwwCgYDVR0VBAMKAQEwMgITFAATz5CLd0h2WmchegACABPPkBcNMjYwMTMwMDQwODU3WjAMMAoGA1UdFQQDCgEBMDICExQAEhpft4UdKDpu9NUAAgASGl8XDTI2MDEzMDA0MDgxMVowDDAKBgNVHRUEAwoBATAyAhMUABIaXmGcwvaunF0YAAIAEhpeFw0yNjAxMzAwNDA4MTFaMAwwCgYDVR0VBAMKAQEwMgITFAAbtysfMCHvOpxYsAACABu3KxcNMjYwMTMwMDI1OTE2WjAMMAoGA1UdFQQDCgEFMDICExQAGqjzCMpYlky1KxsAAgAaqPMXDTI2MDEzMDAyNTMyN1owDDAKBgNVHRUEAwoBBTAyAhMUABcAYDbOj6M4tRgzAAIAFwBgFw0yNjAxMzAwMjQ1MDJaMAwwCgYDVR0VBAMKAQUwMgITFAAZXccEewTRgKLr+gACABldxxcNMjYwMTMwMDEyNDI5WjAMMAoGA1UdFQQDCgEFMDICExQAF6CW+XvxBeTwuXoAAgAXoJYXDTI2MDEzMDAxMDUyMlowDDAKBgNVHRUEAwoBATAyAhMUABeglXuuiMU94XoLAAIAF6CVFw0yNjAxMzAwMTA1MjJaMAwwCgYDVR0VBAMKAQEwMgITFAAUX6cagnlt0ANg2AACABRfpxcNMjYwMTI5MjEyNzU4WjAMMAoGA1UdFQQDCgEFMDICExQAFWmb7P3dQ48UefsAAgAVaZsXDTI2MDEyOTIwMDAxN1owDDAKBgNVHRUEAwoBATAyAhMUABVpmkBcurd4HiZeAAIAFWmaFw0yNjAxMjkyMDAwMTdaMAwwCgYDVR0VBAMKAQEwMgITFAAS7vEIC3nhwG21WAACABLu8RcNMjYwMTI5MTk1NzUxWjAMMAoGA1UdFQQDCgEBMDICExQAEu7wDvnZBdisXdUAAgAS7vAXDTI2MDEyOTE5NTc1MVowDDAKBgNVHRUEAwoBATAyAhMUABraTGi1vpdaGhkNAAIAGtpMFw0yNjAxMjkxOTI4NTVaMAwwCgYDVR0VBAMKAQUwMgITFAAbnEx0bkr9yYzUkAACABucTBcNMjYwMTI5MTkwNjEyWjAMMAoGA1UdFQQDCgEFMDICExQAF/3r8VL2Heoux/AAAgAX/esXDTI2MDEyOTE5MDEyMVowDDAKBgNVHRUEAwoBATAyAhMUABf96mA1hgQA+SZdAAIAF/3qFw0yNjAxMjkxOTAxMjFaMAwwCgYDVR0VBAMKAQEwMgITFAAZuVy5mcimM271nAACABm5XBcNMjYwMTI5MTg0NjUxWjAMMAoGA1UdFQQDCgEFMDICExQAGedXOMxPkcgbAY8AAgAZ51cXDTI2MDEyOTE4Mzk0OFowDDAKBgNVHRUEAwoBATAyAhMUABnnVnBWpupjTwdpAAIAGedWFw0yNjAxMjkxODM5NDhaMAwwCgYDVR0VBAMKAQEwMgITFAAYXxps4yV0CK5BnAACABhfGhcNMjYwMTI5MTgwODEzWjAMMAoGA1UdFQQDCgEFMDICExQAG7en/E6Q8jDiT6gAAgAbt6cXDTI2MDEyOTE3NTgzN1owDDAKBgNVHRUEAwoBBTAyAhMUABNmTXJrxS2nBvjwAAIAE2ZNFw0yNjAxMjkxNzQ5MjlaMAwwCgYDVR0VBAMKAQUwMgITFAAaAPJizu2Gc1BwHwACABoA8hcNMjYwMTI5MTYyNjM3WjAMMAoGA1UdFQQDCgEBMDICExQAGgDxhvnyyyFUB5wAAgAaAPEXDTI2MDEyOTE2MjYzN1owDDAKBgNVHRUEAwoBATAyAhMUABsdbeSl4U2MYWcQAAIAGx1tFw0yNjAxMjkxNjEwMTVaMAwwCgYDVR0VBAMKAQUwMgITFAAbuIUjd8B3ddbAMgACABu4hRcNMjYwMTI5MTYwNDE5WjAMMAoGA1UdFQQDCgEBMDICExQAG7iEGZ6oRcndsakAAgAbuIQXDTI2MDEyOTE2MDQxOFowDDAKBgNVHRUEAwoBATAyAhMUAA+UWdLsj/1+FhwoAAIAD5RZFw0yNjAxMjkxNTUyMjFaMAwwCgYDVR0VBAMKAQEwMgITFAAPlFg+BYb84si2fgACAA+UWBcNMjYwMTI5MTU1MjIxWjAMMAoGA1UdFQQDCgEBMDICExQAEhQzLsWeTqGqysMAAgASFDMXDTI2MDEyOTE1NDc0OFowDDAKBgNVHRUEAwoBATAyAhMUABIUMoCMmN35vK1DAAIAEhQyFw0yNjAxMjkxNTQ3NDhaMAwwCgYDVR0VBAMKAQEwMgITFAAW/DfCnZcc1AFFuQACABb8NxcNMjYwMTI5MTUzNTMwWjAMMAoGA1UdFQQDCgEFMDICExQAFS8B4Jlb3TQVOfwAAgAVLwEXDTI2MDEyOTE0NTgyM1owDDAKBgNVHRUEAwoBATAyAhMUABUvABLh+2TTiFFgAAIAFS8AFw0yNjAxMjkxNDU4MjNaMAwwCgYDVR0VBAMKAQEwMgITFAAVT8pcDWvwvYR7ggACABVPyhcNMjYwMTI5MTQzMzQ3WjAMMAoGA1UdFQQDCgEFMDICExQAFJ+LXfksgS8JbxwAAgAUn4sXDTI2MDEyOTA1MzA1NVowDDAKBgNVHRUEAwoBBTAyAhMUABu3VNIMPIn3QpRFAAIAG7dUFw0yNjAxMjkwNDI4MDBaMAwwCgYDVR0VBAMKAQUwMgITFAATcxLisqg0y1CEkwACABNzEhcNMjYwMTI5MDQwNDU4WjAMMAoGA1UdFQQDCgEBMDICExQAE3MR7XoHKYK1mtAAAgATcxEXDTI2MDEyOTA0MDQ1OFowDDAKBgNVHRUEAwoBATAyAhMUABAgpEyLwE2HRcqhAAIAECCkFw0yNjAyMDYyMDMyMjRaMAwwCgYDVR0VBAMKAQEwMgITFAAYigmDsCx48zGwLQACABiKCRcNMjYwMjA2MjAwODMxWjAMMAoGA1UdFQQDCgEBMDICExQAGIoICibO9sDASi0AAgAYiggXDTI2MDIwNjIwMDgzMFowDDAKBgNVHRUEAwoBATAyAhMUABl8b3muXHbVHMHOAAIAGXxvFw0yNjAyMDYyMDA3MjlaMAwwCgYDVR0VBAMKAQUwMgITFAAYRMlb4n9MoPJnsQACABhEyRcNMjYwMjA2MTkxODUyWjAMMAoGA1UdFQQDCgEFMDICExQAFBiGH3zmUd3KQDQAAgAUGIYXDTI2MDIwNjE5MTc1NVowDDAKBgNVHRUEAwoBBTAyAhMUABixT9PZejAIKx6MAAIAGLFPFw0yNjAyMDYxOTExNTNaMAwwCgYDVR0VBAMKAQUwMgITFAAXGNhsMSozAOHMWQACABcY2BcNMjYwMjA2MTg1NzEwWjAMMAoGA1UdFQQDCgEBMDICExQAFxjXYD5o/OM91CYAAgAXGNcXDTI2MDIwNjE4NTcwOVowDDAKBgNVHRUEAwoBATAyAhMUABqoRYMGweuT+SSSAAIAGqhFFw0yNjAyMDYxODA4NTJaMAwwCgYDVR0VBAMKAQEwMgITFAAaqETpUohVMs+J6gACABqoRBcNMjYwMjA2MTgwODUyWjAMMAoGA1UdFQQDCgEBMDICExQAG9gKgzK/5772mgAAAgAb2AoXDTI2MDIwNjE3NDMwMVowDDAKBgNVHRUEAwoBATAyAhMUABvYCzX4CdPqDXYcAAIAG9gLFw0yNjAyMDYxNzQzMDFaMAwwCgYDVR0VBAMKAQEwMgITFAAXOIO5xHnOtdUCpAACABc4gxcNMjYwMjA2MTcxOTU2WjAMMAoGA1UdFQQDCgEBMDICExQAFziCb2BisSNnC3oAAgAXOIIXDTI2MDIwNjE3MTk1NlowDDAKBgNVHRUEAwoBATAyAhMUABRaRP4IP7VFnA8SAAIAFFpEFw0yNjAyMDYxNzA4MzdaMAwwCgYDVR0VBAMKAQEwMgITFAAUWkM3FqzpTcBW4AACABRaQxcNMjYwMjA2MTcwODM3WjAMMAoGA1UdFQQDCgEBMDICExQAEg/fHZw66KXa7iAAAgASD98XDTI2MDIwNjE3MDAyNFowDDAKBgNVHRUEAwoBATAyAhMUABIP3o7B8Lw7s/OuAAIAEg/eFw0yNjAyMDYxNzAwMjRaMAwwCgYDVR0VBAMKAQEwMgITFAAUPERtdnhhP9Y3oAACABQ8RBcNMjYwMjA2MTYzMTA3WjAMMAoGA1UdFQQDCgEBMDICExQAFDxDh1OYPkueqegAAgAUPEMXDTI2MDIwNjE2MzEwN1owDDAKBgNVHRUEAwoBATAyAhMUABM2WYtaMduVM0yDAAIAEzZZFw0yNjAyMDYxNjIyMzRaMAwwCgYDVR0VBAMKAQEwMgITFAATNliN+EhvWqHVBAACABM2WBcNMjYwMjA2MTYyMjM0WjAMMAoGA1UdFQQDCgEBMDICExQAEzZ3PvmQwJJpF/cAAgATNncXDTI2MDIwNjE2MjA0OFowDDAKBgNVHRUEAwoBATAyAhMUABM2dg804CpVZI5EAAIAEzZ2Fw0yNjAyMDYxNjIwNDhaMAwwCgYDVR0VBAMKAQEwMgITFAAb1v65oJl5LanhXQACABvW/hcNMjYwMjA2MTYwODM2WjAMMAoGA1UdFQQDCgEBMDICExQAG9b/KlauAX1LFeQAAgAb1v8XDTI2MDIwNjE2MDgzNlowDDAKBgNVHRUEAwoBATAyAhMUABvW4BMrmwRAn34cAAIAG9bgFw0yNjAyMDYxNjAyNTFaMAwwCgYDVR0VBAMKAQEwMgITFAAb1uHhSBrBnBq3TQACABvW4RcNMjYwMjA2MTYwMjUxWjAMMAoGA1UdFQQDCgEBMDICExQAFOmJKdT3ZMZcaRkAAgAU6YkXDTI2MDIwNjE1MDIxNlowDDAKBgNVHRUEAwoBBTAyAhMUABvQsAj+nzGMTGG0AAIAG9CwFw0yNjAyMDYxNDUxNTVaMAwwCgYDVR0VBAMKAQUwMgITFAAZC7oYT+GcbUzFfgACABkLuhcNMjYwMjA2MTQyMjIyWjAMMAoGA1UdFQQDCgEFMDICExQAG9RCG1MqoVq8C/sAAgAb1EIXDTI2MDIwNjA2MTAwOVowDDAKBgNVHRUEAwoBATAyAhMUABvUQUblkYOESOlqAAIAG9RBFw0yNjAyMDYwNjEwMDhaMAwwCgYDVR0VBAMKAQEwMgITFAAYx5xJIKgoYMGmpwACABjHnBcNMjYwMjA2MDQ0MzE2WjAMMAoGA1UdFQQDCgEFMDICExQAGLuLMtrD9L3Fj0cAAgAYu4sXDTI2MDIwNjA0MDk0OFowDDAKBgNVHRUEAwoBATAyAhMUABi7isv0KYE88HUSAAIAGLuKFw0yNjAyMDYwNDA5NDhaMAwwCgYDVR0VBAMKAQEwMgITFAAVAmwi8oYmJd5hpwACABUCbBcNMjYwMjA2MDQwODIwWjAMMAoGA1UdFQQDCgEBMDICExQAFQJruEQ/Igk4FhwAAgAVAmsXDTI2MDIwNjA0MDgyMFowDDAKBgNVHRUEAwoBATAyAhMUABMJf7AjMiIEQEQ/AAIAEwl/Fw0yNjAyMDYwNDA4MDdaMAwwCgYDVR0VBAMKAQEwMgITFAATCX4hJHuMJvBFKwACABMJfhcNMjYwMjA2MDQwODA3WjAMMAoGA1UdFQQDCgEBMDICExQAG3g0x6mLt/Q0Dj8AAgAbeDQXDTI2MDIwNjAzNTYzN1owDDAKBgNVHRUEAwoBBTAyAhMUABZgi03DucJLD7NWAAIAFmCLFw0yNjAyMDYwMzEzMDZaMAwwCgYDVR0VBAMKAQUwMgITFAAa8b6j9X2EgjJ4lQACABrxvhcNMjYwMjA2MDExNzU0WjAMMAoGA1UdFQQDCgEFMDICExQAE/65xKjBqn52m4AAAgAT/rkXDTI2MDIwNjAxMDUyMlowDDAKBgNVHRUEAwoBATAyAhMUABP+uhNjMZuEbtMUAAIAE/66Fw0yNjAyMDYwMTA1MjJaMAwwCgYDVR0VBAMKAQEwMgITFAARIZKLMLk+2aMsFwACABEhkhcNMjYwMjA1MjI1NzEzWjAMMAoGA1UdFQQDCgEBMDICExQAESGRtjNG6GtuC7UAAgARIZEXDTI2MDIwNTIyNTcxM1owDDAKBgNVHRUEAwoBATAyAhMUAA/DFVZdLCuauJc9AAIAD8MVFw0yNjAyMDUyMTM0NDNaMAwwCgYDVR0VBAMKAQEwMgITFAAPwxS9/G+e93cNPAACAA/DFBcNMjYwMjA1MjEzNDQzWjAMMAoGA1UdFQQDCgEBMDICExQAFU7v3zGz8+OprSoAAgAVTu8XDTI2MDIwNTIwNDgzNFowDDAKBgNVHRUEAwoBATAyAhMUABVO7sM+dxvSt+AIAAIAFU7uFw0yNjAyMDUyMDQ4MzNaMAwwCgYDVR0VBAMKAQEwMgITFAAQodUkx9yRstJMzAACABCh1RcNMjYwMjA1MjAyNDQyWjAMMAoGA1UdFQQDCgEBMDICExQAEKHUKZnTD7athMMAAgAQodQXDTI2MDIwNTIwMjQ0MlowDDAKBgNVHRUEAwoBATAyAhMUABvRWBW2AMPIZrBNAAIAG9FYFw0yNjAyMDUyMDIwNDVaMAwwCgYDVR0VBAMKAQEwMgITFAAb0VecWbwN/kMm2wACABvRVxcNMjYwMjA1MjAyMDQ1WjAMMAoGA1UdFQQDCgEBMDICExQAERkScYfUZxjhLZQAAgARGRIXDTI2MDIwNTIwMDgzNlowDDAKBgNVHRUEAwoBATAyAhMUABEZEbVL5PMh43KCAAIAERkRFw0yNjAyMDUyMDA4MzNaMAwwCgYDVR0VBAMKAQEwMgITFAAYYfns+zFOYn7H9wACABhh+RcNMjYwMjA1MTg1MTU0WjAMMAoGA1UdFQQDCgEFMDICExQAFjacA2vhDDYmId0AAgAWNpwXDTI2MDIwNTE4MTI0MFowDDAKBgNVHRUEAwoBATAyAhMUABY2m9ymsqsYOdXCAAIAFjabFw0yNjAyMDUxODEyNDBaMAwwCgYDVR0VBAMKAQEwMgITFAAbRuOvKittsZIK+QACABtG4xcNMjYwMjA1MTgwMzEwWjAMMAoGA1UdFQQDCgEFMDICExQAGQXqwpkEaFogqI4AAgAZBeoXDTI2MDIwNTE3NTIzOFowDDAKBgNVHRUEAwoBBTAyAhMUABj0tUFx7/O8heAcAAIAGPS1Fw0yNjAyMDUxNzQ4NDlaMAwwCgYDVR0VBAMKAQUwMgITFAAYAl2h1fkDC4iVIwACABgCXRcNMjYwMjA1MTcwODA5WjAMMAoGA1UdFQQDCgEBMDICExQAGAJcIrehlv5OQ4IAAgAYAlwXDTI2MDIwNTE3MDgwOVowDDAKBgNVHRUEAwoBATAyAhMUABSU340yqYUaIctAAAIAFJTfFw0yNjAyMDUxNzA1NTJaMAwwCgYDVR0VBAMKAQUwMgITFAAb0lOTFgElH3gpjAACABvSUxcNMjYwMjA1MTY1NDM1WjAMMAoGA1UdFQQDCgEBMDICExQAG9JSO2nbom0xEOwAAgAb0lIXDTI2MDIwNTE2NTQzNVowDDAKBgNVHRUEAwoBATAyAhMUABvRg0QgDm1WDxZzAAIAG9GDFw0yNjAyMDUxNjE5MjdaMAwwCgYDVR0VBAMKAQUwMgITFAAb0iANKq+sa2X7kQACABvSIBcNMjYwMjA1MTYxNTEyWjAMMAoGA1UdFQQDCgEBMDICExQAG9IfdyYIDKaNqkoAAgAb0h8XDTI2MDIwNTE2MTUxMVowDDAKBgNVHRUEAwoBATAyAhMUABJMs9nFUHIMVDxuAAIAEkyzFw0yNjAyMDUxNjE0MTlaMAwwCgYDVR0VBAMKAQEwMgITFAASTLKBY7bGkR5svgACABJMshcNMjYwMjA1MTYxNDE5WjAMMAoGA1UdFQQDCgEBMDICExQAEmPqOF9adX4d+gkAAgASY+oXDTI2MDIwNTE1MTIyNVowDDAKBgNVHRUEAwoBATAyAhMUABJj6b/+N7TVCKGXAAIAEmPpFw0yNjAyMDUxNTEyMjRaMAwwCgYDVR0VBAMKAQEwMgITFAAYpKMc8rIg7mXehwACABikoxcNMjYwMjA1MTQyMTQ0WjAMMAoGA1UdFQQDCgEFMDICExQAFtzyOhYCqowPsuUAAgAW3PIXDTI2MDIwNTAxMDUzMFowDDAKBgNVHRUEAwoBATAyAhMUABbc849ZOOVC27wcAAIAFtzzFw0yNjAyMDUwMTA1MzBaMAwwCgYDVR0VBAMKAQEwMgITFAAbht/KIL+45boRJQACABuG3xcNMjYwMjA1MDEwMzQ2WjAMMAoGA1UdFQQDCgEFMDICExQAFEwfJpjIP1gvsG4AAgAUTB8XDTI2MDIwNDIxNDUyMlowDDAKBgNVHRUEAwoBBTAyAhMUABE24Wf+CVMaH+6aAAIAETbhFw0yNjAyMDQyMTI3NDVaMAwwCgYDVR0VBAMKAQEwMgITFAARNuA1Vh1EStWzcwACABE24BcNMjYwMjA0MjEyNzQ1WjAMMAoGA1UdFQQDCgEBMDICExQAFlRZf2JDEhN/S9oAAgAWVFkXDTI2MDIwNDIwNDIxMlowDDAKBgNVHRUEAwoBATAyAhMUABZUWMGYaUiEzUEAAAIAFlRYFw0yNjAyMDQyMDQyMTJaMAwwCgYDVR0VBAMKAQEwMgITFAAVc9Beo8HV4j/FLwACABVz0BcNMjYwMjA0MjAzNTU2WjAMMAoGA1UdFQQDCgEBMDICExQAFXPPtBgRCCUatRQAAgAVc88XDTI2MDIwNDIwMzU1NlowDDAKBgNVHRUEAwoBATAyAhMUABjoXZcEIMvv9ogoAAIAGOhdFw0yNjAyMDQxOTE0NDdaMAwwCgYDVR0VBAMKAQEwMgITFAAY6Fw8ZOMJdGowZQACABjoXBcNMjYwMjA0MTkxNDQ3WjAMMAoGA1UdFQQDCgEBMDICExQAGMQX7fyKNWso0pAAAgAYxBcXDTI2MDIwNDE3NDUyMVowDDAKBgNVHRUEAwoBBTAyAhMUABjC2VLDEfMPBK1nAAIAGMLZFw0yNjAyMDQxNzI5NDNaMAwwCgYDVR0VBAMKAQUwMgITFAAXqZ01EVle3eZGygACABepnRcNMjYwMjA0MTcyNDAwWjAMMAoGA1UdFQQDCgEBMDICExQAF6mcrHPQncHqtRsAAgAXqZwXDTI2MDIwNDE3MjQwMFowDDAKBgNVHRUEAwoBATAyAhMUABl99tuc9wXm1gdtAAIAGX32Fw0yNjAyMDQxNzIyMjhaMAwwCgYDVR0VBAMKAQEwMgITFAAZffVYa6omgpQlMAACABl99RcNMjYwMjA0MTcyMjI4WjAMMAoGA1UdFQQDCgEBMDICExQAEP8g9SHe0u/DcVQAAgAQ/yAXDTI2MDIwNDE3MTE1MlowDDAKBgNVHRUEAwoBATAyAhMUABD/H7fKxzLNzKuTAAIAEP8fFw0yNjAyMDQxNzExNTJaMAwwCgYDVR0VBAMKAQEwMgITFAAbkMsgD9hS6fY7+AACABuQyxcNMjYwMjA0MTcwNDQyWjAMMAoGA1UdFQQDCgEFMDICExQAGq9l8mbPW8eP73QAAgAar2UXDTI2MDIwNDE3MDI1OVowDDAKBgNVHRUEAwoBBTAyAhMUABU58Ns3mX0yYIheAAIAFTnwFw0yNjAyMDQxNjI2MzFaMAwwCgYDVR0VBAMKAQEwMgITFAAVOe++QFSOul9IDAACABU57xcNMjYwMjA0MTYyNjMxWjAMMAoGA1UdFQQDCgEBMDICExQAG8zc0j/+GTmpb84AAgAbzNwXDTI2MDIwNDE1NDEwMVowDDAKBgNVHRUEAwoBATAyAhMUABvM28Lz0Me2wrwrAAIAG8zbFw0yNjAyMDQxNTQxMDFaMAwwCgYDVR0VBAMKAQEwMgITFAAZNiAvcZCC1ugrjAACABk2IBcNMjYwMjA0MTUzNTIxWjAMMAoGA1UdFQQDCgEBMDICExQAGTYfUQ0WPUBL+QMAAgAZNh8XDTI2MDIwNDE1MzUyMVowDDAKBgNVHRUEAwoBATAyAhMUABOVTCE0ODkUamusAAIAE5VMFw0yNjAyMDQxNTEyNDRaMAwwCgYDVR0VBAMKAQEwMgITFAATlUsS0JI1V86qsgACABOVSxcNMjYwMjA0MTUxMjQ0WjAMMAoGA1UdFQQDCgEBMDICExQAFD90CB0+AHOZuP0AAgAUP3QXDTI2MDIwNDE0NTczNlowDDAKBgNVHRUEAwoBATAyAhMUABQ/c48L1fWuTDnTAAIAFD9zFw0yNjAyMDQxNDU3MzZaMAwwCgYDVR0VBAMKAQEwMgITFAAYYS9lutkFe5uzYQACABhhLxcNMjYwMjA0MTQwOTI0WjAMMAoGA1UdFQQDCgEFMDICExQAD+FXLEeYMYCp1qoAAgAP4VcXDTI2MDIwNDA0MTAyM1owDDAKBgNVHRUEAwoBATAyAhMUAA/hVitRDsV1DB8EAAIAD+FWFw0yNjAyMDQwNDEwMjNaMAwwCgYDVR0VBAMKAQEwMgITFAAXRPQuIzvjfpVwegACABdE9BcNMjYwMjA0MDQwOTEwWjAMMAoGA1UdFQQDCgEBMDICExQAF0Tzgsn+dhfU8QAAAgAXRPMXDTI2MDIwNDA0MDkwOVowDDAKBgNVHRUEAwoBATAyAhMUABtvbM0CQ2AeIX9eAAIAG29sFw0yNjAyMDQwMjU0NDNaMAwwCgYDVR0VBAMKAQUwMgITFAAUyks2bY8lATmPugACABTKSxcNMjYwMjA0MDIzNTQ0WjAMMAoGA1UdFQQDCgEFMDICExQAFlc6hiCCf8WFQ78AAgAWVzoXDTI2MDIwNDAxNDc1MFowDDAKBgNVHRUEAwoBATAyAhMUABZXOS9vTCq3yhPEAAIAFlc5Fw0yNjAyMDQwMTQ3NTBaMAwwCgYDVR0VBAMKAQEwMgITFAATWTwQ2NGvEe45cwACABNZPBcNMjYwMjA0MDE0NjQ1WjAMMAoGA1UdFQQDCgEBMDICExQAE1k72GOo5NazUK0AAgATWTsXDTI2MDIwNDAxNDY0NVowDDAKBgNVHRUEAwoBATAyAhMUABppxEMc2Tnbr4LAAAIAGmnEFw0yNjAyMDQwMTE4NTVaMAwwCgYDVR0VBAMKAQUwMgITFAAV40N5ZJUeMWdcWQACABXjQxcNMjYwMjA0MDAwMTAxWjAMMAoGA1UdFQQDCgEFMDICExQAEyzWQgd2f/CsyOcAAgATLNYXDTI2MDIwMzIzMDcyNFowDDAKBgNVHRUEAwoBBTAyAhMUABvAo614HmjcDvWhAAIAG8CjFw0yNjAyMDMyMjIwNTdaMAwwCgYDVR0VBAMKAQUwMgITFAAX0or2weafSm7vmwACABfSihcNMjYwMjAzMjIxODU4WjAMMAoGA1UdFQQDCgEFMDICExQAGmB8PxwXSdigVu0AAgAaYHwXDTI2MDIwMzIxNTUyNFowDDAKBgNVHRUEAwoBBTAyAhMUABPwixmS4JGSGFCyAAIAE/CLFw0yNjAyMDMyMTUwMThaMAwwCgYDVR0VBAMKAQUwMgITFAAR+p5YGYBKTWJXmQACABH6nhcNMjYwMjAzMjE0ODEwWjAMMAoGA1UdFQQDCgEBMDICExQAEfqd+cavW78vTXoAAgAR+p0XDTI2MDIwMzIxNDgxMFowDDAKBgNVHRUEAwoBATAyAhMUABvLLa0l8xAfdbIuAAIAG8stFw0yNjAyMDMyMTQwNTRaMAwwCgYDVR0VBAMKAQEwMgITFAAbyyxVBqUTMNi+CQACABvLLBcNMjYwMjAzMjE0MDUzWjAMMAoGA1UdFQQDCgEBMDICExQAFWgjpre87DWy83QAAgAVaCMXDTI2MDIwMzIxMDUxNVowDDAKBgNVHRUEAwoBATAyAhMUABVoIk6KCP78OGVnAAIAFWgiFw0yNjAyMDMyMTA1MTVaMAwwCgYDVR0VBAMKAQEwMgITFAAYTOycMBZl3YNGBwACABhM7BcNMjYwMjAzMjAyOTAwWjAMMAoGA1UdFQQDCgEFMDICExQAF5FMDa0XjhBoWZEAAgAXkUwXDTI2MDIwMzE5NTc1NFowDDAKBgNVHRUEAwoBATAyAhMUABeRS3b4Iyo7hI09AAIAF5FLFw0yNjAyMDMxOTU3NTNaMAwwCgYDVR0VBAMKAQEwMgITFAAbxvp9ZsJREBnOyQACABvG+hcNMjYwMjAzMTk0OTM5WjAMMAoGA1UdFQQDCgEFMDICExQAGhAH1Fuh/H4RhyIAAgAaEAcXDTI2MDIwMzE5MjcxMlowDDAKBgNVHRUEAwoBATAyAhMUABoQBiQEd2aRevqmAAIAGhAGFw0yNjAyMDMxOTI3MTFaMAwwCgYDVR0VBAMKAQEwMgITFAAQcBG4hhurhPrX1wACABBwERcNMjYwMjAzMTkxMTA0WjAMMAoGA1UdFQQDCgEBMDICExQAEHAQ8V4b9ifTRJYAAgAQcBAXDTI2MDIwMzE5MTEwNFowDDAKBgNVHRUEAwoBATAyAhMUABRYjflaqQnZe978AAIAFFiNFw0yNjAyMDMxODQ5MTdaMAwwCgYDVR0VBAMKAQUwMgITFAAYRlK4rfpw3YA2jQACABhGUhcNMjYwMjAzMTgwNTM4WjAMMAoGA1UdFQQDCgEBMDICExQAGEZR+Vfg2PqjxN8AAgAYRlEXDTI2MDIwMzE4MDUzOFowDDAKBgNVHRUEAwoBATAyAhMUABjkemqgb8C1fHKnAAIAGOR6Fw0yNjAyMDMxNzI3MTJaMAwwCgYDVR0VBAMKAQUwMgITFAAbyMA8LSXK417h6wACABvIwBcNMjYwMjAzMTcxODAyWjAMMAoGA1UdFQQDCgEFMDICExQAFzO1dXKhear/Bo8AAgAXM7UXDTI2MDIwMzE2NDIzNlowDDAKBgNVHRUEAwoBBTAyAhMUABWDAvOzb2YFdxN7AAIAFYMCFw0yNjAyMDMxNjM5MTNaMAwwCgYDVR0VBAMKAQEwMgITFAAVgwHxmyPr/77ekgACABWDARcNMjYwMjAzMTYzOTEzWjAMMAoGA1UdFQQDCgEBMDICExQAGFym6m4JSCjfNXUAAgAYXKYXDTI2MDIwMzE2MjUzM1owDDAKBgNVHRUEAwoBATAyAhMUABhcpUZQ7g48x+OmAAIAGFylFw0yNjAyMDMxNjI1MzNaMAwwCgYDVR0VBAMKAQEwMgITFAAbyGpBaJlxW8zwagACABvIahcNMjYwMjAzMTYyMDQzWjAMMAoGA1UdFQQDCgEBMDICExQAG8hpi1H78sEHPj4AAgAbyGkXDTI2MDIwMzE2MjA0M1owDDAKBgNVHRUEAwoBATAyAhMUABkRy0r8RHCW8jYeAAIAGRHLFw0yNjAyMDMxNjE5MjFaMAwwCgYDVR0VBAMKAQUwMgITFAAYT1XSW6ljRPKEAQACABhPVRcNMjYwMjAzMTYxMDE3WjAMMAoGA1UdFQQDCgEBMDICExQAGE9U4WMJr37U6HoAAgAYT1QXDTI2MDIwMzE2MTAxN1owDDAKBgNVHRUEAwoBATAyAhMUABOp657438hzYI32AAIAE6nrFw0yNjAyMDMxNTI5NDdaMAwwCgYDVR0VBAMKAQEwMgITFAATqeoNFVIeluIJ9wACABOp6hcNMjYwMjAzMTUyOTQ3WjAMMAoGA1UdFQQDCgEBMDICExQAFYuhqfv60l1RDRoAAgAVi6EXDTI2MDIwMzE1MjkxNlowDDAKBgNVHRUEAwoBATAyAhMUABWLoPUnBAMWtS5pAAIAFYugFw0yNjAyMDMxNTI5MTZaMAwwCgYDVR0VBAMKAQEwMgITFAAU/3ceIrQSjOdI2AACABT/dxcNMjYwMjAzMTUyMjAwWjAMMAoGA1UdFQQDCgEBMDICExQAFP92pi1V8pVaQDQAAgAU/3YXDTI2MDIwMzE1MjIwMFowDDAKBgNVHRUEAwoBATAyAhMUABUQm4SjcNHYmolpAAIAFRCbFw0yNjAyMDMxNTAyMDJaMAwwCgYDVR0VBAMKAQEwMgITFAAVEJpJb/hW3CevPAACABUQmhcNMjYwMjAzMTUwMjAyWjAMMAoGA1UdFQQDCgEBMDICExQAGKlq3dGdPuIWq6wAAgAYqWoXDTI2MDIwMzE0MjIxOFowDDAKBgNVHRUEAwoBBTAyAhMUABA+rFZejkDX8dVaAAIAED6sFw0yNjAyMDMwNDA1NDJaMAwwCgYDVR0VBAMKAQEwMgITFAAQPquhoI0vc82TBQACABA+qxcNMjYwMjAzMDQwNTQyWjAMMAoGA1UdFQQDCgEBMDICExQAGJxpvAMU3q2lj/0AAgAYnGkXDTI2MDIwMzAzNDU1MlowDDAKBgNVHRUEAwoBBTAyAhMUABfJ4olmY94ax6idAAIAF8niFw0yNjAyMDMwMzM1MzdaMAwwCgYDVR0VBAMKAQUwMgITFAAQ+mkeGiLCLx0SJwACABD6aRcNMjYwMjAzMDIzNDIyWjAMMAoGA1UdFQQDCgEFMDICExQAGnBkhYQILO715M0AAgAacGQXDTI2MDIxMTIxMDUzMlowDDAKBgNVHRUEAwoBATAyAhMUABvoHvtJYqjiAuv+AAIAG+geFw0yNjAyMTEyMDM4MjdaMAwwCgYDVR0VBAMKAQEwMgITFAAb6BynhQrKbJzSkAACABvoHBcNMjYwMjExMjAzODI3WjAMMAoGA1UdFQQDCgEBMDICExQAG+gFNhIw27791roAAgAb6AUXDTI2MDIxMTIwMjgxMlowDDAKBgNVHRUEAwoBBTAyAhMUABvn+Qryg5heABXmAAIAG+f5Fw0yNjAyMTEyMDE5MjVaMAwwCgYDVR0VBAMKAQUwMgITFAAQCEtxgPNHPU6XlQACABAISxcNMjYwMjExMTkzODA1WjAMMAoGA1UdFQQDCgEBMDICExQAEAhKD8AvjnwY3wkAAgAQCEoXDTI2MDIxMTE5MzgwNVowDDAKBgNVHRUEAwoBATAyAhMUABlzzqS2ZLvbUzflAAIAGXPOFw0yNjAyMTExODQ1MDRaMAwwCgYDVR0VBAMKAQEwMgITFAAZc80Bm16M7NHDTwACABlzzRcNMjYwMjExMTg0NTA0WjAMMAoGA1UdFQQDCgEBMDICExQAEhy3l1fLx4Zm6uIAAgASHLcXDTI2MDIxMTE4MjkwM1owDDAKBgNVHRUEAwoBATAyAhMUABIctmzGJNi7kqxPAAIAEhy2Fw0yNjAyMTExODI5MDNaMAwwCgYDVR0VBAMKAQEwMgITFAATl5MMrRzyQEJztgACABOXkxcNMjYwMjExMTgyMTU1WjAMMAoGA1UdFQQDCgEFMDICExQAFpyHCBx6UInH4h0AAgAWnIcXDTI2MDIxMTE4MTgzMlowDDAKBgNVHRUEAwoBBTAyAhMUABgdQRF6s1sgMPsWAAIAGB1BFw0yNjAyMTExODE1MDJaMAwwCgYDVR0VBAMKAQEwMgITFAAYHUBwwyyD8lfFUgACABgdQBcNMjYwMjExMTgxNTAyWjAMMAoGA1UdFQQDCgEBMDICExQAFJosgdUWK6vRE4sAAgAUmiwXDTI2MDIxMTE4MTQ0NlowDDAKBgNVHRUEAwoBATAyAhMUABSaK7gKy0UmX7NzAAIAFJorFw0yNjAyMTExODE0NDZaMAwwCgYDVR0VBAMKAQEwMgITFAAb5ws5BHk10hZOOQACABvnCxcNMjYwMjExMTgwMTExWjAMMAoGA1UdFQQDCgEFMDICExQAGZCVZQBQl9MP0HsAAgAZkJUXDTI2MDIxMTE4MDEwN1owDDAKBgNVHRUEAwoBBTAyAhMUABeDYz9qfHaSQJXlAAIAF4NjFw0yNjAyMTExNzIyMzRaMAwwCgYDVR0VBAMKAQEwMgITFAAXg2JV1MBOwpfunQACABeDYhcNMjYwMjExMTcyMjM0WjAMMAoGA1UdFQQDCgEBMDICExQAEyQ3UR7va7C0La8AAgATJDcXDTI2MDIxMTE2NTIzNlowDDAKBgNVHRUEAwoBATAyAhMUABMkNtekYIAvXAzGAAIAEyQ2Fw0yNjAyMTExNjUyMzZaMAwwCgYDVR0VBAMKAQEwMgITFAAR7vpTq9HYszc2mwACABHu+hcNMjYwMjExMTY1MTU1WjAMMAoGA1UdFQQDCgEBMDICExQAEe75Lg22HWdocTIAAgAR7vkXDTI2MDIxMTE2NTE1NVowDDAKBgNVHRUEAwoBATAyAhMUABUVoty5BjlV/NJ3AAIAFRWiFw0yNjAyMTExNjQyNTFaMAwwCgYDVR0VBAMKAQEwMgITFAAVFaFfQQwlxp1LjAACABUVoRcNMjYwMjExMTY0MjUxWjAMMAoGA1UdFQQDCgEBMDICExQAG+XqRt61fEoU/wgAAgAb5eoXDTI2MDIxMTE2MjA1M1owDDAKBgNVHRUEAwoBBTAyAhMUABvl2xNvm+MtiOrcAAIAG+XbFw0yNjAyMTExNjA3MzBaMAwwCgYDVR0VBAMKAQUwMgITFAAb5clQ+SAdHWmquQACABvlyRcNMjYwMjExMTYwNjQxWjAMMAoGA1UdFQQDCgEFMDICExQAG+XQB4B5vb7e8xEAAgAb5dAXDTI2MDIxMTE2MDQyMVowDDAKBgNVHRUEAwoBBTAyAhMUABvk/OFAPSlSNTIvAAIAG+T8Fw0yNjAyMTExNjAxMzNaMAwwCgYDVR0VBAMKAQUwMgITFAAb5b7djuUfBreIFwACABvlvhcNMjYwMjExMTYwMDQ1WjAMMAoGA1UdFQQDCgEFMDICExQAG+Tu2rC+xD12FEQAAgAb5O4XDTI2MDIxMTE1NTYzMFowDDAKBgNVHRUEAwoBBTAyAhMUABGAlNsQ5Yo3q8lAAAIAEYCUFw0yNjAyMTExNTIyMzhaMAwwCgYDVR0VBAMKAQEwMgITFAARgJNaYiVl+G6e0AACABGAkxcNMjYwMjExMTUyMjM4WjAMMAoGA1UdFQQDCgEBMDICExQAG9JNVPFyxAgrWdsAAgAb0k0XDTI2MDIxMTE0NDcxNlowDDAKBgNVHRUEAwoBBTAyAhMUABNmiJ2YzHUnRioAAAIAE2aIFw0yNjAyMTExNDQyMThaMAwwCgYDVR0VBAMKAQEwMgITFAATZocpVSvihMhfMgACABNmhxcNMjYwMjExMTQ0MjE4WjAMMAoGA1UdFQQDCgEBMDICExQAGHOvEsmIfmTdcOYAAgAYc68XDTI2MDIxMTE0Mzk1OVowDDAKBgNVHRUEAwoBATAyAhMUABhzsKeYWIPIddYOAAIAGHOwFw0yNjAyMTExNDM5NTlaMAwwCgYDVR0VBAMKAQEwMgITFAAb5KYa7qsrP7wwjQACABvkphcNMjYwMjExMTQzNTAwWjAMMAoGA1UdFQQDCgEFMDICExQAGOSCpUP8n9lq3VUAAgAY5IIXDTI2MDIxMTE0MTIyMVowDDAKBgNVHRUEAwoBBTAyAhMUABLfDFOalVgJ1mxzAAIAEt8MFw0yNjAyMTExNDExMzBaMAwwCgYDVR0VBAMKAQUwMgITFAAUiSR/mb008yRRMgACABSJJBcNMjYwMjExMTM1NTA4WjAMMAoGA1UdFQQDCgEBMDICExQAFIkjqkVQbl/aOhUAAgAUiSMXDTI2MDIxMTEzNTUwN1owDDAKBgNVHRUEAwoBATAyAhMUABSYzhMVx4vD2GEDAAIAFJjOFw0yNjAyMTEwNTM4MDJaMAwwCgYDVR0VBAMKAQEwMgITFAAUmM1h1UJCrOLWVQACABSYzRcNMjYwMjExMDUzODAyWjAMMAoGA1UdFQQDCgEBMDICExQAFTm/jUVpmH5jFP0AAgAVOb8XDTI2MDIxMTA0MTkwNVowDDAKBgNVHRUEAwoBBTAyAhMUABCTj0hsAKbfaw42AAIAEJOPFw0yNjAyMTEwNDA4NDVaMAwwCgYDVR0VBAMKAQEwMgITFAAQk469hUa8Ieic3AACABCTjhcNMjYwMjExMDQwODQ0WjAMMAoGA1UdFQQDCgEBMDICExQAFnvbCh1VnCqGNwcAAgAWe9sXDTI2MDIxMTA0MDczN1owDDAKBgNVHRUEAwoBATAyAhMUABZ72i08uaaOgVHJAAIAFnvaFw0yNjAyMTEwNDA3MzZaMAwwCgYDVR0VBAMKAQEwMgITFAAb5Ibx06z0C6C9CAACABvkhhcNMjYwMjExMDQwNjQwWjAMMAoGA1UdFQQDCgEFMDICExQAEnUv83X98BPuVyoAAgASdS8XDTI2MDIxMTAxNDMyNlowDDAKBgNVHRUEAwoBBTAyAhMUABDXDMvJjDqNC3erAAIAENcMFw0yNjAyMTEwMTMxNTFaMAwwCgYDVR0VBAMKAQUwMgITFAAPpfaVTSbIQknKzAACAA+l9hcNMjYwMjExMDEyMjUzWjAMMAoGA1UdFQQDCgEBMDICExQAD6X1ywAtQ/VRtyoAAgAPpfUXDTI2MDIxMTAxMjI1M1owDDAKBgNVHRUEAwoBATAyAhMUABveP2OFOMS3pqyNAAIAG94/Fw0yNjAyMTEwMTE3MzdaMAwwCgYDVR0VBAMKAQUwMgITFAAUhMBEORg2cOU4SgACABSEwBcNMjYwMjEwMjM0NDIzWjAMMAoGA1UdFQQDCgEFMDICExQAGs/tjNhnYZTGCu8AAgAaz+0XDTI2MDIxMDIzMDE0N1owDDAKBgNVHRUEAwoBBTAyAhMUABvL50aQHwJd00Y6AAIAG8vnFw0yNjAyMTAyMjE5MDFaMAwwCgYDVR0VBAMKAQUwMgITFAAbzl13OepHHWzPMAACABvOXRcNMjYwMjEwMjE1OTMyWjAMMAoGA1UdFQQDCgEFMDICExQAG9uEmfRP0SmP+GIAAgAb24QXDTI2MDIxMDIxNTQ1NVowDDAKBgNVHRUEAwoBBTAyAhMUABvi7NGryNnaQ8VJAAIAG+LsFw0yNjAyMTAyMTQwNDVaMAwwCgYDVR0VBAMKAQUwMgITFAATwhi4lAdXhB4P5wACABPCGBcNMjYwMjEwMjA0ODI1WjAMMAoGA1UdFQQDCgEFMDICExQAEj6hBjXc/Voeu04AAgASPqEXDTI2MDIxMDIwMjcyOVowDDAKBgNVHRUEAwoBATAyAhMUABI+oFt5uV5B2vslAAIAEj6gFw0yNjAyMTAyMDI3MjlaMAwwCgYDVR0VBAMKAQEwMgITFAAS0hbOUFLWWLmjOAACABLSFhcNMjYwMjEwMjAwNDQwWjAMMAoGA1UdFQQDCgEBMDICExQAEtIV0rF0KoRsh3EAAgAS0hUXDTI2MDIxMDIwMDQ0MFowDDAKBgNVHRUEAwoBATAyAhMUABVMHPdgay5HFD9aAAIAFUwcFw0yNjAyMTAxOTUwMTZaMAwwCgYDVR0VBAMKAQEwMgITFAAVTBseRYb4uY5K0gACABVMGxcNMjYwMjEwMTk1MDE2WjAMMAoGA1UdFQQDCgEBMDICExQAG995ZAjrHDPd1vEAAgAb33kXDTI2MDIxMDE5NDYxOFowDDAKBgNVHRUEAwoBBTAyAhMUABvhD9kre6bED0+QAAIAG+EPFw0yNjAyMTAxOTM2MTJaMAwwCgYDVR0VBAMKAQUwMgITFAAbvJFd0u56bMg8TQACABu8kRcNMjYwMjEwMTkyODQ5WjAMMAoGA1UdFQQDCgEFMDICExQAGSG67HMUy2i4NIkAAgAZIboXDTI2MDIxMDE5MTE1M1owDDAKBgNVHRUEAwoBATAyAhMUABkhuWJeEfQrBmISAAIAGSG5Fw0yNjAyMTAxOTExNTNaMAwwCgYDVR0VBAMKAQEwMgITFAAYW9aK36DHl+bqOwACABhb1hcNMjYwMjEwMTg1MzQxWjAMMAoGA1UdFQQDCgEFMDICExQAG+HZTIffg27iOAAAAgAb4dkXDTI2MDIxMDE3MjczOVowDDAKBgNVHRUEAwoBBTAyAhMUABEzrfDRvBYqdEuqAAIAETOtFw0yNjAyMTAxNjQ2MzFaMAwwCgYDVR0VBAMKAQEwMgITFAARM6zZ9zzSD3wAzgACABEzrBcNMjYwMjEwMTY0NjMwWjAMMAoGA1UdFQQDCgEBMDICExQAE7vr5kqvHRBnb5sAAgATu+sXDTI2MDIxMDE2NDAwM1owDDAKBgNVHRUEAwoBATAyAhMUABO76v1qtezbdXAsAAIAE7vqFw0yNjAyMTAxNjQwMDNaMAwwCgYDVR0VBAMKAQEwMgITFAAY1LMj7YJmNrZfegACABjUsxcNMjYwMjEwMTYzMjA1WjAMMAoGA1UdFQQDCgEFMDICExQAG9+I/i2JNu68tpMAAgAb34gXDTI2MDIxMDE2MjEzOVowDDAKBgNVHRUEAwoBBTAyAhMUABtKDztiMGwTpNaQAAIAG0oPFw0yNjAyMTAxNTU0MTBaMAwwCgYDVR0VBAMKAQEwMgITFAAbSg405mjvk21PlgACABtKDhcNMjYwMjEwMTU1NDEwWjAMMAoGA1UdFQQDCgEBMDICExQAG+B8iwB82GhKlN8AAgAb4HwXDTI2MDIxMDE1NDUxNFowDDAKBgNVHRUEAwoBATAyAhMUABvge7TdYfDtyBdeAAIAG+B7Fw0yNjAyMTAxNTQ1MTNaMAwwCgYDVR0VBAMKAQEwMgITFAAb4GLc/BPRlpgyHgACABvgYhcNMjYwMjEwMTU0MDE0WjAMMAoGA1UdFQQDCgEBMDICExQAG+BhsoENcQFfbkoAAgAb4GEXDTI2MDIxMDE1NDAxNFowDDAKBgNVHRUEAwoBATAyAhMUABLQbFPGlvON0woeAAIAEtBsFw0yNjAyMTAxNTMyMThaMAwwCgYDVR0VBAMKAQEwMgITFAAS0GsbUu5PsRbErQACABLQaxcNMjYwMjEwMTUzMjE4WjAMMAoGA1UdFQQDCgEBMDICExQAG4ZjIDy4P4fJ3QcAAgAbhmMXDTI2MDIxMDE1MzEwMlowDDAKBgNVHRUEAwoBBTAyAhMUABvgGDi3l7e+TtO+AAIAG+AYFw0yNjAyMTAxNTI3MjZaMAwwCgYDVR0VBAMKAQUwMgITFAAY2cyb6UY497oFAAACABjZzBcNMjYwMjEwMTUxNjU0WjAMMAoGA1UdFQQDCgEFMDICExQAFuWUDDYxSQVfC0sAAgAW5ZQXDTI2MDIxMDE1MTQ0MlowDDAKBgNVHRUEAwoBATAyAhMUABblk0KFhI4DuLZXAAIAFuWTFw0yNjAyMTAxNTE0NDJaMAwwCgYDVR0VBAMKAQEwMgITFAAUkvOjhMcNyYEn2QACABSS8xcNMjYwMjEwMTQ1NjQ4WjAMMAoGA1UdFQQDCgEFMDICExQAG9/OLAVEcT63Ub0AAgAb384XDTI2MDIxMDE0NTUwOFowDDAKBgNVHRUEAwoBBTAyAhMUABsu/1upd6kU79tFAAIAGy7/Fw0yNjAyMTAxNDIyMjBaMAwwCgYDVR0VBAMKAQUwMgITFAAYdLFQMirS3XUwjwACABh0sRcNMjYwMjEwMDY0MjI4WjAMMAoGA1UdFQQDCgEFMDICExQAG9pBa0aTOt8XRG8AAgAb2kEXDTI2MDIxMDAzMzMwN1owDDAKBgNVHRUEAwoBBTAyAhMUABjDap+jlK69C5xyAAIAGMNqFw0yNjAyMTAwMjUwNTJaMAwwCgYDVR0VBAMKAQUwMgITFAARul5MsQjwLpuCUwACABG6XhcNMjYwMjEwMDE1MTIzWjAMMAoGA1UdFQQDCgEFMDICExQAD9pZf2D0rTutGR4AAgAP2lkXDTI2MDIxMDAxMDUyMVowDDAKBgNVHRUEAwoBATAyAhMUAA/aWFbYV4UCL26EAAIAD9pYFw0yNjAyMTAwMTA1MjFaMAwwCgYDVR0VBAMKAQEwMgITFAAb34Igy9w6CNNjsAACABvfghcNMjYwMjEwMDA1OTA0WjAMMAoGA1UdFQQDCgEFMDICExQAGKVwAPnMefWYnXAAAgAYpXAXDTI2MDIxMDAwNTAyMlowDDAKBgNVHRUEAwoBBTAyAhMUABvfgQ7mocNP7z4vAAIAG9+BFw0yNjAyMTAwMDI1MDVaMAwwCgYDVR0VBAMKAQUwMgITFAAb33ay2uq2DfshdgACABvfdhcNMjYwMjA5MjM1MzQ1WjAMMAoGA1UdFQQDCgEFMDICExQAF+ngq9v4NNxxtOIAAgAX6eAXDTI2MDIwOTIzMjYzM1owDDAKBgNVHRUEAwoBBTAyAhMUABik0uOi4vLlHqRKAAIAGKTSFw0yNjAyMDkyMzA1NDJaMAwwCgYDVR0VBAMKAQUwMgITFAAb31mFlSNSPcRPjwACABvfWRcNMjYwMjA5MjI1OTM1WjAMMAoGA1UdFQQDCgEFMDICExQAG9succ702NQ/GdoAAgAb2y4XDTI2MDIwOTIyMTEyM1owDDAKBgNVHRUEAwoBBTAyAhMUABvetQbuGvmlb7pQAAIAG961Fw0yNjAyMDkyMTU4MTlaMAwwCgYDVR0VBAMKAQUwMgITFAAb3x+D7TMgBug/TgACABvfHxcNMjYwMjA5MjEzODA2WjAMMAoGA1UdFQQDCgEFMDICExQAFHe5x7Duyn23H6IAAgAUd7kXDTI2MDIwOTIxMzA0NlowDDAKBgNVHRUEAwoBBTAyAhMUABSAOkohX/fPpn5vAAIAFIA6Fw0yNjAyMDkyMTI2MzRaMAwwCgYDVR0VBAMKAQEwMgITFAAUgDlZn1HiL66MpQACABSAORcNMjYwMjA5MjEyNjM0WjAMMAoGA1UdFQQDCgEBMDICExQAGFmNWqsvdW2di3wAAgAYWY0XDTI2MDIwOTIxMDEzMVowDDAKBgNVHRUEAwoBATAyAhMUABhZjGVp8kGsnEIFAAIAGFmMFw0yNjAyMDkyMTAxMzFaMAwwCgYDVR0VBAMKAQEwMgITFAAVdJOIa6JuJidqVAACABV0kxcNMjYwMjA5MjA1MjU5WjAMMAoGA1UdFQQDCgEFMDICExQAG6t3ArLwbimkHgcAAgAbq3cXDTI2MDIwOTIwNTIzOFowDDAKBgNVHRUEAwoBBTAyAhMUABtH0KHGsgQpFu02AAIAG0fQFw0yNjAyMDkyMDQ5MTRaMAwwCgYDVR0VBAMKAQUwMgITFAAV6/2hGYBgaCZ8KQACABXr/RcNMjYwMjA5MTczMjAwWjAMMAoGA1UdFQQDCgEBMDICExQAFev8FlMwWDTsnu4AAgAV6/wXDTI2MDIwOTE3MzIwMFowDDAKBgNVHRUEAwoBATAyAhMUABFEPTn+xeFebRr5AAIAEUQ9Fw0yNjAyMDkxNjU2MDVaMAwwCgYDVR0VBAMKAQEwMgITFAARRDxQYZRLM9bBiwACABFEPBcNMjYwMjA5MTY1NjA1WjAMMAoGA1UdFQQDCgEBMDICExQAEH3/eER0deAsCL8AAgAQff8XDTI2MDIwOTE2NTQ1OFowDDAKBgNVHRUEAwoBATAyAhMUABB9/hFkZwmwk6u3AAIAEH3+Fw0yNjAyMDkxNjU0NThaMAwwCgYDVR0VBAMKAQEwMgITFAAYvOQ0Hgw5gUWX/wACABi85BcNMjYwMjA5MTY0MzUwWjAMMAoGA1UdFQQDCgEFMDICExQAFfBjsNLv6QZpVfoAAgAV8GMXDTI2MDIwOTE2MTU1MVowDDAKBgNVHRUEAwoBBTAyAhMUABmSOC1xH1icYhuqAAIAGZI4Fw0yNjAyMDkxNTU3MTFaMAwwCgYDVR0VBAMKAQEwMgITFAAZkjfqa+Ws1rDedwACABmSNxcNMjYwMjA5MTU1NzExWjAMMAoGA1UdFQQDCgEBMDICExQAG9u1Bct1QocF7OgAAgAb27UXDTI2MDIwOTE1NDQyMVowDDAKBgNVHRUEAwoBATAyAhMUABvbtJ91e9lHLEkPAAIAG9u0Fw0yNjAyMDkxNTQ0MjFaMAwwCgYDVR0VBAMKAQEwMgITFAATHvPFI7rSVsbafAACABMe8xcNMjYwMjA5MTU0MzMyWjAMMAoGA1UdFQQDCgEBMDICExQAEx7yYe0ZeHkEfloAAgATHvIXDTI2MDIwOTE1NDMzMlowDDAKBgNVHRUEAwoBATAyAhMUABli3vvk20DMPh1TAAIAGWLeFw0yNjAyMDkxNDQyMjFaMAwwCgYDVR0VBAMKAQUwMgITFAAYUTu/MWDWeL2j0AACABhROxcNMjYwMjA5MTQxNTEzWjAMMAoGA1UdFQQDCgEBMDICExQAGFE6tYhuI3kgkeQAAgAYUToXDTI2MDIwOTE0MTUxM1owDDAKBgNVHRUEAwoBATAyAhMUABQwi7+Q5KtS00tyAAIAFDCLFw0yNjAyMDkxMzQ4MDlaMAwwCgYDVR0VBAMKAQUwMgITFAAa3sSgS547b4/DcwACABrexBcNMjYwMjA5MDUxODMxWjAMMAoGA1UdFQQDCgEFMDICExQAG8WjIpAo7V3X2zAAAgAbxaMXDTI2MDIwOTAzMTExMVowDDAKBgNVHRUEAwoBBTAyAhMUABbT1y1nNbEb8tROAAIAFtPXFw0yNjAyMDkwMjExMTBaMAwwCgYDVR0VBAMKAQUwMgITFAAbt0gNtMPBTcPUkwACABu3SBcNMjYwMjA5MDEwODU2WjAMMAoGA1UdFQQDCgEFMDICExQAE27AB6u6Nn29j/UAAgATbsAXDTI2MDIwOTAxMDUxNlowDDAKBgNVHRUEAwoBATAyAhMUABNuv1DrRXTPBQ25AAIAE26/Fw0yNjAyMDkwMTA1MTZaMAwwCgYDVR0VBAMKAQEwMgITFAAVEl2vloCrOwvLnAACABUSXRcNMjYwMjA5MDEwMzQwWjAMMAoGA1UdFQQDCgEFMDICExQAG0ZgyrI+Hys3lssAAgAbRmAXDTI2MDIwODIxNTkxN1owDDAKBgNVHRUEAwoBATAyAhMUABtGXzy7koIWqLzUAAIAG0ZfFw0yNjAyMDgyMTU5MTZaMAwwCgYDVR0VBAMKAQEwMgITFAAb2xbBvzuDbhnwkgACABvbFhcNMjYwMjA4MjA0OTE4WjAMMAoGA1UdFQQDCgEFMDICExQAG9sM0aeen2s18HcAAgAb2wwXDTI2MDIwODIwMjUxM1owDDAKBgNVHRUEAwoBATAyAhMUABvbDb40/PwWTfdnAAIAG9sNFw0yNjAyMDgyMDI1MTNaMAwwCgYDVR0VBAMKAQEwMgITFAAZLyApTDrKZn+7mAACABkvIBcNMjYwMjA4MTU0NjQ1WjAMMAoGA1UdFQQDCgEFMDICExQAE/33Ywk3ccWCDtQAAgAT/fcXDTI2MDIwODEyMTU0OVowDDAKBgNVHRUEAwoBBTAyAhMUABikxIbaBj+8wIViAAIAGKTEFw0yNjAyMDgwNTQ2NTlaMAwwCgYDVR0VBAMKAQUwMgITFAAZrJWq80igtns28AACABmslRcNMjYwMjA4MDA0NDQ2WjAMMAoGA1UdFQQDCgEFMDICExQAD+OpeRlITPJCKhAAAgAP46kXDTI2MDIwNzIyMDcwOFowDDAKBgNVHRUEAwoBATAyAhMUAA/jqKqco7AwjU+iAAIAD+OoFw0yNjAyMDcyMjA3MDdaMAwwCgYDVR0VBAMKAQEwMgITFAAY8Eg/833UOY8HYQACABjwSBcNMjYwMjA3MTkyMjU0WjAMMAoGA1UdFQQDCgEFMDICExQAGsDifE2GOrdBKK4AAgAawOIXDTI2MDIwNzE0NDA1M1owDDAKBgNVHRUEAwoBBTAyAhMUABR4zfpxosidTNMEAAIAFHjNFw0yNjAyMDcxMTM1NDVaMAwwCgYDVR0VBAMKAQUwMgITFAAZTEG3Fu7Qk/coWgACABlMQRcNMjYwMjA3MDIxMTMwWjAMMAoGA1UdFQQDCgEFMDICExQAG4vB4hTl2BQBpqEAAgAbi8EXDTI2MDIwNzAyMDgzNFowDDAKBgNVHRUEAwoBBTAyAhMUABq68z3pGU8LRHVOAAIAGrrzFw0yNjAyMDYyMzAxMDFaMAwwCgYDVR0VBAMKAQUwMgITFAAV53n6/7DdRhffuQACABXneRcNMjYwMjA2MjExNzIxWjAMMAoGA1UdFQQDCgEBMDICExQAFed4uzLrXZrjGrMAAgAV53gXDTI2MDIwNjIxMTcyMFowDDAKBgNVHRUEAwoBATAyAhMUABAgpYt+nANaZTpAAAIAECClFw0yNjAyMDYyMDMyMjRaMAwwCgYDVR0VBAMKAQEwMgITFAAb9hNd6ukTB4fuIwACABv2ExcNMjYwMjE2MTgwNDI5WjAMMAoGA1UdFQQDCgEFMDICExQAGl/Im7dxIKaJ11UAAgAaX8gXDTI2MDIxNjE3NTMyM1owDDAKBgNVHRUEAwoBATAyAhMUABpfx3+qWQY07KGmAAIAGl/HFw0yNjAyMTYxNzUzMjNaMAwwCgYDVR0VBAMKAQEwMgITFAAYlSIHhCD9zLu5nAACABiVIhcNMjYwMjE2MTczNDMwWjAMMAoGA1UdFQQDCgEFMDICExQAGkhdr6kkLHnPuIMAAgAaSF0XDTI2MDIxNjE3MjUzOFowDDAKBgNVHRUEAwoBBTAyAhMUABaB/p3sFmu2v1WVAAIAFoH+Fw0yNjAyMTYxNjU1NTNaMAwwCgYDVR0VBAMKAQEwMgITFAAWgf2QcEDx2gbUbwACABaB/RcNMjYwMjE2MTY1NTUzWjAMMAoGA1UdFQQDCgEBMDICExQAEjlgFcsOrewZ+T4AAgASOWAXDTI2MDIxNjE2MjkyOFowDDAKBgNVHRUEAwoBBTAyAhMUABjD+0UCynkYG1kUAAIAGMP7Fw0yNjAyMTYxNjI3NTlaMAwwCgYDVR0VBAMKAQUwMgITFAAYNezp8Ef4/vlj+QACABg17BcNMjYwMjE2MTYyNzM2WjAMMAoGA1UdFQQDCgEFMDICExQAGVVeJg7WuYgypnMAAgAZVV4XDTI2MDIxNjE2MTk0M1owDDAKBgNVHRUEAwoBATAyAhMUABlVXcMoOEZhUXIUAAIAGVVdFw0yNjAyMTYxNjE5NDNaMAwwCgYDVR0VBAMKAQEwMgITFAAW5hhl9nBeoPKXgAACABbmGBcNMjYwMjE2MTYwMzI4WjAMMAoGA1UdFQQDCgEBMDICExQAFuYXcxsRDXEmIyQAAgAW5hcXDTI2MDIxNjE2MDMyOFowDDAKBgNVHRUEAwoBATAyAhMUABdd/DdJ0inFSILhAAIAF138Fw0yNjAyMTYxNTU3MzFaMAwwCgYDVR0VBAMKAQEwMgITFAAXXfs3snXL3slW5wACABdd+xcNMjYwMjE2MTU1NzMxWjAMMAoGA1UdFQQDCgEBMDICExQAGNMC0IUGRi8GU+EAAgAY0wIXDTI2MDIxNjE1NTQzNlowDDAKBgNVHRUEAwoBBTAyAhMUABaJ87+BmUm6ictrAAIAFonzFw0yNjAyMTYxNTA4MjdaMAwwCgYDVR0VBAMKAQEwMgITFAAWifLS+YUWRRuDAQACABaJ8hcNMjYwMjE2MTUwODI3WjAMMAoGA1UdFQQDCgEBMDICExQAECTdh3dK5dyp5zkAAgAQJN0XDTI2MDIxNjE0NTU0NVowDDAKBgNVHRUEAwoBATAyAhMUABAk3Bxxm8ga0/9DAAIAECTcFw0yNjAyMTYxNDU1NDVaMAwwCgYDVR0VBAMKAQEwMgITFAAbteoeBjGNjIGHrgACABu16hcNMjYwMjE2MTQyNTA1WjAMMAoGA1UdFQQDCgEBMDICExQAG7XpvgirfVocOzYAAgAbtekXDTI2MDIxNjE0MjUwNVowDDAKBgNVHRUEAwoBATAyAhMUABElBVxxf2+bQ0/zAAIAESUFFw0yNjAyMTYwNjA0MjJaMAwwCgYDVR0VBAMKAQUwMgITFAAYK8HkSndd7MnmZQACABgrwRcNMjYwMjE2MDM0MDEyWjAMMAoGA1UdFQQDCgEFMDICExQAGisZWmwSwhc7uL8AAgAaKxkXDTI2MDIxNjAyNTQxOVowDDAKBgNVHRUEAwoBBTAyAhMUABNTo7QlEV0FbRijAAIAE1OjFw0yNjAyMTYwMjUxMjVaMAwwCgYDVR0VBAMKAQUwMgITFAAbh4oTrPRLkA7rmgACABuHihcNMjYwMjE1MjAyOTM1WjAMMAoGA1UdFQQDCgEFMDICExQAGwd47aLWQKsDpwIAAgAbB3gXDTI2MDIxNTE2MTAwNlowDDAKBgNVHRUEAwoBBTAyAhMUABTmCoyLNmYViwh/AAIAFOYKFw0yNjAyMTUwNTU3MDRaMAwwCgYDVR0VBAMKAQUwMgITFAAYkE8qTG6y4YY+CgACABiQTxcNMjYwMjE1MDUxMDAyWjAMMAoGA1UdFQQDCgEFMDICExQAFXAERwMt6OS21IYAAgAVcAQXDTI2MDIxNTA0MDUwOVowDDAKBgNVHRUEAwoBATAyAhMUABVwA9zGH4U7mg/5AAIAFXADFw0yNjAyMTUwNDA1MDlaMAwwCgYDVR0VBAMKAQEwMgITFAAYtsjSWEhv7VCEcQACABi2yBcNMjYwMjE1MDM1MjU0WjAMMAoGA1UdFQQDCgEFMDICExQAGYjGaEga8zeVLs8AAgAZiMYXDTI2MDIxNTAxMzQzNFowDDAKBgNVHRUEAwoBBTAyAhMUABPgBg8NBhaSc11WAAIAE+AGFw0yNjAyMTUwMTA1MTZaMAwwCgYDVR0VBAMKAQEwMgITFAAT4AcIBO3bmDFJyAACABPgBxcNMjYwMjE1MDEwNTE2WjAMMAoGA1UdFQQDCgEBMDICExQAFsImF0wlLTVRiuUAAgAWwiYXDTI2MDIxNTAwNDQyOVowDDAKBgNVHRUEAwoBBTAyAhMUABcaILwxRN6r7LLAAAIAFxogFw0yNjAyMTQyMDU5MTBaMAwwCgYDVR0VBAMKAQUwMgITFAAa2for5/7bBBVd5gACABrZ+hcNMjYwMjE0MTk1NDUyWjAMMAoGA1UdFQQDCgEFMDICExQAE8iAvSmmrnxL1RkAAgATyIAXDTI2MDIxNDE5MzQxN1owDDAKBgNVHRUEAwoBBTAyAhMUABhv0lhvsaLD3+CVAAIAGG/SFw0yNjAyMTQxODA4MTJaMAwwCgYDVR0VBAMKAQUwMgITFAAQav3EJZXF2xk95gACABBq/RcNMjYwMjE0MTY0NjExWjAMMAoGA1UdFQQDCgEBMDICExQAEGr8jmEZ74K7Iy8AAgAQavwXDTI2MDIxNDE2NDYxMVowDDAKBgNVHRUEAwoBATAyAhMUABfPGIyCHZHJPZBXAAIAF88YFw0yNjAyMTQxNjE1NDZaMAwwCgYDVR0VBAMKAQUwMgITFAAR8KlUERD4YWXvhwACABHwqRcNMjYwMjE0MTUzNzE4WjAMMAoGA1UdFQQDCgEFMDICExQAGpvCzwrPIiP7NFkAAgAam8IXDTI2MDIxNDE1MDUwOVowDDAKBgNVHRUEAwoBATAyAhMUABqbwfpFwuEMt9/1AAIAGpvBFw0yNjAyMTQxNTA1MDlaMAwwCgYDVR0VBAMKAQEwMgITFAAUOaVN42Mq4CUqKQACABQ5pRcNMjYwMjE0MTQ0MDI4WjAMMAoGA1UdFQQDCgEFMDICExQAGuGw9JW/rlI/XI4AAgAa4bAXDTI2MDIxNDEzMzc0NFowDDAKBgNVHRUEAwoBBTAyAhMUABpmxY8KC11BakBZAAIAGmbFFw0yNjAyMTQxMTUyMzlaMAwwCgYDVR0VBAMKAQUwMgITFAAV/wbXzgqiYNaxpwACABX/BhcNMjYwMjE0MDk0ODI3WjAMMAoGA1UdFQQDCgEFMDICExQAFvT4h1rGOnNyhd4AAgAW9PgXDTI2MDIxNDA0MDYyNFowDDAKBgNVHRUEAwoBATAyAhMUABb09wOGJdwHLSrpAAIAFvT3Fw0yNjAyMTQwNDA2MjRaMAwwCgYDVR0VBAMKAQEwMgITFAARK75qA4h3ugh0GgACABErvhcNMjYwMjE0MDQwNjE4WjAMMAoGA1UdFQQDCgEBMDICExQAESu9oA0RFnvwPbAAAgARK70XDTI2MDIxNDA0MDYxOFowDDAKBgNVHRUEAwoBATAyAhMUABE0taxQleMjVnO/AAIAETS1Fw0yNjAyMTQwNDA1MjZaMAwwCgYDVR0VBAMKAQEwMgITFAARNLRGJt6A8imFDwACABE0tBcNMjYwMjE0MDQwNTI2WjAMMAoGA1UdFQQDCgEBMDICExQAETSpfsTadpIfjzkAAgARNKkXDTI2MDIxNDA0MDUyNlowDDAKBgNVHRUEAwoBATAyAhMUABE0qJ19NzTxIX0pAAIAETSoFw0yNjAyMTQwNDA1MjRaMAwwCgYDVR0VBAMKAQEwMgITFAAVhzXdCnGPQGlMFgACABWHNRcNMjYwMjE0MDE0NjAzWjAMMAoGA1UdFQQDCgEFMDICExQAFCTOEW9fjdrAByAAAgAUJM4XDTI2MDIxMzIzMDk1NFowDDAKBgNVHRUEAwoBATAyAhMUABQkzX7+4cTQuOUiAAIAFCTNFw0yNjAyMTMyMzA5NTRaMAwwCgYDVR0VBAMKAQEwMgITFAAaaPT0oR4uQOjS9AACABpo9BcNMjYwMjEzMjIzOTQ1WjAMMAoGA1UdFQQDCgEBMDICExQAGmjzrM7fTAL3BI0AAgAaaPMXDTI2MDIxMzIyMzk0NVowDDAKBgNVHRUEAwoBATAyAhMUABSxilSSYKn7XXOEAAIAFLGKFw0yNjAyMTMyMjI1NDRaMAwwCgYDVR0VBAMKAQEwMgITFAAUsYm8GilZYBxpIAACABSxiRcNMjYwMjEzMjIyNTQ0WjAMMAoGA1UdFQQDCgEBMDICExQAG3m3N+AxlASoQgQAAgAbebcXDTI2MDIxMzIyMjQyM1owDDAKBgNVHRUEAwoBBTAyAhMUABaiA9P+GxjXpoNxAAIAFqIDFw0yNjAyMTMyMjE0NDNaMAwwCgYDVR0VBAMKAQUwMgITFAAUZlji6IeGqdwvRQACABRmWBcNMjYwMjEzMjIwMzM4WjAMMAoGA1UdFQQDCgEFMDICExQAEz1g2HIJScXsdRAAAgATPWAXDTI2MDIxMzIxMzAzMFowDDAKBgNVHRUEAwoBATAyAhMUABM9X9TTHdKneTs4AAIAEz1fFw0yNjAyMTMyMTMwMzBaMAwwCgYDVR0VBAMKAQEwMgITFAAYwlXtmc9w7I0wSgACABjCVRcNMjYwMjEzMjAzOTM3WjAMMAoGA1UdFQQDCgEBMDICExQAGMJUtLqGEBH5b9oAAgAYwlQXDTI2MDIxMzIwMzkzN1owDDAKBgNVHRUEAwoBATAyAhMUABn9WDjlCX4eyQkrAAIAGf1YFw0yNjAyMTMyMDE2MTlaMAwwCgYDVR0VBAMKAQUwMgITFAAZ5nMlh7HOZ5+ucwACABnmcxcNMjYwMjEzMjAxNDI2WjAMMAoGA1UdFQQDCgEBMDICExQAGeZyy3YxW9MThM4AAgAZ5nIXDTI2MDIxMzIwMTQyNlowDDAKBgNVHRUEAwoBATAyAhMUABmx0BTOVuZQXmHjAAIAGbHQFw0yNjAyMTMyMDA3NThaMAwwCgYDVR0VBAMKAQUwMgITFAAby5LGTTX1DXzE1wACABvLkhcNMjYwMjEzMTk1NTM1WjAMMAoGA1UdFQQDCgEBMDICExQAG8uRsLRCZk7lsJMAAgAby5EXDTI2MDIxMzE5NTUzNVowDDAKBgNVHRUEAwoBATAyAhMUABsSwnyYfW1UMctcAAIAGxLCFw0yNjAyMTMxOTI4MDZaMAwwCgYDVR0VBAMKAQUwMgITFAAb8MVz73BFITG5RQACABvwxRcNMjYwMjEzMTgzNjE0WjAMMAoGA1UdFQQDCgEFMDICExQAGc4VIAxxzXPjvgIAAgAZzhUXDTI2MDIxMzE4MTU1MVowDDAKBgNVHRUEAwoBATAyAhMUABnOFHdRPc+bmocrAAIAGc4UFw0yNjAyMTMxODE1NTFaMAwwCgYDVR0VBAMKAQEwMgITFAASQwXoAUX7Xv7DzQACABJDBRcNMjYwMjEzMTgwOTUxWjAMMAoGA1UdFQQDCgEBMDICExQAEkMEGwX9VhpUgmAAAgASQwQXDTI2MDIxMzE4MDk1MVowDDAKBgNVHRUEAwoBATAyAhMUABVOf4F2UUQUJto8AAIAFU5/Fw0yNjAyMTMxODA1MjdaMAwwCgYDVR0VBAMKAQEwMgITFAAVTn4C1VNDWc4/jAACABVOfhcNMjYwMjEzMTgwNTI3WjAMMAoGA1UdFQQDCgEBMDICExQAFJTqodgf3eoIYZEAAgAUlOoXDTI2MDIxMzE3MzU0NlowDDAKBgNVHRUEAwoBATAyAhMUABSU6bquueZ5FC3AAAIAFJTpFw0yNjAyMTMxNzM1NDZaMAwwCgYDVR0VBAMKAQEwMgITFAAbc3aQKT1gcfl4rgACABtzdhcNMjYwMjEzMTY0NTA1WjAMMAoGA1UdFQQDCgEFMDICExQAFYIuTFklJtsJYGwAAgAVgi4XDTI2MDIxMzE2MDMzNVowDDAKBgNVHRUEAwoBATAyAhMUABWCLXuW+mwmloodAAIAFYItFw0yNjAyMTMxNjAzMzVaMAwwCgYDVR0VBAMKAQEwMgITFAASbX7t2i0Vc700FwACABJtfhcNMjYwMjEzMTU1NjE2WjAMMAoGA1UdFQQDCgEBMDICExQAEm1927oJqH1jE0oAAgASbX0XDTI2MDIxMzE1NTYxNlowDDAKBgNVHRUEAwoBATAyAhMUABvvHJPGxxA9HbM9AAIAG+8cFw0yNjAyMTMxNTUyMjVaMAwwCgYDVR0VBAMKAQEwMgITFAAb7xtHxAtPR1lDGAACABvvGxcNMjYwMjEzMTU1MjI1WjAMMAoGA1UdFQQDCgEBMDICExQAENUt6YmmQ0/Teq8AAgAQ1S0XDTI2MDIxMzE1NDkyMFowDDAKBgNVHRUEAwoBATAyAhMUABDVLGzYQWeDgwHFAAIAENUsFw0yNjAyMTMxNTQ5MjBaMAwwCgYDVR0VBAMKAQEwMgITFAAWRucebh1m19wwugACABZG5xcNMjYwMjEzMTUzMDIyWjAMMAoGA1UdFQQDCgEBMDICExQAFkbmxaKJg6kignwAAgAWRuYXDTI2MDIxMzE1MzAyMlowDDAKBgNVHRUEAwoBATAyAhMUABhwmat6XRDCk76OAAIAGHCZFw0yNjAyMTMxNTE2NTlaMAwwCgYDVR0VBAMKAQUwMgITFAATh/I0Xo6k7I/UYwACABOH8hcNMjYwMjEzMTUxMzQ3WjAMMAoGA1UdFQQDCgEBMDICExQAE4fxxADIRqmL4vQAAgATh/EXDTI2MDIxMzE1MTM0N1owDDAKBgNVHRUEAwoBATAyAhMUABOra6skVjdg3pBaAAIAE6trFw0yNjAyMTMxNTA1MjZaMAwwCgYDVR0VBAMKAQEwMgITFAATq2plAX+0BJFcMgACABOrahcNMjYwMjEzMTUwNTI2WjAMMAoGA1UdFQQDCgEBMDICExQAGRCyA/ae+67EdzwAAgAZELIXDTI2MDIxMzEzNDcwNFowDDAKBgNVHRUEAwoBBTAyAhMUABrpARANtePO9WCNAAIAGukBFw0yNjAyMTMxMjUyMjNaMAwwCgYDVR0VBAMKAQUwMgITFAAabh2OCYVxY/oNGAACABpuHRcNMjYwMjEzMDQwOTExWjAMMAoGA1UdFQQDCgEBMDICExQAGm4cvvlT/lpo3PoAAgAabhwXDTI2MDIxMzA0MDkxMVowDDAKBgNVHRUEAwoBATAyAhMUABFWpUd0MwXJ8au8AAIAEValFw0yNjAyMTMwNDA5MDVaMAwwCgYDVR0VBAMKAQEwMgITFAARVqRZ17HHftMQoAACABFWpBcNMjYwMjEzMDQwOTA0WjAMMAoGA1UdFQQDCgEBMDICExQAEHUfollvy1rJSMoAAgAQdR8XDTI2MDIxMzA0MDc1OVowDDAKBgNVHRUEAwoBATAyAhMUABB1Hj1bLx0uMnmcAAIAEHUeFw0yNjAyMTMwNDA3NThaMAwwCgYDVR0VBAMKAQEwMgITFAAPwRHcDPl7TLQaXAACAA/BERcNMjYwMjEzMDAyODA5WjAMMAoGA1UdFQQDCgEFMDICExQAG+ctEkx3WqOqH1gAAgAb5y0XDTI2MDIxMjIzNTY0NlowDDAKBgNVHRUEAwoBBTAyAhMUABSNUZEsmFpaHjy5AAIAFI1RFw0yNjAyMTIyMzAwMjdaMAwwCgYDVR0VBAMKAQUwMgITFAAZ7ozBY58sizfU7QACABnujBcNMjYwMjEyMjIzNjI5WjAMMAoGA1UdFQQDCgEBMDICExQAGe6LIFmD7KovGj4AAgAZ7osXDTI2MDIxMjIyMzYyOVowDDAKBgNVHRUEAwoBATAyAhMUABgEGh+09e4m1hgcAAIAGAQaFw0yNjAyMTIyMTM4MDVaMAwwCgYDVR0VBAMKAQUwMgITFAAaDvbzOFME5DGSmQACABoO9hcNMjYwMjEyMjEyOTQ1WjAMMAoGA1UdFQQDCgEBMDICExQAGg71jx7E7V/1stAAAgAaDvUXDTI2MDIxMjIxMjk0NVowDDAKBgNVHRUEAwoBATAyAhMUABaMs0etKZo2CwvsAAIAFoyzFw0yNjAyMTIyMTEyNDJaMAwwCgYDVR0VBAMKAQUwMgITFAAP6B2WlMLo/gRzGgACAA/oHRcNMjYwMjEyMjAwNDU4WjAMMAoGA1UdFQQDCgEBMDICExQAD+gcNNG8WTatyNMAAgAP6BwXDTI2MDIxMjIwMDQ1OFowDDAKBgNVHRUEAwoBATAyAhMUAA/YWZLavczAef1UAAIAD9hZFw0yNjAyMTIxOTU2MjFaMAwwCgYDVR0VBAMKAQEwMgITFAAP2FghEj7qWXxsPgACAA/YWBcNMjYwMjEyMTk1NjIxWjAMMAoGA1UdFQQDCgEBMDICExQAFdH3llGJx+YvfUcAAgAV0fcXDTI2MDIxMjE5NDYxNVowDDAKBgNVHRUEAwoBATAyAhMUABXR9v9Uj1xCtbpFAAIAFdH2Fw0yNjAyMTIxOTQ2MTVaMAwwCgYDVR0VBAMKAQEwMgITFAAVMtmj5khkcRGhTQACABUy2RcNMjYwMjEyMTkyNTAwWjAMMAoGA1UdFQQDCgEBMDICExQAFTLYe8v3xFXje9cAAgAVMtgXDTI2MDIxMjE5MjUwMFowDDAKBgNVHRUEAwoBATAyAhMUABbpD0RbJEsyB74pAAIAFukPFw0yNjAyMTIxOTE2MzBaMAwwCgYDVR0VBAMKAQEwMgITFAAW6Q4WuaDiZfstqAACABbpDhcNMjYwMjEyMTkxNjMwWjAMMAoGA1UdFQQDCgEBMDICExQAGV77xGC6MTjeue4AAgAZXvsXDTI2MDIxMjE4MjMwNVowDDAKBgNVHRUEAwoBBTAyAhMUABJRpmBSF1q+7MPoAAIAElGmFw0yNjAyMTIxNzQyMDlaMAwwCgYDVR0VBAMKAQEwMgITFAASUaUu0pE63rhelgACABJRpRcNMjYwMjEyMTc0MjA5WjAMMAoGA1UdFQQDCgEBMDICExQAGosFIuap94hebF0AAgAaiwUXDTI2MDIxMjE3Mzg0N1owDDAKBgNVHRUEAwoBBTAyAhMUABNposbdFXN1ylNUAAIAE2miFw0yNjAyMTIxNzI5MTJaMAwwCgYDVR0VBAMKAQEwMgITFAATaaFck+afaVUfLgACABNpoRcNMjYwMjEyMTcyOTEyWjAMMAoGA1UdFQQDCgEBMDICExQAGoQmbV7BJ4kHy08AAgAahCYXDTI2MDIxMjE2NDg0M1owDDAKBgNVHRUEAwoBATAyAhMUABqEJeRLA8iZZleZAAIAGoQlFw0yNjAyMTIxNjQ4NDJaMAwwCgYDVR0VBAMKAQEwMgITFAAYeCdRZyN9KU812wACABh4JxcNMjYwMjEyMTY0NzQ2WjAMMAoGA1UdFQQDCgEBMDICExQAGHgmq80bwOpSaa4AAgAYeCYXDTI2MDIxMjE2NDc0NlowDDAKBgNVHRUEAwoBATAyAhMUABUTFbfMncmOncBHAAIAFRMVFw0yNjAyMTIxNTI2NDRaMAwwCgYDVR0VBAMKAQEwMgITFAAVExSNhK07kPfzYAACABUTFBcNMjYwMjEyMTUyNjQzWjAMMAoGA1UdFQQDCgEBMDICExQAG+nMf2e21aDMBacAAgAb6cwXDTI2MDIxMjE1MTk1MlowDDAKBgNVHRUEAwoBATAyAhMUABvpy0mPkSbUjImQAAIAG+nLFw0yNjAyMTIxNTE5NTJaMAwwCgYDVR0VBAMKAQEwMgITFAAbeOQ7DosVqYehcwACABt45BcNMjYwMjEyMTUxMTQ4WjAMMAoGA1UdFQQDCgEBMDICExQAG3jj81FZf5uUcKkAAgAbeOMXDTI2MDIxMjE1MTE0OFowDDAKBgNVHRUEAwoBATAyAhMUABqwzR0tbaInjyJgAAIAGrDNFw0yNjAyMTIxNDU5MjRaMAwwCgYDVR0VBAMKAQEwMgITFAAasMxrq6qaI6CwvwACABqwzBcNMjYwMjEyMTQ1OTI0WjAMMAoGA1UdFQQDCgEBMDICExQAEgYuE31YatrSrSYAAgASBi4XDTI2MDIxMjE0MjIzOFowDDAKBgNVHRUEAwoBATAyAhMUABIGLT3yVwDAdwm1AAIAEgYtFw0yNjAyMTIxNDIyMzhaMAwwCgYDVR0VBAMKAQEwMgITFAAYb6wSgzETuxoM/wACABhvrBcNMjYwMjEyMDQ0MjE2WjAMMAoGA1UdFQQDCgEFMDICExQAEogUBSd5LuLiDZAAAgASiBQXDTI2MDIxMjA0MDg0MlowDDAKBgNVHRUEAwoBATAyAhMUABKIE1wagIS3ekrhAAIAEogTFw0yNjAyMTIwNDA4NDJaMAwwCgYDVR0VBAMKAQEwMgITFAATkuKFTuvHXpKFswACABOS4hcNMjYwMjEyMDQwNjM5WjAMMAoGA1UdFQQDCgEBMDICExQAE5LhrYfWFzFSLVQAAgATkuEXDTI2MDIxMjA0MDYzOVowDDAKBgNVHRUEAwoBATAyAhMUABDsODRg5bKAudXzAAIAEOw4Fw0yNjAyMTIwMzUwMjJaMAwwCgYDVR0VBAMKAQUwMgITFAAbFbYcJLzPT6axLAACABsVthcNMjYwMjEyMDAwMDQ2WjAMMAoGA1UdFQQDCgEFMDICExQAEE3ovrG6qb6fGocAAgAQTegXDTI2MDIxMTIxNDY0MFowDDAKBgNVHRUEAwoBATAyAhMUABBN59GOFhkOUdlqAAIAEE3nFw0yNjAyMTEyMTQ2NDBaMAwwCgYDVR0VBAMKAQEwMgITFAAQnc1+J2n77tn7dQACABCdzRcNMjYwMjExMjE0NjE0WjAMMAoGA1UdFQQDCgEBMDICExQAEJ3MclRPrl8eMgcAAgAQncwXDTI2MDIxMTIxNDYxM1owDDAKBgNVHRUEAwoBATAyAhMUABM+xcUcDtaUbbfmAAIAEz7FFw0yNjAyMTEyMTMzMDhaMAwwCgYDVR0VBAMKAQUwMgITFAAU8x0zxVFlWv7MmwACABTzHRcNMjYwMjExMjEyNDA3WjAMMAoGA1UdFQQDCgEBMDICExQAFPMcCe1kXFWnw1AAAgAU8xwXDTI2MDIxMTIxMjQwN1owDDAKBgNVHRUEAwoBATAyAhMUABsQlM3X9m8mcgOOAAIAGxCUFw0yNjAyMTEyMTE4NDdaMAwwCgYDVR0VBAMKAQEwMgITFAAbEJP17lAwu4Hh3gACABsQkxcNMjYwMjExMjExODQ3WjAMMAoGA1UdFQQDCgEBMDICExQAGnBlIvq9JXTLO70AAgAacGUXDTI2MDIxMTIxMDUzMlowDDAKBgNVHRUEAwoBATAyAhMUABwCzR+lE3TE4pnfAAIAHALNFw0yNjAyMTkxNDQzMDJaMAwwCgYDVR0VBAMKAQEwMgITFAAcAsxIMM46BkfN+QACABwCzBcNMjYwMjE5MTQ0MzAyWjAMMAoGA1UdFQQDCgEBMDICExQAE9TCcW3+j3gSqgUAAgAT1MIXDTI2MDIxOTEyMTkxM1owDDAKBgNVHRUEAwoBBTAyAhMUABjBtt/vgJ0XAJwZAAIAGMG2Fw0yNjAyMTkwOTIxNTNaMAwwCgYDVR0VBAMKAQUwMgITFAAUiRnxlM1ZOC6CkwACABSJGRcNMjYwMjE5MDQ0ODAxWjAMMAoGA1UdFQQDCgEFMDICExQAGv5S+Zdpm8xvMw0AAgAa/lIXDTI2MDIxOTA0MTMyMFowDDAKBgNVHRUEAwoBBTAyAhMUABYpUMeTXAg01kTbAAIAFilQFw0yNjAyMTkwNDExNTBaMAwwCgYDVR0VBAMKAQEwMgITFAAWKU+CltuJ1iZJWgACABYpTxcNMjYwMjE5MDQxMTUwWjAMMAoGA1UdFQQDCgEBMDICExQAEI4JByjpt5ymbNUAAgAQjgkXDTI2MDIxOTA0MTA0OVowDDAKBgNVHRUEAwoBATAyAhMUABCOCOXePQ+sjwN2AAIAEI4IFw0yNjAyMTkwNDEwNDlaMAwwCgYDVR0VBAMKAQEwMgITFAAQMOyxY+yOq8ehbAACABAw7BcNMjYwMjE5MDQxMDAwWjAMMAoGA1UdFQQDCgEBMDICExQAEDDrKx0rXWUPvwcAAgAQMOsXDTI2MDIxOTA0MDk1OVowDDAKBgNVHRUEAwoBATAyAhMUABYiKqHFiTPEJeoyAAIAFiIqFw0yNjAyMTkwNDA5MTlaMAwwCgYDVR0VBAMKAQUwMgITFAAbL3+jRmwQPuITsAACABsvfxcNMjYwMjE5MDM1MTA0WjAMMAoGA1UdFQQDCgEFMDICExQAFh5uay3j8xuy+gIAAgAWHm4XDTI2MDIxOTAzMTcyNFowDDAKBgNVHRUEAwoBBTAyAhMUABm51ewqhq6nZNW2AAIAGbnVFw0yNjAyMTkwMTI4NTBaMAwwCgYDVR0VBAMKAQUwMgITFAAWqeftQoND1hGY7QACABap5xcNMjYwMjE5MDEwNTI0WjAMMAoGA1UdFQQDCgEBMDICExQAFqnm5WSSo58a9jgAAgAWqeYXDTI2MDIxOTAxMDUyNFowDDAKBgNVHRUEAwoBATAyAhMUABh8qgxzWUg+a+uOAAIAGHyqFw0yNjAyMTgyMzM3NDdaMAwwCgYDVR0VBAMKAQUwMgITFAAXFYgAJHC60VkMDAACABcViBcNMjYwMjE4MjIzODQzWjAMMAoGA1UdFQQDCgEFMDICExQAGZMmozm+n0FgWokAAgAZkyYXDTI2MDIxODIxNDQ0N1owDDAKBgNVHRUEAwoBATAyAhMUABmTJWMjh0zenhDzAAIAGZMlFw0yNjAyMTgyMTQ0NDdaMAwwCgYDVR0VBAMKAQEwMgITFAAWKtVGMu1IXSy/QAACABYq1RcNMjYwMjE4MjEzOTMzWjAMMAoGA1UdFQQDCgEBMDICExQAFirU2vjRjIjMk6YAAgAWKtQXDTI2MDIxODIxMzkzM1owDDAKBgNVHRUEAwoBATAyAhMUABv3bFow3cJBH+OYAAIAG/dsFw0yNjAyMTgyMTIwMTRaMAwwCgYDVR0VBAMKAQUwMgITFAAQZD66HvrgRv4GnAACABBkPhcNMjYwMjE4MjExNTU3WjAMMAoGA1UdFQQDCgEBMDICExQAEGQ9HtTep6+1Lt0AAgAQZD0XDTI2MDIxODIxMTU1N1owDDAKBgNVHRUEAwoBATAyAhMUABljPK6DH2uzlXtpAAIAGWM8Fw0yNjAyMTgyMTEyMzZaMAwwCgYDVR0VBAMKAQEwMgITFAAZYzs7XtfIXPKrfgACABljOxcNMjYwMjE4MjExMjM2WjAMMAoGA1UdFQQDCgEBMDICExQAD8TL2Jr1vSLq8G8AAgAPxMsXDTI2MDIxODIxMTAzMlowDDAKBgNVHRUEAwoBATAyAhMUAA/EyiX85nOdXHWYAAIAD8TKFw0yNjAyMTgyMTEwMzJaMAwwCgYDVR0VBAMKAQEwMgITFAAcAbxw3DZ4UrretgACABwBvBcNMjYwMjE4MjEwMzE4WjAMMAoGA1UdFQQDCgEBMDICExQAHAG7PB2LWPqj5QMAAgAcAbsXDTI2MDIxODIxMDMxOFowDDAKBgNVHRUEAwoBATAyAhMUABfVlrDl+9CBaiLdAAIAF9WWFw0yNjAyMTgyMDQ4MjVaMAwwCgYDVR0VBAMKAQUwMgITFAAYaWsgUaA2nIU3zAACABhpaxcNMjYwMjE4MjAxNDE0WjAMMAoGA1UdFQQDCgEFMDICExQAEcTDx4dCt8/DcBoAAgARxMMXDTI2MDIxODE5NTgzMVowDDAKBgNVHRUEAwoBATAyAhMUABHEwkGZfGi9yth7AAIAEcTCFw0yNjAyMTgxOTU4MzFaMAwwCgYDVR0VBAMKAQEwMgITFAAWuQbjii330mtTlQACABa5BhcNMjYwMjE4MTk0OTUxWjAMMAoGA1UdFQQDCgEFMDICExQAGBz++BG+7row6lIAAgAYHP4XDTI2MDIxODE5MzgxNFowDDAKBgNVHRUEAwoBATAyAhMUABgc/ZaWnbMh/3muAAIAGBz9Fw0yNjAyMTgxOTM4MTRaMAwwCgYDVR0VBAMKAQEwMgITFAATyZnZGQ/XVE60QAACABPJmRcNMjYwMjE4MTkxNzM3WjAMMAoGA1UdFQQDCgEBMDICExQAE8mYZoXgmNIVH4AAAgATyZgXDTI2MDIxODE5MTczN1owDDAKBgNVHRUEAwoBATAyAhMUABOMFrlTYoPIN9lOAAIAE4wWFw0yNjAyMTgxOTA1MzRaMAwwCgYDVR0VBAMKAQEwMgITFAATjBW2dvOQtBAmUwACABOMFRcNMjYwMjE4MTkwNTM0WjAMMAoGA1UdFQQDCgEBMDICExQAFRWu2lTPBz5kmyQAAgAVFa4XDTI2MDIxODE3NTQ1N1owDDAKBgNVHRUEAwoBATAyAhMUABUVrQjyvVr1TBD3AAIAFRWtFw0yNjAyMTgxNzU0NTdaMAwwCgYDVR0VBAMKAQEwMgITFAAU6Fw9/Kjqq9eabAACABToXBcNMjYwMjE4MTc0OTI3WjAMMAoGA1UdFQQDCgEFMDICExQAG/zXELf8Rrk5FS0AAgAb/NcXDTI2MDIxODE3MzI0MlowDDAKBgNVHRUEAwoBATAyAhMUABv81ga2LP3rvjDvAAIAG/zWFw0yNjAyMTgxNzMyNDFaMAwwCgYDVR0VBAMKAQEwMgITFAATg3pKaLXTX1HqZQACABODehcNMjYwMjE4MTYxMDEzWjAMMAoGA1UdFQQDCgEBMDICExQAE4N5+CpX+YBlHV0AAgATg3kXDTI2MDIxODE2MTAxMlowDDAKBgNVHRUEAwoBATAyAhMUABKrifgvLI1ZvArkAAIAEquJFw0yNjAyMTgxNTIwMTBaMAwwCgYDVR0VBAMKAQUwMgITFAAW56/uVH4dKB1ueAACABbnrxcNMjYwMjE4MTQzMjE3WjAMMAoGA1UdFQQDCgEFMDICExQAGHdLXyFx4spSxuAAAgAYd0sXDTI2MDIxODEzNTcwNVowDDAKBgNVHRUEAwoBBTAyAhMUABTv1kzAI7kZfFKBAAIAFO/WFw0yNjAyMTgxMzE0MzdaMAwwCgYDVR0VBAMKAQEwMgITFAAU79WH1doNvOwZVwACABTv1RcNMjYwMjE4MTMxNDM3WjAMMAoGA1UdFQQDCgEBMDICExQAG8wDdWEiVZbENSMAAgAbzAMXDTI2MDIxODEzMDQyMVowDDAKBgNVHRUEAwoBBTAyAhMUABiYrnI2NIuyM43gAAIAGJiuFw0yNjAyMTgxMzAzMzFaMAwwCgYDVR0VBAMKAQUwMgITFAAaMM4zUhMgyqiX8AACABowzhcNMjYwMjE4MDUyNTM4WjAMMAoGA1UdFQQDCgEFMDICExQAGZIt1rVxh9bzId0AAgAZki0XDTI2MDIxODA1MDQxNFowDDAKBgNVHRUEAwoBBTAyAhMUABh6qwvLgojd8gXVAAIAGHqrFw0yNjAyMTgwNDEwMTRaMAwwCgYDVR0VBAMKAQEwMgITFAAYeqrMZTrPVpipqQACABh6qhcNMjYwMjE4MDQxMDE0WjAMMAoGA1UdFQQDCgEBMDICExQAEEk0+thnfFMPQoMAAgAQSTQXDTI2MDIxODA0MDk1MFowDDAKBgNVHRUEAwoBATAyAhMUABBJM4EGBBHM6yNBAAIAEEkzFw0yNjAyMTgwNDA5NTBaMAwwCgYDVR0VBAMKAQEwMgITFAASDM09Bi2TfY9fNwACABIMzRcNMjYwMjE4MDQwOTM5WjAMMAoGA1UdFQQDCgEBMDICExQAEgzM4oS/HBKTHTwAAgASDMwXDTI2MDIxODA0MDkzOVowDDAKBgNVHRUEAwoBATAyAhMUABArjnRjBum209J/AAIAECuOFw0yNjAyMTgwNDA5MDJaMAwwCgYDVR0VBAMKAQEwMgITFAAQK411azzqb/17AgACABArjRcNMjYwMjE4MDQwOTAyWjAMMAoGA1UdFQQDCgEBMDICExQAF/RKzP13Z0hLON8AAgAX9EoXDTI2MDIxODA0MDc1NFowDDAKBgNVHRUEAwoBATAyAhMUABf0SXX8EtwU3McoAAIAF/RJFw0yNjAyMTgwNDA3NTRaMAwwCgYDVR0VBAMKAQEwMgITFAAW+ITCWuf7fA/VJQACABb4hBcNMjYwMjE4MDQwNzQ3WjAMMAoGA1UdFQQDCgEBMDICExQAFviDD3KfwZN5cnkAAgAW+IMXDTI2MDIxODA0MDc0NlowDDAKBgNVHRUEAwoBATAyAhMUABbmBJ6Vm4qniFdEAAIAFuYEFw0yNjAyMTgwNDA2MDRaMAwwCgYDVR0VBAMKAQEwMgITFAAW5gOBVg8Uk6UC+gACABbmAxcNMjYwMjE4MDQwNjA0WjAMMAoGA1UdFQQDCgEBMDICExQAEYIY8FIKcH1YmfoAAgARghgXDTI2MDIxODA0MDU1M1owDDAKBgNVHRUEAwoBATAyAhMUABGCF/5vPW3vLUENAAIAEYIXFw0yNjAyMTgwNDA1NTNaMAwwCgYDVR0VBAMKAQEwMgITFAAXLorMNbUUi7CW9AACABcuihcNMjYwMjE4MDQwNTM2WjAMMAoGA1UdFQQDCgEBMDICExQAFy6JJMXf6xOfcqAAAgAXLokXDTI2MDIxODA0MDUzNlowDDAKBgNVHRUEAwoBATAyAhMUABO6K3eHIBfOWfxXAAIAE7orFw0yNjAyMTgwNDA1MjdaMAwwCgYDVR0VBAMKAQEwMgITFAATuirnxr3/oJJouAACABO6KhcNMjYwMjE4MDQwNTI3WjAMMAoGA1UdFQQDCgEBMDICExQAG2TBvmG+kA09fAEAAgAbZMEXDTI2MDIxODAxMjAzOFowDDAKBgNVHRUEAwoBBTAyAhMUABh1NGo6YlYRhBrbAAIAGHU0Fw0yNjAyMTgwMTE5MjhaMAwwCgYDVR0VBAMKAQUwMgITFAAaPXgqo6R+StFHLwACABo9eBcNMjYwMjE4MDEwNTI1WjAMMAoGA1UdFQQDCgEBMDICExQAGj15vbmYC2wpKJIAAgAaPXkXDTI2MDIxODAxMDUyNVowDDAKBgNVHRUEAwoBATAyAhMUABYOinNGhPWMNJbNAAIAFg6KFw0yNjAyMTgwMTA1MThaMAwwCgYDVR0VBAMKAQEwMgITFAAWDol6Y97sj6yxdQACABYOiRcNMjYwMjE4MDEwNTE3WjAMMAoGA1UdFQQDCgEBMDICExQAGWAhJi9874k5pVEAAgAZYCEXDTI2MDIxODAwMTM1NFowDDAKBgNVHRUEAwoBATAyAhMUABlgIPblKhTK/fdMAAIAGWAgFw0yNjAyMTgwMDEzNTRaMAwwCgYDVR0VBAMKAQEwMgITFAAaUae2XC3si4/PRwACABpRpxcNMjYwMjE3MjMzNDI5WjAMMAoGA1UdFQQDCgEFMDICExQAGHHhsg6AA+oXxiQAAgAYceEXDTI2MDIxNzIzMzI1OVowDDAKBgNVHRUEAwoBBTAyAhMUABLEuoeAU8AHBMa5AAIAEsS6Fw0yNjAyMTcyMzA2NTZaMAwwCgYDVR0VBAMKAQEwMgITFAASxLlmXksBT53APAACABLEuRcNMjYwMjE3MjMwNjU2WjAMMAoGA1UdFQQDCgEBMDICExQAG8/uHUbR0vpKqb8AAgAbz+4XDTI2MDIxNzIyNTUxN1owDDAKBgNVHRUEAwoBATAyAhMUABvP7XVklek4MjL4AAIAG8/tFw0yNjAyMTcyMjU1MTZaMAwwCgYDVR0VBAMKAQEwMgITFAAb/Zt0fBEO4jiNOgACABv9mxcNMjYwMjE3MjIzMDU2WjAMMAoGA1UdFQQDCgEFMDICExQAFhaGEcf6LVkulI8AAgAWFoYXDTI2MDIxNzIyMjY1OVowDDAKBgNVHRUEAwoBBTAyAhMUABv5YZMXDvsk/4bcAAIAG/lhFw0yNjAyMTcyMjE5MDFaMAwwCgYDVR0VBAMKAQUwMgITFAAYSgThoZvE8kypIgACABhKBBcNMjYwMjE3MjE1MDMzWjAMMAoGA1UdFQQDCgEFMDICExQAEmlaYlBGK1dD6gEAAgASaVoXDTI2MDIxNzIxMzEwMlowDDAKBgNVHRUEAwoBATAyAhMUABJpWSz7d/uUfzHtAAIAEmlZFw0yNjAyMTcyMTMxMDJaMAwwCgYDVR0VBAMKAQEwMgITFAAWDKDCOmD3AZYmEAACABYMoBcNMjYwMjE3MjEyNzQ1WjAMMAoGA1UdFQQDCgEBMDICExQAFgyhJ31j/sWYgnQAAgAWDKEXDTI2MDIxNzIxMjc0NVowDDAKBgNVHRUEAwoBATAyAhMUABRrFtY93xoM1gwbAAIAFGsWFw0yNjAyMTcyMTEyNDJaMAwwCgYDVR0VBAMKAQUwMgITFAAYHT7jdAQlkFjKiAACABgdPhcNMjYwMjE3MjAzODI2WjAMMAoGA1UdFQQDCgEFMDICExQAFLbcMesHt8C+HVAAAgAUttwXDTI2MDIxNzIwMzcyNlowDDAKBgNVHRUEAwoBATAyAhMUABS2263d/ywKgQiWAAIAFLbbFw0yNjAyMTcyMDM3MjZaMAwwCgYDVR0VBAMKAQEwMgITFAAbDkg54uc2xEtcbwACABsOSBcNMjYwMjE3MjAzNjUwWjAMMAoGA1UdFQQDCgEBMDICExQAGw5HpdiUdla5q0sAAgAbDkcXDTI2MDIxNzIwMzY1MFowDDAKBgNVHRUEAwoBATAyAhMUABLFaCPS9yvSrqMiAAIAEsVoFw0yNjAyMTcyMDMzNTFaMAwwCgYDVR0VBAMKAQEwMgITFAASxWfwsAOhkXj3KQACABLFZxcNMjYwMjE3MjAzMzUxWjAMMAoGA1UdFQQDCgEBMDICExQAFDAXQgWkbUVuX7MAAgAUMBcXDTI2MDIxNzIwMjMyMFowDDAKBgNVHRUEAwoBBTAyAhMUABv8VytYTONv2IQjAAIAG/xXFw0yNjAyMTcyMDExMTdaMAwwCgYDVR0VBAMKAQEwMgITFAAb/FZzvKIRMG2eqwACABv8VhcNMjYwMjE3MjAxMTE3WjAMMAoGA1UdFQQDCgEBMDICExQAGIG6hubClQK0+8wAAgAYgboXDTI2MDIxNzIwMDMzOFowDDAKBgNVHRUEAwoBBTAyAhMUABjcMnor03DJLXvPAAIAGNwyFw0yNjAyMTcxOTI3MTBaMAwwCgYDVR0VBAMKAQUwMgITFAAYC0ll/SuLPcP34QACABgLSRcNMjYwMjE3MTkyNTUxWjAMMAoGA1UdFQQDCgEFMDICExQAEPQw9fthqzTtlPcAAgAQ9DAXDTI2MDIxNzE4MTA1NlowDDAKBgNVHRUEAwoBATAyAhMUABD0LxhfTkv1YxpCAAIAEPQvFw0yNjAyMTcxODEwNTZaMAwwCgYDVR0VBAMKAQEwMgITFAAR40bNshAe7CoEbQACABHjRhcNMjYwMjE3MTc1ODU3WjAMMAoGA1UdFQQDCgEFMDICExQAEKYDOTIa3YEsqHEAAgAQpgMXDTI2MDIxNzE3MTQ1MFowDDAKBgNVHRUEAwoBATAyAhMUABCmAm7BJYQoIlVXAAIAEKYCFw0yNjAyMTcxNzE0NTBaMAwwCgYDVR0VBAMKAQEwMgITFAAbaTZ+45Ibq/EkTgACABtpNhcNMjYwMjE3MTYyMDMzWjAMMAoGA1UdFQQDCgEBMDICExQAG2k1GUAQz2z/+eQAAgAbaTUXDTI2MDIxNzE2MjAzM1owDDAKBgNVHRUEAwoBATAyAhMUABTsvMF0DnP4TMVEAAIAFOy8Fw0yNjAyMTcxNjE5MTZaMAwwCgYDVR0VBAMKAQUwMgITFAAUZCQDOvdtteaCYAACABRkJBcNMjYwMjE3MTYxOTAxWjAMMAoGA1UdFQQDCgEBMDICExQAFGQjk+5zJkQfiDwAAgAUZCMXDTI2MDIxNzE2MTkwMFowDDAKBgNVHRUEAwoBATAyAhMUABjdV7/TfB6aPmMuAAIAGN1XFw0yNjAyMTcxNTU2NTZaMAwwCgYDVR0VBAMKAQEwMgITFAAY3VhLvCQf1SguDwACABjdWBcNMjYwMjE3MTU1NjU2WjAMMAoGA1UdFQQDCgEBMDICExQAG5iLxc3VQxxHMakAAgAbmIsXDTI2MDIxNzE0MDgzOFowDDAKBgNVHRUEAwoBBTAyAhMUABCsSfkpTZhWyPpHAAIAEKxJFw0yNjAyMTcxNDA3NTlaMAwwCgYDVR0VBAMKAQEwMgITFAAQrEi85Av3DYOT6AACABCsSBcNMjYwMjE3MTQwNzU5WjAMMAoGA1UdFQQDCgEBMDICExQAG/VobDzoO8GnR00AAgAb9WgXDTI2MDIxNzA2MTAwN1owDDAKBgNVHRUEAwoBATAyAhMUABv1Z3oS3qbLkFjsAAIAG/VnFw0yNjAyMTcwNjEwMDRaMAwwCgYDVR0VBAMKAQEwMgITFAAVn8WvAzySNqpAMQACABWfxRcNMjYwMjE3MDQxODU4WjAMMAoGA1UdFQQDCgEFMDICExQAFtio+5lX30Q19lcAAgAW2KgXDTI2MDIxNzA0MTIyNVowDDAKBgNVHRUEAwoBBTAyAhMUABs8Txe/rKpPvKwwAAIAGzxPFw0yNjAyMTcwNDA2MDNaMAwwCgYDVR0VBAMKAQEwMgITFAAbPE7n/NAQ2Vl6FwACABs8ThcNMjYwMjE3MDQwNjAzWjAMMAoGA1UdFQQDCgEBMDICExQAExO1HQDc/6Lmy90AAgATE7UXDTI2MDIxNzA0MDQ0NVowDDAKBgNVHRUEAwoBATAyAhMUABMTtIe+yHsBfsO0AAIAExO0Fw0yNjAyMTcwNDA0NDVaMAwwCgYDVR0VBAMKAQEwMgITFAAWpmYhdc7ChnUQmAACABamZhcNMjYwMjE3MDMwMTE5WjAMMAoGA1UdFQQDCgEFMDICExQAGHDbiPhVtufqJd8AAgAYcNsXDTI2MDIxNzAyNDgwOFowDDAKBgNVHRUEAwoBBTAyAhMUABnY7XVoNlvd4HrSAAIAGdjtFw0yNjAyMTcwMjQ1NDVaMAwwCgYDVR0VBAMKAQUwMgITFAAWUI3R1NZmPL3HVwACABZQjRcNMjYwMjE3MDIzNzIyWjAMMAoGA1UdFQQDCgEFMDICExQAGPLnr5K+QE4aqD4AAgAY8ucXDTI2MDIxNzAyMTE1N1owDDAKBgNVHRUEAwoBBTAyAhMUABKaC9vyEiZJgFUgAAIAEpoLFw0yNjAyMTcwMDU3MjRaMAwwCgYDVR0VBAMKAQUwMgITFAATBYbINXBJMet9SwACABMFhhcNMjYwMjE2MjM0NjM2WjAMMAoGA1UdFQQDCgEFMDICExQAG7TLW+Mk7c9L2WUAAgAbtMsXDTI2MDIxNjIxMjExOVowDDAKBgNVHRUEAwoBBTAyAhMUABEdMH3VEyS4v3tcAAIAER0wFw0yNjAyMTYyMTE5MDZaMAwwCgYDVR0VBAMKAQEwMgITFAARHS95Rq0ec2YbnQACABEdLxcNMjYwMjE2MjExOTA2WjAMMAoGA1UdFQQDCgEBMDICExQAG/e4W/x9TH0LgbAAAgAb97gXDTI2MDIxNjIxMDQxOFowDDAKBgNVHRUEAwoBATAyAhMUABv3t4EX0jjfs0EoAAIAG/e3Fw0yNjAyMTYyMTA0MThaMAwwCgYDVR0VBAMKAQEwMgITFAATNp3AeyKAyu6gvwACABM2nRcNMjYwMjE2MjA0MjI2WjAMMAoGA1UdFQQDCgEBMDICExQAEzacHBLsrURl7v8AAgATNpwXDTI2MDIxNjIwNDIyNlowDDAKBgNVHRUEAwoBATAyAhMUABML5442LqHF5/7hAAIAEwvnFw0yNjAyMTYyMDM2MjRaMAwwCgYDVR0VBAMKAQEwMgITFAATC+arYy1zxh6P8wACABML5hcNMjYwMjE2MjAzNjIzWjAMMAoGA1UdFQQDCgEBMDICExQAG9pJiPOWDsqVL6QAAgAb2kkXDTI2MDIxNjIwMjM0N1owDDAKBgNVHRUEAwoBBTAyAhMUABrsEQ8lUDBdknb/AAIAGuwRFw0yNjAyMTYyMDEyMzlaMAwwCgYDVR0VBAMKAQUwMgITFAAb379XOQ62OPDjHAACABvfvxcNMjYwMjE2MTkzODU5WjAMMAoGA1UdFQQDCgEFMDICExQAE9zDyPNOK1/b2roAAgAT3MMXDTI2MDIxNjE5MjE0OFowDDAKBgNVHRUEAwoBATAyAhMUABPcwtd09G2Rocc/AAIAE9zCFw0yNjAyMTYxOTIxNDdaMAwwCgYDVR0VBAMKAQEwMgITFAAb9pDGqRlLQEFhVQACABv2kBcNMjYwMjE2MTkwODMyWjAMMAoGA1UdFQQDCgEFMDICExQAGnkGrNiRi1ptSuMAAgAaeQYXDTI2MDIxNjE4NTcyMlowDDAKBgNVHRUEAwoBBTAyAhMUABRntHbSFMiEq/rlAAIAFGe0Fw0yNjAyMTYxODQ2NTVaMAwwCgYDVR0VBAMKAQUwMgITFAAXdGSXCMKAyxi9iwACABd0ZBcNMjYwMjE2MTg0MzU0WjAMMAoGA1UdFQQDCgEBMDICExQAF3Rj48cY8WnKJzcAAgAXdGMXDTI2MDIxNjE4NDM1NFowDDAKBgNVHRUEAwoBATAyAhMUABoGAZA1Ni3vGF8JAAIAGgYBFw0yNjAyMTYxODM0MjdaMAwwCgYDVR0VBAMKAQUwMgITFAAb9nI3diAmRJX3ZwACABv2chcNMjYwMjE2MTgzMDA0WjAMMAoGA1UdFQQDCgEFMDICExQAGjFG884Z8O9qRD0AAgAaMUYXDTI2MDIxNjE4MjYxOFowDDAKBgNVHRUEAwoBBTAyAhMUABuq9yyF72RF3GphAAIAG6r3Fw0yNjAyMTYxODA5MDJaMAwwCgYDVR0VBAMKAQEwMgITFAAbqvbCee7rR5gZTgACABuq9hcNMjYwMjE2MTgwOTAyWjAMMAoGA1UdFQQDCgEBMDICExQAFueWIIgyLNoFnJYAAgAW55YXDTI2MDIyNDE5NDE1NVowDDAKBgNVHRUEAwoBATAyAhMUABbnlQPTjcY8/OsHAAIAFueVFw0yNjAyMjQxOTQxNTVaMAwwCgYDVR0VBAMKAQEwMgITFAARab53jMqJunwFIwACABFpvhcNMjYwMjI0MTgxNDM5WjAMMAoGA1UdFQQDCgEBMDICExQAEWm9H6SF5JRIxakAAgARab0XDTI2MDIyNDE4MTQzOVowDDAKBgNVHRUEAwoBATAyAhMUABRNBLt4Trjx0dd8AAIAFE0EFw0yNjAyMjQxNzU0NDlaMAwwCgYDVR0VBAMKAQEwMgITFAAUTQPaoAPqKlMfnAACABRNAxcNMjYwMjI0MTc1NDQ5WjAMMAoGA1UdFQQDCgEBMDICExQAHBHziFHxouM0QyQAAgAcEfMXDTI2MDIyNDE2MDMxMFowDDAKBgNVHRUEAwoBATAyAhMUABwR8hp8PZbpDhHFAAIAHBHyFw0yNjAyMjQxNjAzMDlaMAwwCgYDVR0VBAMKAQEwMgITFAAUyunVBiIG/ukXtAACABTK6RcNMjYwMjI0MTU0MDIyWjAMMAoGA1UdFQQDCgEFMDICExQAGKXMYte6ruuEEJ0AAgAYpcwXDTI2MDIyNDE1MDAzOFowDDAKBgNVHRUEAwoBBTAyAhMUABqmAXFrgMkegWJKAAIAGqYBFw0yNjAyMjQxMzE4MzBaMAwwCgYDVR0VBAMKAQUwMgITFAAcEDWW5uKRlot1yQACABwQNRcNMjYwMjI0MDYxMDA5WjAMMAoGA1UdFQQDCgEBMDICExQAHBA0l6Q7uPY+ALAAAgAcEDQXDTI2MDIyNDA2MTAwN1owDDAKBgNVHRUEAwoBATAyAhMUABPaxenJRhiUAQ75AAIAE9rFFw0yNjAyMjQwNDA1MDFaMAwwCgYDVR0VBAMKAQEwMgITFAAT2sTVdvxHIgQg6QACABPaxBcNMjYwMjI0MDQwNTAxWjAMMAoGA1UdFQQDCgEBMDICExQAFhpXL5jf15VgeywAAgAWGlcXDTI2MDIyNDA0MDQ1MVowDDAKBgNVHRUEAwoBATAyAhMUABYaVusllplSnrhAAAIAFhpWFw0yNjAyMjQwNDA0NTFaMAwwCgYDVR0VBAMKAQEwMgITFAAS3tVVjbQXQ3oy6gACABLe1RcNMjYwMjI0MDQwNDAzWjAMMAoGA1UdFQQDCgEBMDICExQAEt7UgQ9SZdXuqigAAgAS3tQXDTI2MDIyNDA0MDQwMlowDDAKBgNVHRUEAwoBATAyAhMUABwQ7IuuhzS/vgeYAAIAHBDsFw0yNjAyMjQwMzE3MTlaMAwwCgYDVR0VBAMKAQUwMgITFAAcEOmcqIjhjucjagACABwQ6RcNMjYwMjI0MDMxMzM2WjAMMAoGA1UdFQQDCgEFMDICExQAF+2Q7vT+lwuSCNIAAgAX7ZAXDTI2MDIyNDAzMTEyN1owDDAKBgNVHRUEAwoBBTAyAhMUABgDh+fC17kx1HlrAAIAGAOHFw0yNjAyMjQwMDU3NTBaMAwwCgYDVR0VBAMKAQEwMgITFAAYA4Z1eOAr76yhTwACABgDhhcNMjYwMjI0MDA1NzQ5WjAMMAoGA1UdFQQDCgEBMDICExQAFGtmDJTZB124K4AAAgAUa2YXDTI2MDIyNDAwMTk0OFowDDAKBgNVHRUEAwoBBTAyAhMUABLIefq8i7BWW76bAAIAEsh5Fw0yNjAyMjMyMjQ5NTlaMAwwCgYDVR0VBAMKAQUwMgITFAAZQH0gmAiorxhgOgACABlAfRcNMjYwMjIzMjIwNDA5WjAMMAoGA1UdFQQDCgEFMDICExQAEzvQeRoOWFBtxoAAAgATO9AXDTI2MDIyMzIwNDEzNFowDDAKBgNVHRUEAwoBATAyAhMUABM7zykAxTKEKqOKAAIAEzvPFw0yNjAyMjMyMDQxMzRaMAwwCgYDVR0VBAMKAQEwMgITFAAUTOcjp/DRf70RhQACABRM5xcNMjYwMjIzMjA0MDI4WjAMMAoGA1UdFQQDCgEFMDICExQAE7djVNsAdDpHxOcAAgATt2MXDTI2MDIyMzIwMjIxOFowDDAKBgNVHRUEAwoBATAyAhMUABO3YqA8+HixQTGYAAIAE7diFw0yNjAyMjMyMDIyMThaMAwwCgYDVR0VBAMKAQEwMgITFAAWn/f++I405rMKgwACABaf9xcNMjYwMjIzMjAxMTAxWjAMMAoGA1UdFQQDCgEFMDICExQAEXzcbWd3WLyNQmYAAgARfNwXDTI2MDIyMzE5NDgwN1owDDAKBgNVHRUEAwoBATAyAhMUABF824+YvrxTrq8sAAIAEXzbFw0yNjAyMjMxOTQ4MDdaMAwwCgYDVR0VBAMKAQEwMgITFAAbZEnUnM+9hqjcHQACABtkSRcNMjYwMjIzMTk0NTQ2WjAMMAoGA1UdFQQDCgEFMDICExQAG00kAdM/Ruznc4IAAgAbTSQXDTI2MDIyMzE5MzczOVowDDAKBgNVHRUEAwoBATAyAhMUABtNIz2WeIgjwwvpAAIAG00jFw0yNjAyMjMxOTM3MzlaMAwwCgYDVR0VBAMKAQEwMgITFAAcDOFgpU2utfrLrgACABwM4RcNMjYwMjIzMTkxODI0WjAMMAoGA1UdFQQDCgEFMDICExQAF3kNPHDuTTEZAKkAAgAXeQ0XDTI2MDIyMzE5MTQxOVowDDAKBgNVHRUEAwoBATAyAhMUABd5DMYICC5quybSAAIAF3kMFw0yNjAyMjMxOTE0MTlaMAwwCgYDVR0VBAMKAQEwMgITFAAXuuiWyhhuPRRBiAACABe66BcNMjYwMjIzMTgxNTU2WjAMMAoGA1UdFQQDCgEBMDICExQAF7rn+73my/USw2kAAgAXuucXDTI2MDIyMzE4MTU1NlowDDAKBgNVHRUEAwoBATAyAhMUABP/eWg4MAxuDiMkAAIAE/95Fw0yNjAyMjMxODEyMjZaMAwwCgYDVR0VBAMKAQUwMgITFAAUgLMkO90N5b53WAACABSAsxcNMjYwMjIzMTc1ODIwWjAMMAoGA1UdFQQDCgEBMDICExQAFICyNIjcH5z+6Y0AAgAUgLIXDTI2MDIyMzE3NTgyMFowDDAKBgNVHRUEAwoBATAyAhMUABc0/MdhwJyUixvjAAIAFzT8Fw0yNjAyMjMxNzU1MDBaMAwwCgYDVR0VBAMKAQUwMgITFAAY0xTrBQmZf93LQgACABjTFBcNMjYwMjIzMTc0OTM3WjAMMAoGA1UdFQQDCgEFMDICExQAFkIAC61DoTDW4u0AAgAWQgAXDTI2MDIyMzE3MDEyOFowDDAKBgNVHRUEAwoBATAyAhMUABZB/4oXjTviEmNaAAIAFkH/Fw0yNjAyMjMxNzAxMjdaMAwwCgYDVR0VBAMKAQEwMgITFAAQOdgXaZ2bjoKb/gACABA52BcNMjYwMjIzMTYzNDEzWjAMMAoGA1UdFQQDCgEBMDICExQAEDnX8DeeLp1js2IAAgAQOdcXDTI2MDIyMzE2MzQxM1owDDAKBgNVHRUEAwoBATAyAhMUABNVTCHSXHXgnR5LAAIAE1VMFw0yNjAyMjMxNjAyMjZaMAwwCgYDVR0VBAMKAQEwMgITFAATVUvz0jE+2McqFQACABNVSxcNMjYwMjIzMTYwMjI1WjAMMAoGA1UdFQQDCgEBMDICExQAGMRKWay7QqJ0U8sAAgAYxEoXDTI2MDIyMzE1NTQ0N1owDDAKBgNVHRUEAwoBATAyAhMUABjESRZU+H+xTpzRAAIAGMRJFw0yNjAyMjMxNTU0NDdaMAwwCgYDVR0VBAMKAQEwMgITFAATV5wlEYRnzbUtxQACABNXnBcNMjYwMjIzMTU1MDM3WjAMMAoGA1UdFQQDCgEBMDICExQAE1eb2kZuDogistAAAgATV5sXDTI2MDIyMzE1NTAzNlowDDAKBgNVHRUEAwoBATAyAhMUAA+0tiAoi9LsnY2xAAIAD7S2Fw0yNjAyMjMxNTEzMTRaMAwwCgYDVR0VBAMKAQEwMgITFAAPtLXl2BPEvv6KIgACAA+0tRcNMjYwMjIzMTUxMzE0WjAMMAoGA1UdFQQDCgEBMDICExQAG+g9z25rfy0n7qEAAgAb6D0XDTI2MDIyMzE0NDYyNVowDDAKBgNVHRUEAwoBBTAyAhMUABhXU9MRXfJjOvK3AAIAGFdTFw0yNjAyMjMxMzI4NDVaMAwwCgYDVR0VBAMKAQUwMgITFAAcDKEUv/yCIuL4cgACABwMoRcNMjYwMjIzMDQxMTE0WjAMMAoGA1UdFQQDCgEFMDICExQAFP2pG2wDzk7RUFgAAgAU/akXDTI2MDIyMzA0MDM1MlowDDAKBgNVHRUEAwoBATAyAhMUABT9qJDsojVTMFdyAAIAFP2oFw0yNjAyMjMwNDAzNTFaMAwwCgYDVR0VBAMKAQEwMgITFAAb22qHiNAfCyapBAACABvbahcNMjYwMjIzMDM1NjI1WjAMMAoGA1UdFQQDCgEFMDICExQAGaiE6kO261SjS6gAAgAZqIQXDTI2MDIyMjIyMzgxMVowDDAKBgNVHRUEAwoBBTAyAhMUABj6uYEHSEDvt7uuAAIAGPq5Fw0yNjAyMjIyMDA2MzJaMAwwCgYDVR0VBAMKAQUwMgITFAAXH73KFaGnmJet9gACABcfvRcNMjYwMjIyMTg1NDQxWjAMMAoGA1UdFQQDCgEFMDICExQAFFu/LIGfibeBioUAAgAUW78XDTI2MDIyMjE3MzQwNFowDDAKBgNVHRUEAwoBBTAyAhMUABhvgEFXO78GO1zsAAIAGG+AFw0yNjAyMjIxNTU1MzlaMAwwCgYDVR0VBAMKAQUwMgITFAAaeyXp8hIDrJOeiQACABp7JRcNMjYwMjIyMTI0MjIyWjAMMAoGA1UdFQQDCgEFMDICExQAGpzzGCId/JK+CWcAAgAanPMXDTI2MDIyMjA0MTI0OFowDDAKBgNVHRUEAwoBBTAyAhMUABf0R54R3bWNoNzqAAIAF/RHFw0yNjAyMjIwMzU2MTJaMAwwCgYDVR0VBAMKAQUwMgITFAAX8GJk1ez++R8XcQACABfwYhcNMjYwMjIyMDIxNDA4WjAMMAoGA1UdFQQDCgEFMDICExQAG8ouQsGn2bL1QykAAgAbyi4XDTI2MDIyMjAwNTExMFowDDAKBgNVHRUEAwoBBTAyAhMUABkw/OO09sLSHcngAAIAGTD8Fw0yNjAyMjEyMDU5MDNaMAwwCgYDVR0VBAMKAQUwMgITFAAcDDwAfFveGSXUHwACABwMPBcNMjYwMjIxMjAzOTA1WjAMMAoGA1UdFQQDCgEFMDICExQAFuS8woHfGifelV4AAgAW5LwXDTI2MDIyMTIwMTIxNFowDDAKBgNVHRUEAwoBBTAyAhMUABWXoL/S+63jIxYYAAIAFZegFw0yNjAyMjExNzQxNTRaMAwwCgYDVR0VBAMKAQEwMgITFAAVl5/TNJSooEPFJAACABWXnxcNMjYwMjIxMTc0MTU0WjAMMAoGA1UdFQQDCgEBMDICExQAEqo0MNBPPQSQtD0AAgASqjQXDTI2MDIyMTE2MzcyNVowDDAKBgNVHRUEAwoBATAyAhMUABKqMxG+6AFPH8SGAAIAEqozFw0yNjAyMjExNjM3MjRaMAwwCgYDVR0VBAMKAQEwMgITFAAbj1Uj/oifbmgQxAACABuPVRcNMjYwMjIxMTYwMzQwWjAMMAoGA1UdFQQDCgEFMDICExQAEbrR2ft473HvY/oAAgARutEXDTI2MDIyMTE1NTQ1MlowDDAKBgNVHRUEAwoBATAyAhMUABG60HSrAChiEBMtAAIAEbrQFw0yNjAyMjExNTU0NTJaMAwwCgYDVR0VBAMKAQEwMgITFAAPw29i6VwOESZk7gACAA/DbxcNMjYwMjIxMTUyNTE2WjAMMAoGA1UdFQQDCgEBMDICExQAD8NuCVOGgrS+8/gAAgAPw24XDTI2MDIyMTE1MjUxNlowDDAKBgNVHRUEAwoBATAyAhMUABORPAfVpefzNKagAAIAE5E8Fw0yNjAyMjExNTA1NDJaMAwwCgYDVR0VBAMKAQEwMgITFAATkTsKwjTFVY342wACABOROxcNMjYwMjIxMTUwNTQyWjAMMAoGA1UdFQQDCgEBMDICExQAEExw2HJShoXw4xQAAgAQTHAXDTI2MDIyMTE1MDMyNlowDDAKBgNVHRUEAwoBATAyAhMUABBMb2w6e3jVMjwzAAIAEExvFw0yNjAyMjExNTAzMjZaMAwwCgYDVR0VBAMKAQEwMgITFAAcC4jK++CTIFOCVgACABwLiBcNMjYwMjIxMTEzNjU1WjAMMAoGA1UdFQQDCgEFMDICExQAEhcMo+oFAK2QthYAAgASFwwXDTI2MDIyMTExMTI1N1owDDAKBgNVHRUEAwoBBTAyAhMUABeWxtl8iZdg2M4VAAIAF5bGFw0yNjAyMjEwNDM4MDJaMAwwCgYDVR0VBAMKAQEwMgITFAAXlsXzct2sJ6pA+gACABeWxRcNMjYwMjIxMDQzODAyWjAMMAoGA1UdFQQDCgEBMDICExQAFOHzd0KBlMZH0TYAAgAU4fMXDTI2MDIyMTAzMDA0M1owDDAKBgNVHRUEAwoBBTAyAhMUABh/GIeSpnrdpU9XAAIAGH8YFw0yNjAyMjEwMTU1MzhaMAwwCgYDVR0VBAMKAQUwMgITFAAbUGIwRNGheUVObAACABtQYhcNMjYwMjIxMDEwOTQ3WjAMMAoGA1UdFQQDCgEFMDICExQAE9wwWJzDDxwIveQAAgAT3DAXDTI2MDIyMTAwMTIzN1owDDAKBgNVHRUEAwoBBTAyAhMUABo9Yek8S9ZJwdmBAAIAGj1hFw0yNjAyMjAyMzQzMDRaMAwwCgYDVR0VBAMKAQUwMgITFAAbJToqSb4bmO/jxgACABslOhcNMjYwMjIwMjMxNzQ2WjAMMAoGA1UdFQQDCgEBMDICExQAGyU7pPVFGrUKuyIAAgAbJTsXDTI2MDIyMDIzMTc0NlowDDAKBgNVHRUEAwoBATAyAhMUABqExfxrmsjibgOaAAIAGoTFFw0yNjAyMjAyMzAxMTBaMAwwCgYDVR0VBAMKAQUwMgITFAAWNp8bj8rIoNFlzAACABY2nxcNMjYwMjIwMjIzOTQ1WjAMMAoGA1UdFQQDCgEFMDICExQAFXHTAjAT/eELfSUAAgAVcdMXDTI2MDIyMDIxMjUzNVowDDAKBgNVHRUEAwoBATAyAhMUABVx0u7zLpyO1uM+AAIAFXHSFw0yNjAyMjAyMTI1MzVaMAwwCgYDVR0VBAMKAQEwMgITFAAQcRPybfQpBXJESwACABBxExcNMjYwMjIwMjExMTQwWjAMMAoGA1UdFQQDCgEBMDICExQAEHESiSrwVkNvGUgAAgAQcRIXDTI2MDIyMDIxMTE0MFowDDAKBgNVHRUEAwoBATAyAhMUABazWmwFDYysTjefAAIAFrNaFw0yNjAyMjAxOTE2MTJaMAwwCgYDVR0VBAMKAQEwMgITFAAWs1mXmLOiFCn/IQACABazWRcNMjYwMjIwMTkxNjExWjAMMAoGA1UdFQQDCgEBMDICExQAEMs0K8KaWHkcek4AAgAQyzQXDTI2MDIyMDE5MTUxOFowDDAKBgNVHRUEAwoBATAyAhMUABDLM+AjAEzjAMTBAAIAEMszFw0yNjAyMjAxOTE1MThaMAwwCgYDVR0VBAMKAQEwMgITFAAZQBOOijTf/J9yHgACABlAExcNMjYwMjIwMTg0NzI5WjAMMAoGA1UdFQQDCgEFMDICExQAGF1ChwoKsElO7BoAAgAYXUIXDTI2MDIyMDE4MzYwOVowDDAKBgNVHRUEAwoBBTAyAhMUABv9kgjpHWYGgxOgAAIAG/2SFw0yNjAyMjAxODAwNTdaMAwwCgYDVR0VBAMKAQUwMgITFAAaV65sZ21Azf2w4AACABpXrhcNMjYwMjIwMTY1MTEzWjAMMAoGA1UdFQQDCgEFMDICExQAF4JV+eafo0QbTUwAAgAXglUXDTI2MDIyMDE2MTMwNFowDDAKBgNVHRUEAwoBATAyAhMUABeCVKJ2n66kKmV3AAIAF4JUFw0yNjAyMjAxNjEzMDRaMAwwCgYDVR0VBAMKAQEwMgITFAAYn4+MWi5+4sn8ygACABifjxcNMjYwMjIwMTUyMTQwWjAMMAoGA1UdFQQDCgEFMDICExQAGyxVjVm0dF9QTjcAAgAbLFUXDTI2MDIyMDE1MDU0MVowDDAKBgNVHRUEAwoBATAyAhMUABssVP2kDaKPvo0KAAIAGyxUFw0yNjAyMjAxNTA1NDBaMAwwCgYDVR0VBAMKAQEwMgITFAAW81AD9a7j1XoMwwACABbzUBcNMjYwMjIwMTQxNTAyWjAMMAoGA1UdFQQDCgEBMDICExQAFvNP0deGqDQblfIAAgAW808XDTI2MDIyMDE0MTUwMVowDDAKBgNVHRUEAwoBATAyAhMUABMRJEZOEZ7u4e6MAAIAExEkFw0yNjAyMjAwNjMyMjZaMAwwCgYDVR0VBAMKAQUwMgITFAAYI0fhL0eL+wqZ4QACABgjRxcNMjYwMjIwMDQwODU2WjAMMAoGA1UdFQQDCgEBMDICExQAGCNGV1mraB+qKUwAAgAYI0YXDTI2MDIyMDA0MDg1NlowDDAKBgNVHRUEAwoBATAyAhMUABZAXDH7xDlST6MRAAIAFkBcFw0yNjAyMjAwNDA4MjNaMAwwCgYDVR0VBAMKAQEwMgITFAAWQFvM+m0zCbhasgACABZAWxcNMjYwMjIwMDQwODIzWjAMMAoGA1UdFQQDCgEBMDICExQAF1MYK4bbSGz7n7EAAgAXUxgXDTI2MDIyMDA0MDc1OVowDDAKBgNVHRUEAwoBATAyAhMUABdTF0IA+vqHbuoNAAIAF1MXFw0yNjAyMjAwNDA3NTlaMAwwCgYDVR0VBAMKAQEwMgITFAAZSKepKCtVtplV4wACABlIpxcNMjYwMjIwMDMzNTEyWjAMMAoGA1UdFQQDCgEFMDICExQAG4bb/03P8+o560sAAgAbhtsXDTI2MDIyMDAzMDczOFowDDAKBgNVHRUEAwoBBTAyAhMUABu54UDnKGqjQ74BAAIAG7nhFw0yNjAyMjAwMTA1MjZaMAwwCgYDVR0VBAMKAQEwMgITFAAbueJ9UheHoBw+3AACABu54hcNMjYwMjIwMDEwNTI2WjAMMAoGA1UdFQQDCgEBMDICExQAHAcXpnfneVZciMcAAgAcBxcXDTI2MDIxOTIzNDE0MFowDDAKBgNVHRUEAwoBBTAyAhMUABujfX9USl51JYkbAAIAG6N9Fw0yNjAyMTkyMzE5NTZaMAwwCgYDVR0VBAMKAQUwMgITFAAY8gpqz3BFxwSViAACABjyChcNMjYwMjE5MjE1NDQzWjAMMAoGA1UdFQQDCgEBMDICExQAGPIJ4dKRBoVSgpsAAgAY8gkXDTI2MDIxOTIxNTQ0M1owDDAKBgNVHRUEAwoBATAyAhMUABIRb2PgYUbrL4g2AAIAEhFvFw0yNjAyMTkyMTQyNTFaMAwwCgYDVR0VBAMKAQEwMgITFAASEW69/cBQXL3nTwACABIRbhcNMjYwMjE5MjE0MjUxWjAMMAoGA1UdFQQDCgEBMDICExQAFMdYH6CKpZUePGsAAgAUx1gXDTI2MDIxOTIxMzU0NFowDDAKBgNVHRUEAwoBBTAyAhMUABwGezQKexBlt0R3AAIAHAZ7Fw0yNjAyMTkyMDU4MjhaMAwwCgYDVR0VBAMKAQEwMgITFAAcBnrz8NHY/HdjwgACABwGehcNMjYwMjE5MjA1ODI4WjAMMAoGA1UdFQQDCgEBMDICExQAElXSGLevET9mH1YAAgASVdIXDTI2MDIxOTIwMzU1N1owDDAKBgNVHRUEAwoBATAyAhMUABJV0ZEZVD5fYDgmAAIAElXRFw0yNjAyMTkyMDM1NTdaMAwwCgYDVR0VBAMKAQEwMgITFAARvlFBhdgm4G3XpAACABG+URcNMjYwMjE5MjAyOTA5WjAMMAoGA1UdFQQDCgEBMDICExQAEb5Qj/7anQwVOn4AAgARvlAXDTI2MDIxOTIwMjkwOVowDDAKBgNVHRUEAwoBATAyAhMUABwGD2R8/jRmBPiZAAIAHAYPFw0yNjAyMTkyMDE5MzNaMAwwCgYDVR0VBAMKAQEwMgITFAAcBg7TV/byYlzYKwACABwGDhcNMjYwMjE5MjAxOTMyWjAMMAoGA1UdFQQDCgEBMDICExQAG1YT/RhuAdwrbfMAAgAbVhMXDTI2MDIxOTE5MzYyM1owDDAKBgNVHRUEAwoBBTAyAhMUABH6+AuAoITaWR9WAAIAEfr4Fw0yNjAyMTkxOTE5MTdaMAwwCgYDVR0VBAMKAQEwMgITFAAR+vch+wlJVwdRvQACABH69xcNMjYwMjE5MTkxOTE3WjAMMAoGA1UdFQQDCgEBMDICExQAF8AQev9N7DQ3yUUAAgAXwBAXDTI2MDIxOTE5MTgyOFowDDAKBgNVHRUEAwoBATAyAhMUABfAD323KrI0+NeGAAIAF8APFw0yNjAyMTkxOTE4MjhaMAwwCgYDVR0VBAMKAQEwMgITFAAb9vaOgameb3pd/AACABv29hcNMjYwMjE5MTgyNzQ0WjAMMAoGA1UdFQQDCgEFMDICExQAG0EINKfaupZU++wAAgAbQQgXDTI2MDIxOTE4MDYwNVowDDAKBgNVHRUEAwoBATAyAhMUABtBB4WMXp7rCg+0AAIAG0EHFw0yNjAyMTkxODA2MDVaMAwwCgYDVR0VBAMKAQEwMgITFAAVjsdV/dJcYENbTgACABWOxxcNMjYwMjE5MTgwMDQyWjAMMAoGA1UdFQQDCgEFMDICExQAEKyp6hrIoqaL7+sAAgAQrKkXDTI2MDIxOTE3MzcxMFowDDAKBgNVHRUEAwoBATAyAhMUABCsqMTcot5Y8vQdAAIAEKyoFw0yNjAyMTkxNzM3MTBaMAwwCgYDVR0VBAMKAQEwMgITFAAaAmfGpC9O1j2WyQACABoCZxcNMjYwMjE5MTcxOTA1WjAMMAoGA1UdFQQDCgEBMDICExQAGgJm2QAQwXMgjsgAAgAaAmYXDTI2MDIxOTE3MTkwNVowDDAKBgNVHRUEAwoBATAyAhMUABXJjiRaZ26uNS+7AAIAFcmOFw0yNjAyMTkxNjA1MTZaMAwwCgYDVR0VBAMKAQEwMgITFAAVyY2MSHBdRnAKWQACABXJjRcNMjYwMjE5MTYwNTE2WjAMMAoGA1UdFQQDCgEBMDICExQAE5EHhusOO0vDU8YAAgATkQcXDTI2MDIxOTE1MjAyN1owDDAKBgNVHRUEAwoBATAyAhMUABORBZohcZ189SN7AAIAE5EFFw0yNjAyMTkxNTIwMjdaMAwwCgYDVR0VBAMKAQEwMgITFAAZx2a5+ijxuy+kZAACABnHZhcNMjYwMjE5MTUwODI2WjAMMAoGA1UdFQQDCgEBMDICExQAGcdnWRgN4sXVBbUAAgAZx2cXDTI2MDIxOTE1MDgyNlowDDAKBgNVHRUEAwoBATAyAhMUABv6XlTJ5JiFlXF+AAIAG/peFw0yNjAyMTkxNTA0NTNaMAwwCgYDVR0VBAMKAQUwMgITFAAT37vy/WTzUlsipwACABPfuxcNMjYwMjI3MTcxMTI1WjAMMAoGA1UdFQQDCgEBMDICExQAE9+6tlMSvh73aOIAAgAT37oXDTI2MDIyNzE3MTEyNVowDDAKBgNVHRUEAwoBATAyAhMUABJ8bNe+rPS7tEcBAAIAEnxsFw0yNjAyMjcxNzExMTBaMAwwCgYDVR0VBAMKAQEwMgITFAASfGvNbFyskuHk+gACABJ8axcNMjYwMjI3MTcxMTEwWjAMMAoGA1UdFQQDCgEBMDICExQAEz1CRDmPMiLYJMoAAgATPUIXDTI2MDIyNzE2NDk1MFowDDAKBgNVHRUEAwoBATAyAhMUABM9Qf6I6/p5MAIaAAIAEz1BFw0yNjAyMjcxNjQ5NTBaMAwwCgYDVR0VBAMKAQEwMgITFAAb1suej69MjwSmyAACABvWyxcNMjYwMjI3MTY0NTUyWjAMMAoGA1UdFQQDCgEBMDICExQAG9bKfir6WfDLUCYAAgAb1soXDTI2MDIyNzE2NDU1MlowDDAKBgNVHRUEAwoBATAyAhMUABwgMx35MJFqzBKoAAIAHCAzFw0yNjAyMjcxNjI5NTVaMAwwCgYDVR0VBAMKAQEwMgITFAAcIDJTYR9bK/v9kAACABwgMhcNMjYwMjI3MTYyOTU1WjAMMAoGA1UdFQQDCgEBMDICExQAE/Foz2Wol7jCHqgAAgAT8WgXDTI2MDIyNzE2MTg1NlowDDAKBgNVHRUEAwoBATAyAhMUABPxZ+ktA5DX3zAaAAIAE/FnFw0yNjAyMjcxNjE4NTVaMAwwCgYDVR0VBAMKAQEwMgITFAAUr7Sr029dy7cnMwACABSvtBcNMjYwMjI3MTYwNDU4WjAMMAoGA1UdFQQDCgEBMDICExQAFK+zdF4WJjeRq0IAAgAUr7MXDTI2MDIyNzE2MDQ1N1owDDAKBgNVHRUEAwoBATAyAhMUABqjgTrJxFtjizucAAIAGqOBFw0yNjAyMjcxNTQ3MTlaMAwwCgYDVR0VBAMKAQUwMgITFAAVEDd28Eh49jjd1AACABUQNxcNMjYwMjI3MTUzMjIyWjAMMAoGA1UdFQQDCgEBMDICExQAFRA2qyZqX0rMKsYAAgAVEDYXDTI2MDIyNzE1MzIyMlowDDAKBgNVHRUEAwoBATAyAhMUABwSH2s+AwZ8nNOsAAIAHBIfFw0yNjAyMjcxNDE5MDJaMAwwCgYDVR0VBAMKAQEwMgITFAAcEh7WzGDwiD7mUAACABwSHhcNMjYwMjI3MTQxOTAxWjAMMAoGA1UdFQQDCgEBMDICExQAFJ+yCG0A2EPKZ6gAAgAUn7IXDTI2MDIyNzA0NTAzNVowDDAKBgNVHRUEAwoBBTAyAhMUABr6lOBpOe6kkOnrAAIAGvqUFw0yNjAyMjcwNDI4MDdaMAwwCgYDVR0VBAMKAQUwMgITFAAYYbsumMybNLlHDwACABhhuxcNMjYwMjI3MDIyMzIwWjAMMAoGA1UdFQQDCgEFMDICExQAHAOvIr3xQWHVX80AAgAcA68XDTI2MDIyNzAwMjYzM1owDDAKBgNVHRUEAwoBBTAyAhMUABwe84OPX63AcKDRAAIAHB7zFw0yNjAyMjYyMjUyMjJaMAwwCgYDVR0VBAMKAQUwMgITFAAWM/8hvqvPld3iPwACABYz/xcNMjYwMjI2MjIzODM0WjAMMAoGA1UdFQQDCgEFMDICExQAHB4ilbsi6u6gCZ4AAgAcHiIXDTI2MDIyNjIyMzUxNFowDDAKBgNVHRUEAwoBATAyAhMUABweIYmP7qwiNgz6AAIAHB4hFw0yNjAyMjYyMjM1MTRaMAwwCgYDVR0VBAMKAQEwMgITFAAYQfc4G0Yo/4A4rQACABhB9xcNMjYwMjI2MjIyMDE0WjAMMAoGA1UdFQQDCgEBMDICExQAGEH2qbdAi3269F0AAgAYQfYXDTI2MDIyNjIyMjAxNFowDDAKBgNVHRUEAwoBATAyAhMUABFYFfDilEXWyTHfAAIAEVgVFw0yNjAyMjYyMTUwMzNaMAwwCgYDVR0VBAMKAQEwMgITFAARWBSRABMCTnae0gACABFYFBcNMjYwMjI2MjE1MDMzWjAMMAoGA1UdFQQDCgEBMDICExQAG7yabH7BobuQKHsAAgAbvJoXDTI2MDIyNjIxMzYwMlowDDAKBgNVHRUEAwoBBTAyAhMUABi5hNqeDaB5yxlHAAIAGLmEFw0yNjAyMjYyMTIxNDRaMAwwCgYDVR0VBAMKAQUwMgITFAAVo9cOXnlER3RSzgACABWj1xcNMjYwMjI2MjA0NzE5WjAMMAoGA1UdFQQDCgEBMDICExQAFaPWt371WCDHnrUAAgAVo9YXDTI2MDIyNjIwNDcxOVowDDAKBgNVHRUEAwoBATAyAhMUABU0w4FUtoL2q3GoAAIAFTTDFw0yNjAyMjYyMDMyNDJaMAwwCgYDVR0VBAMKAQEwMgITFAAVNMJ5se6rS2tjSAACABU0whcNMjYwMjI2MjAzMjQyWjAMMAoGA1UdFQQDCgEBMDICExQAFJwUKfwN+Rlx8rEAAgAUnBQXDTI2MDIyNjIwMjc1MFowDDAKBgNVHRUEAwoBATAyAhMUABScE64obYhEE2EYAAIAFJwTFw0yNjAyMjYyMDI3NTBaMAwwCgYDVR0VBAMKAQEwMgITFAAUIp9w1p7jrigI+gACABQinxcNMjYwMjI2MTkzNjEzWjAMMAoGA1UdFQQDCgEFMDICExQAG6aFgAZljtcaDawAAgAbpoUXDTI2MDIyNjE5MDgxNFowDDAKBgNVHRUEAwoBATAyAhMUABumhDnPO87xCwKSAAIAG6aEFw0yNjAyMjYxOTA4MTRaMAwwCgYDVR0VBAMKAQEwMgITFAAb/aOQFloAs5otxwACABv9oxcNMjYwMjI2MTgyODMzWjAMMAoGA1UdFQQDCgEFMDICExQAHBqShSOuiMoOQIMAAgAcGpIXDTI2MDIyNjE3NDIyNVowDDAKBgNVHRUEAwoBATAyAhMUABwakXXf694HT9N/AAIAHBqRFw0yNjAyMjYxNzQyMjVaMAwwCgYDVR0VBAMKAQEwMgITFAASe9bEOJBsumWPVQACABJ71hcNMjYwMjI2MTc0MDEyWjAMMAoGA1UdFQQDCgEBMDICExQAEnvVCxv+vC1T8ZMAAgASe9UXDTI2MDIyNjE3NDAxMlowDDAKBgNVHRUEAwoBATAyAhMUABrXxGc0tHiZetD4AAIAGtfEFw0yNjAyMjYxNzIzMTdaMAwwCgYDVR0VBAMKAQEwMgITFAAa18MA01525ce75AACABrXwxcNMjYwMjI2MTcyMzE3WjAMMAoGA1UdFQQDCgEBMDICExQAHBvw3Yrp5RTTLuUAAgAcG/AXDTI2MDIyNjE2NTY1MFowDDAKBgNVHRUEAwoBATAyAhMUABwb73Cccc+CnW6RAAIAHBvvFw0yNjAyMjYxNjU2NTBaMAwwCgYDVR0VBAMKAQEwMgITFAAWHA+lHJBPlGY6YgACABYcDxcNMjYwMjI2MTY0NjE0WjAMMAoGA1UdFQQDCgEBMDICExQAFhwOBO98jiHo8s4AAgAWHA4XDTI2MDIyNjE2NDYxNFowDDAKBgNVHRUEAwoBATAyAhMUABigY5uW6WNP+i8uAAIAGKBjFw0yNjAyMjYxNjQ2MTRaMAwwCgYDVR0VBAMKAQEwMgITFAAYoGKCRnkVCfAaoAACABigYhcNMjYwMjI2MTY0NjE0WjAMMAoGA1UdFQQDCgEBMDICExQAGW/3nY5A2B4lUoEAAgAZb/cXDTI2MDIyNjE2NDYxNFowDDAKBgNVHRUEAwoBATAyAhMUABlv9hwaOPPu4dBsAAIAGW/2Fw0yNjAyMjYxNjQ2MTRaMAwwCgYDVR0VBAMKAQEwMgITFAAZWADo4SllywFiNgACABlYABcNMjYwMjI2MTYzNjQ2WjAMMAoGA1UdFQQDCgEBMDICExQAGVf/wBBCvlx1POwAAgAZV/8XDTI2MDIyNjE2MzY0NlowDDAKBgNVHRUEAwoBATAyAhMUABJ7oupGXV2sEtUOAAIAEnuiFw0yNjAyMjYxNTU3NDlaMAwwCgYDVR0VBAMKAQEwMgITFAASe6HEaO3JKLtaEQACABJ7oRcNMjYwMjI2MTU1NzQ5WjAMMAoGA1UdFQQDCgEBMDICExQAEN9DwPR6DbZO0TQAAgAQ30MXDTI2MDIyNjE1MzkwNFowDDAKBgNVHRUEAwoBATAyAhMUABDfQkrqqJZFmYjiAAIAEN9CFw0yNjAyMjYxNTM5MDRaMAwwCgYDVR0VBAMKAQEwMgITFAAcGljwPxWGardZaQACABwaWBcNMjYwMjI2MTUwODM2WjAMMAoGA1UdFQQDCgEBMDICExQAHBpXdK1zqTVqIRIAAgAcGlcXDTI2MDIyNjE1MDgzNlowDDAKBgNVHRUEAwoBATAyAhMUABJ39kv76WvBnx9OAAIAEnf2Fw0yNjAyMjYxNTA2MTdaMAwwCgYDVR0VBAMKAQEwMgITFAASd/V4kVT53Voh4gACABJ39RcNMjYwMjI2MTUwNjE2WjAMMAoGA1UdFQQDCgEBMDICExQAGh+D2xmXI5VVI0MAAgAaH4MXDTI2MDIyNjE0NTYxOFowDDAKBgNVHRUEAwoBATAyAhMUABofgv+rcppAdihcAAIAGh+CFw0yNjAyMjYxNDU2MThaMAwwCgYDVR0VBAMKAQEwMgITFAAVks477/rnBehRfQACABWSzhcNMjYwMjI2MTQyOTAzWjAMMAoGA1UdFQQDCgEFMDICExQAGLJr8tBisNFwfgUAAgAYsmsXDTI2MDIyNjE0MTYyOVowDDAKBgNVHRUEAwoBBTAyAhMUABwBCt8YMR0zQZ/lAAIAHAEKFw0yNjAyMjYwODU4MDhaMAwwCgYDVR0VBAMKAQUwMgITFAAcGaPFbatSTqbfpAACABwZoxcNMjYwMjI2MDYxMDA3WjAMMAoGA1UdFQQDCgEBMDICExQAHBmiuDt83tcHoUcAAgAcGaIXDTI2MDIyNjA2MTAwNlowDDAKBgNVHRUEAwoBATAyAhMUABFNsMy3x0mOKh/PAAIAEU2wFw0yNjAyMjYwNTEzNDZaMAwwCgYDVR0VBAMKAQUwMgITFAARk2vd9W9G06+oSgACABGTaxcNMjYwMjI2MDQwOTM0WjAMMAoGA1UdFQQDCgEBMDICExQAEZNqn2cu0cUO7p8AAgARk2oXDTI2MDIyNjA0MDkzNFowDDAKBgNVHRUEAwoBATAyAhMUABBHzP2RcG1wpViMAAIAEEfMFw0yNjAyMjYwNDA5MThaMAwwCgYDVR0VBAMKAQEwMgITFAAQR8tJa4VPMpJG2gACABBHyxcNMjYwMjI2MDQwOTE4WjAMMAoGA1UdFQQDCgEBMDICExQAGS6BNjwiEBOninUAAgAZLoEXDTI2MDIyNjA0MDgwOVowDDAKBgNVHRUEAwoBATAyAhMUABkugDk5FHRXj9cXAAIAGS6AFw0yNjAyMjYwNDA4MDlaMAwwCgYDVR0VBAMKAQEwMgITFAAQWbr9To10o1p+3gACABBZuhcNMjYwMjI2MDQwNzQ2WjAMMAoGA1UdFQQDCgEBMDICExQAEFm5qnDhpFkEV9YAAgAQWbkXDTI2MDIyNjA0MDc0NlowDDAKBgNVHRUEAwoBATAyAhMUABhQd5DrqbcSVyDiAAIAGFB3Fw0yNjAyMjYwMzIwMDdaMAwwCgYDVR0VBAMKAQUwMgITFAAcFupDa2v4i3rqqwACABwW6hcNMjYwMjI2MDI1NzA5WjAMMAoGA1UdFQQDCgEFMDICExQAGME2uS/rUb927YcAAgAYwTYXDTI2MDIyNjAxNTMwNVowDDAKBgNVHRUEAwoBBTAyAhMUABcsBzQqlmgSAvXIAAIAFywHFw0yNjAyMjYwMTMzMTFaMAwwCgYDVR0VBAMKAQEwMgITFAAXLAZQxBR9wj9BcQACABcsBhcNMjYwMjI2MDEzMzEwWjAMMAoGA1UdFQQDCgEBMDICExQAGkI4GDFN2QCDPK8AAgAaQjgXDTI2MDIyNjAxMTgxMlowDDAKBgNVHRUEAwoBBTAyAhMUABW/WAmsKGdvLe/wAAIAFb9YFw0yNjAyMjUyMjMyMjZaMAwwCgYDVR0VBAMKAQEwMgITFAAVv1dPAjw2m46RJwACABW/VxcNMjYwMjI1MjIzMjI2WjAMMAoGA1UdFQQDCgEBMDICExQAE2di9fS17029J4kAAgATZ2IXDTI2MDIyNTIyMjEwNlowDDAKBgNVHRUEAwoBATAyAhMUABNnYdzBuKK6ypRmAAIAE2dhFw0yNjAyMjUyMjIxMDVaMAwwCgYDVR0VBAMKAQEwMgITFAAZ4YIdQGSRPUOZuwACABnhghcNMjYwMjI1MjIxMzQwWjAMMAoGA1UdFQQDCgEFMDICExQAEi9/j7zByR9kuKsAAgASL38XDTI2MDIyNTIyMTA1N1owDDAKBgNVHRUEAwoBATAyAhMUABIvfiDdz0wpikpZAAIAEi9+Fw0yNjAyMjUyMjEwNTNaMAwwCgYDVR0VBAMKAQEwMgITFAAZMQhUK8qIVAIN0QACABkxCBcNMjYwMjI1MjEzOTExWjAMMAoGA1UdFQQDCgEFMDICExQAGli4rXV9GIfS5m4AAgAaWLgXDTI2MDIyNTIwNDExNlowDDAKBgNVHRUEAwoBBTAyAhMUABu9O7u0ub10yTkAAAIAG707Fw0yNjAyMjUyMDEyMTdaMAwwCgYDVR0VBAMKAQEwMgITFAAbvTwh1zebkpX1YgACABu9PBcNMjYwMjI1MjAxMjE3WjAMMAoGA1UdFQQDCgEBMDICExQAF1G/CiQrn1JIh84AAgAXUb8XDTI2MDIyNTIwMTEzM1owDDAKBgNVHRUEAwoBBTAyAhMUABo0//UaJYVKfLkBAAIAGjT/Fw0yNjAyMjUxOTUzNTdaMAwwCgYDVR0VBAMKAQUwMgITFAAaxZD9J4p/L7k6CAACABrFkBcNMjYwMjI1MTkxMTI2WjAMMAoGA1UdFQQDCgEBMDICExQAGsWPcFex6Lfhfz0AAgAaxY8XDTI2MDIyNTE5MTEyNlowDDAKBgNVHRUEAwoBATAyAhMUABu8FHgqK8IbycclAAIAG7wUFw0yNjAyMjUxOTExMjZaMAwwCgYDVR0VBAMKAQEwMgITFAAbvBPBuCudaG/GiQACABu8ExcNMjYwMjI1MTkxMTI2WjAMMAoGA1UdFQQDCgEBMDICExQAFl1kLGmmveP/aO0AAgAWXWQXDTI2MDIyNTE5MDMyMFowDDAKBgNVHRUEAwoBATAyAhMUABZdY83JnV6PpCdCAAIAFl1jFw0yNjAyMjUxOTAzMjBaMAwwCgYDVR0VBAMKAQEwMgITFAAaEgXi+3HupnELmQACABoSBRcNMjYwMjI1MTkwMzA1WjAMMAoGA1UdFQQDCgEBMDICExQAGhIE1ZzoJVeVvkkAAgAaEgQXDTI2MDIyNTE5MDMwNVowDDAKBgNVHRUEAwoBATAyAhMUABR1kyBenEnDZUWKAAIAFHWTFw0yNjAyMjUxODIwMzhaMAwwCgYDVR0VBAMKAQEwMgITFAAUdZLs1SRd5G9p+wACABR1khcNMjYwMjI1MTgyMDM4WjAMMAoGA1UdFQQDCgEBMDICExQAEXscIbM6PD2BNBIAAgARexwXDTI2MDIyNTE3NTgzMFowDDAKBgNVHRUEAwoBATAyAhMUABF7GzAAn2c6IGvBAAIAEXsbFw0yNjAyMjUxNzU4MzBaMAwwCgYDVR0VBAMKAQEwMgITFAAVHQFL9hRQRo3Q4QACABUdARcNMjYwMjI1MTcyOTM1WjAMMAoGA1UdFQQDCgEBMDICExQAFR0ADU4S6Bl7xb4AAgAVHQAXDTI2MDIyNTE3MjkzNVowDDAKBgNVHRUEAwoBATAyAhMUABOxqDYz6N7yT6sKAAIAE7GoFw0yNjAyMjUxNzIxMDlaMAwwCgYDVR0VBAMKAQUwMgITFAAVgZ53CYHYO3HubwACABWBnhcNMjYwMjI1MTcxNDAyWjAMMAoGA1UdFQQDCgEBMDICExQAFYGd18X+1bI5V+QAAgAVgZ0XDTI2MDIyNTE3MTQwMlowDDAKBgNVHRUEAwoBATAyAhMUABrcW7DL4n51JZh4AAIAGtxbFw0yNjAyMjUxNjM3MTVaMAwwCgYDVR0VBAMKAQUwMgITFAAWwERmr83LW6uPYgACABbARBcNMjYwMjI1MTYyMDA5WjAMMAoGA1UdFQQDCgEBMDICExQAFsBD1+V5knEtG7YAAgAWwEMXDTI2MDIyNTE2MjAwOVowDDAKBgNVHRUEAwoBATAyAhMUAA/Iyc68bx03V8lLAAIAD8jJFw0yNjAyMjUxNjA3MjFaMAwwCgYDVR0VBAMKAQEwMgITFAAPyMjcwOHfNvTkQgACAA/IyBcNMjYwMjI1MTYwNzIxWjAMMAoGA1UdFQQDCgEBMDICExQAF8UUluv36lOSK5MAAgAXxRQXDTI2MDIyNTE1MTI0OVowDDAKBgNVHRUEAwoBBTAyAhMUABiqNYO+N/G1oUJfAAIAGKo1Fw0yNjAyMjUxNTAyNTlaMAwwCgYDVR0VBAMKAQUwMgITFAAYgzOCDan4pTI3pQACABiDMxcNMjYwMjI1MTM1NjE0WjAMMAoGA1UdFQQDCgEFMDICExQAF23nFT86PBMqqD4AAgAXbecXDTI2MDIyNTEzMzg0N1owDDAKBgNVHRUEAwoBATAyAhMUABdt5gJSNSNgYElUAAIAF23mFw0yNjAyMjUxMzM4NDdaMAwwCgYDVR0VBAMKAQEwMgITFAATX685VvoSiV1zNQACABNfrxcNMjYwMjI1MTIzNjI5WjAMMAoGA1UdFQQDCgEFMDICExQAGuQpfIbHbD2s7nUAAgAa5CkXDTI2MDIyNTA1MzcwMlowDDAKBgNVHRUEAwoBBTAyAhMUABvkfITdW3AsKqODAAIAG+R8Fw0yNjAyMjUwNDU5MjBaMAwwCgYDVR0VBAMKAQUwMgITFAAWS5MqEt8jnIf9DAACABZLkxcNMjYwMjI1MDQxMDU5WjAMMAoGA1UdFQQDCgEFMDICExQAE9jDjkAaRRxrS3gAAgAT2MMXDTI2MDIyNTA0MDY0MlowDDAKBgNVHRUEAwoBATAyAhMUABPYwqg1mGgBqitKAAIAE9jCFw0yNjAyMjUwNDA2NDJaMAwwCgYDVR0VBAMKAQEwMgITFAAWdXpc1G8yhbgFtAACABZ1ehcNMjYwMjI1MDQwNjE1WjAMMAoGA1UdFQQDCgEBMDICExQAFnV4D1y4BdZ6nPkAAgAWdXgXDTI2MDIyNTA0MDYxNVowDDAKBgNVHRUEAwoBATAyAhMUABBftJ/HNCYhDmrjAAIAEF+0Fw0yNjAyMjUwNDA2MDhaMAwwCgYDVR0VBAMKAQEwMgITFAAQX7Pwj7eukbVYGwACABBfsxcNMjYwMjI1MDQwNjA3WjAMMAoGA1UdFQQDCgEBMDICExQAGs3lrLEjYD8eSU8AAgAazeUXDTI2MDIyNTAzMTI0N1owDDAKBgNVHRUEAwoBBTAyAhMUABv9xHBKSDEeNCldAAIAG/3EFw0yNjAyMjUwMzA3NTNaMAwwCgYDVR0VBAMKAQUwMgITFAAYocrSDfejIkzLHAACABihyhcNMjYwMjI1MDMwMzA1WjAMMAoGA1UdFQQDCgEFMDICExQAE9+Vfk/j58JY8MwAAgAT35UXDTI2MDIyNTAzMDE1N1owDDAKBgNVHRUEAwoBATAyAhMUABPflBoAhX3skIdwAAIAE9+UFw0yNjAyMjUwMzAxNTdaMAwwCgYDVR0VBAMKAQEwMgITFAAUNWvmIAFZS022iAACABQ1axcNMjYwMjI1MDI0NTE1WjAMMAoGA1UdFQQDCgEFMDICExQAD5ly8bfZGe3spsIAAgAPmXIXDTI2MDIyNTAyMjEwN1owDDAKBgNVHRUEAwoBBTAyAhMUABo7twyFMJU1dRynAAIAGju3Fw0yNjAyMjUwMjExMzZaMAwwCgYDVR0VBAMKAQUwMgITFAAV+TRyHP3C9/YC+AACABX5NBcNMjYwMjI1MDIxMDAxWjAMMAoGA1UdFQQDCgEFMDICExQAGukR+RVzdV6znToAAgAa6REXDTI2MDIyNTAxNDA0MFowDDAKBgNVHRUEAwoBBTAyAhMUABXQvcd7178yZcbbAAIAFdC9Fw0yNjAyMjUwMTA1MjFaMAwwCgYDVR0VBAMKAQEwMgITFAAV0L4U/7iz7Js/OwACABXQvhcNMjYwMjI1MDEwNTIxWjAMMAoGA1UdFQQDCgEBMDICExQAHBVdyrJ5AhOUmZUAAgAcFV0XDTI2MDIyNDIzMzgyMVowDDAKBgNVHRUEAwoBBTAyAhMUABv1PG5dHyvp6MFHAAIAG/U8Fw0yNjAyMjQyMzMxNTlaMAwwCgYDVR0VBAMKAQUwMgITFAAabIA5YBiGnAtkrwACABpsgBcNMjYwMjI0MjMzMDU1WjAMMAoGA1UdFQQDCgEFMDICExQAFKDqzI8dV7J8mocAAgAUoOoXDTI2MDIyNDIyMTUwNlowDDAKBgNVHRUEAwoBATAyAhMUABSg6cvpVn0AFdj2AAIAFKDpFw0yNjAyMjQyMjE1MDZaMAwwCgYDVR0VBAMKAQEwMgITFAAcFTP5hGq1FgEfgQACABwVMxcNMjYwMjI0MjIwNDIxWjAMMAoGA1UdFQQDCgEBMDICExQAHBUyuNn5ZqW+I0gAAgAcFTIXDTI2MDIyNDIyMDQxOVowDDAKBgNVHRUEAwoBATAyAhMUABny84YyZzVsmZ8tAAIAGfLzFw0yNjAyMjQyMTM5MzZaMAwwCgYDVR0VBAMKAQEwMgITFAAZ8vRisC2FLIgGpQACABny9BcNMjYwMjI0MjEzOTM2WjAMMAoGA1UdFQQDCgEBMDICExQAE/2vkTp2E1S8PpYAAgAT/a8XDTI2MDIyNDIxMjUyNFowDDAKBgNVHRUEAwoBATAyAhMUABP9sIjrDQIOnaCIAAIAE/2wFw0yNjAyMjQyMTI1MjRaMAwwCgYDVR0VBAMKAQEwMgITFAARuwQ3okryTKCq2AACABG7BBcNMjYwMjI0MjAzNDU5WjAMMAoGA1UdFQQDCgEFMDICExQAFGkv8WVWUDY/GFkAAgAUaS8XDTI2MDIyNDIwMjY1OVowDDAKBgNVHRUEAwoBATAyAhMUABRpLvIUEBXDaD0zAAIAFGkuFw0yNjAyMjQyMDI2NTlaMAwwCgYDVR0VBAMKAQEwMgITFAAVhUNLVFEelJ+IfgACABWFQxcNMjYwMjI0MjAxMTQ0WjAMMAoGA1UdFQQDCgEBMDICExQAFYVCgFSeKny59CUAAgAVhUIXDTI2MDIyNDIwMTE0NFowDDAKBgNVHRUEAwoBATAyAhMUABvdq2pIsVlMyB4WAAIAG92rFw0yNjAyMjQyMDExNDRaMAwwCgYDVR0VBAMKAQEwMgITFAAb3aohNRmdfA2nfQACABvdqhcNMjYwMjI0MjAxMTQ0WjAMMAoGA1UdFQQDCgEBMDICExQAFVDS7dTm56kSphIAAgAVUNIXDTI2MDIyNDE5NDkwMVowDDAKBgNVHRUEAwoBBTAyAhMUABjGfyHbvWgzKHX4AAIAGMZ/Fw0yNjAzMDQxNTIzMjlaMAwwCgYDVR0VBAMKAQEwMgITFAAYMZb/ZnXjL3Ih3gACABgxlhcNMjYwMzA0MTQ1ODM1WjAMMAoGA1UdFQQDCgEFMDICExQAE87P1Tqzsa/fIQIAAgATzs8XDTI2MDMwNDE0NDg0N1owDDAKBgNVHRUEAwoBATAyAhMUABPOzsGIGDNmZKd0AAIAE87OFw0yNjAzMDQxNDQ4NDdaMAwwCgYDVR0VBAMKAQEwMgITFAAQM0TcgTGgrw2mEgACABAzRBcNMjYwMzA0MTQxNzEzWjAMMAoGA1UdFQQDCgEBMDICExQAEDNDIzpkh0RAWgEAAgAQM0MXDTI2MDMwNDE0MTcxMlowDDAKBgNVHRUEAwoBATAyAhMUABiRwUVrFhG3j9npAAIAGJHBFw0yNjAzMDQwNDE2NDhaMAwwCgYDVR0VBAMKAQUwMgITFAAQE6mp2nOWCjhn5QACABATqRcNMjYwMzA0MDQwOTQ3WjAMMAoGA1UdFQQDCgEBMDICExQAEBOo1rrKgBU+ucMAAgAQE6gXDTI2MDMwNDA0MDk0NlowDDAKBgNVHRUEAwoBATAyAhMUABGP2z5/9MGoM596AAIAEY/bFw0yNjAzMDQwNDA5MzRaMAwwCgYDVR0VBAMKAQEwMgITFAARj9rhlyeYBphnqQACABGP2hcNMjYwMzA0MDQwOTM0WjAMMAoGA1UdFQQDCgEBMDICExQAG5UsMYi6dUwefpAAAgAblSwXDTI2MDMwNDA0MDI0OFowDDAKBgNVHRUEAwoBBTAyAhMUABeHxG6Gb/0lYaPlAAIAF4fEFw0yNjAzMDQwNDAxMTFaMAwwCgYDVR0VBAMKAQUwMgITFAAaeDQY6XZY59PKJwACABp4NBcNMjYwMzA0MDM0MDA5WjAMMAoGA1UdFQQDCgEFMDICExQAFxcX0Kxj7i7kOgwAAgAXFxcXDTI2MDMwMzIzMTY0MFowDDAKBgNVHRUEAwoBBTAyAhMUABW4TkELQQuwOczEAAIAFbhOFw0yNjAzMDMyMzAzMjBaMAwwCgYDVR0VBAMKAQUwMgITFAAcLfd5fEBY3/NgeQACABwt9xcNMjYwMzAzMjI0NjU5WjAMMAoGA1UdFQQDCgEFMDICExQAHB8wWVv+ANd/YqoAAgAcHzAXDTI2MDMwMzIyNDIxMFowDDAKBgNVHRUEAwoBBTAyAhMUABKi4SF/eN/asVCSAAIAEqLhFw0yNjAzMDMyMjQwMDRaMAwwCgYDVR0VBAMKAQUwMgITFAAZqhEm1803+sqqYQACABmqERcNMjYwMzAzMjIxMzM4WjAMMAoGA1UdFQQDCgEFMDICExQAEv+Rm0TfJnjvj4cAAgAS/5EXDTI2MDMwMzIxNTAwOFowDDAKBgNVHRUEAwoBATAyAhMUABL/kKDRRojldTFSAAIAEv+QFw0yNjAzMDMyMTUwMDhaMAwwCgYDVR0VBAMKAQEwMgITFAAUS1DQn+WO9deizAACABRLUBcNMjYwMzAzMjEyNzI3WjAMMAoGA1UdFQQDCgEBMDICExQAFEtPJfmMqOTswdkAAgAUS08XDTI2MDMwMzIxMjcyN1owDDAKBgNVHRUEAwoBATAyAhMUABkhmREffG3kV/kyAAIAGSGZFw0yNjAzMDMyMTE3NTdaMAwwCgYDVR0VBAMKAQUwMgITFAARlkg5hmjwX/swsAACABGWSBcNMjYwMzAzMjA1MTM5WjAMMAoGA1UdFQQDCgEFMDICExQAEL4Kr0xOtgXYkpoAAgAQvgoXDTI2MDMwMzIwNTAyNFowDDAKBgNVHRUEAwoBATAyAhMUABC+CQWfI/EIm1TjAAIAEL4JFw0yNjAzMDMyMDUwMjRaMAwwCgYDVR0VBAMKAQEwMgITFAAVTPOGfMGw8no9GgACABVM8xcNMjYwMzAzMjA0NjU1WjAMMAoGA1UdFQQDCgEFMDICExQAEiF4yN3tpxwt8IUAAgASIXgXDTI2MDMwMzIwNDQwN1owDDAKBgNVHRUEAwoBBTAyAhMUABZV0gvxROiGSdUAAAIAFlXSFw0yNjAzMDMyMDQyMjdaMAwwCgYDVR0VBAMKAQUwMgITFAASVGAWEpK9/y4dMgACABJUYBcNMjYwMzAzMjAwMzM4WjAMMAoGA1UdFQQDCgEBMDICExQAElRfDnhhCGmWekgAAgASVF8XDTI2MDMwMzIwMDMzOFowDDAKBgNVHRUEAwoBATAyAhMUABNXAJrq5n0IFBINAAIAE1cAFw0yNjAzMDMxOTQ4NDVaMAwwCgYDVR0VBAMKAQEwMgITFAATVv8Z+xaEr/qzUAACABNW/xcNMjYwMzAzMTk0ODQ0WjAMMAoGA1UdFQQDCgEBMDICExQAG87Fhi44MtmN/AwAAgAbzsUXDTI2MDMwMzE4NDYzMVowDDAKBgNVHRUEAwoBBTAyAhMUABILJSjBn/qyS3H3AAIAEgslFw0yNjAzMDMxNzE5MTBaMAwwCgYDVR0VBAMKAQEwMgITFAASCyRG/dnNxOW04wACABILJBcNMjYwMzAzMTcxOTA5WjAMMAoGA1UdFQQDCgEBMDICExQAE4+5OXvkx3jNtJQAAgATj7kXDTI2MDMwMzE2MTM1MVowDDAKBgNVHRUEAwoBBTAyAhMUABgjWaDWOYmxn2kUAAIAGCNZFw0yNjAzMDMxNTU1MzdaMAwwCgYDVR0VBAMKAQEwMgITFAAYI1jWfG5NxXGlhAACABgjWBcNMjYwMzAzMTU1NTM3WjAMMAoGA1UdFQQDCgEBMDICExQAG/6WIVVw9V4b8g4AAgAb/pYXDTI2MDMwMzE1NTM0M1owDDAKBgNVHRUEAwoBATAyAhMUABv+lTY95Kcopm1EAAIAG/6VFw0yNjAzMDMxNTUzNDNaMAwwCgYDVR0VBAMKAQEwMgITFAAYZ15uoRVaRzBZTQACABhnXhcNMjYwMzAzMTQzNjM1WjAMMAoGA1UdFQQDCgEFMDICExQAFNY2zeO0C60n/NcAAgAU1jYXDTI2MDMwMzEzMjMyNVowDDAKBgNVHRUEAwoBATAyAhMUABTWNUMk/TgYjb9IAAIAFNY1Fw0yNjAzMDMxMzIzMjVaMAwwCgYDVR0VBAMKAQEwMgITFAAWTNzPbTZguDnQjQACABZM3BcNMjYwMzAzMTE1NDQ1WjAMMAoGA1UdFQQDCgEFMDICExQAGxmFTV5CWMxHTrYAAgAbGYUXDTI2MDMwMzA3NTE1MFowDDAKBgNVHRUEAwoBBTAyAhMUABeTkPWjQd9EDZZmAAIAF5OQFw0yNjAzMDMwNjI1NThaMAwwCgYDVR0VBAMKAQUwMgITFAAYVl5oQNksCDFxxgACABhWXhcNMjYwMzAzMDQzNjE2WjAMMAoGA1UdFQQDCgEFMDICExQAGkPs8RhloOHLWFwAAgAaQ+wXDTI2MDMwMzAzMzQzN1owDDAKBgNVHRUEAwoBBTAyAhMUABiQ9wt77DJ9Gw3XAAIAGJD3Fw0yNjAzMDMwMzA0NTlaMAwwCgYDVR0VBAMKAQUwMgITFAAWTFRdrJFnIj39/AACABZMVBcNMjYwMzAzMDMwMjUwWjAMMAoGA1UdFQQDCgEFMDICExQAE0fbeENPgPkL+bwAAgATR9sXDTI2MDMwMzAwMTIwM1owDDAKBgNVHRUEAwoBBTAyAhMUABpoZ9tAMMdwaoi0AAIAGmhnFw0yNjAzMDIyMjQwMDNaMAwwCgYDVR0VBAMKAQEwMgITFAAaaGZHZk4scYvSNAACABpoZhcNMjYwMzAyMjI0MDAzWjAMMAoGA1UdFQQDCgEBMDICExQAHCjbjB9Xtd3vt6cAAgAcKNsXDTI2MDMwMjIyMDA0NVowDDAKBgNVHRUEAwoBATAyAhMUABwo2tjbJYDPrIFzAAIAHCjaFw0yNjAzMDIyMjAwNDVaMAwwCgYDVR0VBAMKAQEwMgITFAAcKNXv0JNpYWqC2wACABwo1RcNMjYwMzAyMjE1NjMyWjAMMAoGA1UdFQQDCgEBMDICExQAHCjUBuv5pU/K+AMAAgAcKNQXDTI2MDMwMjIxNTYzMlowDDAKBgNVHRUEAwoBATAyAhMUABwodAeDN/zHsUKIAAIAHCh0Fw0yNjAzMDIyMTA0NTlaMAwwCgYDVR0VBAMKAQUwMgITFAAbY8fJd0aEHTjnOAACABtjxxcNMjYwMzAyMjEwMTM0WjAMMAoGA1UdFQQDCgEFMDICExQAEh3QMVXXwqeqgYUAAgASHdAXDTI2MDMwMjIwNTcyMlowDDAKBgNVHRUEAwoBBTAyAhMUABwnhW+psL+lGVDfAAIAHCeFFw0yNjAzMDIxOTE0MTBaMAwwCgYDVR0VBAMKAQUwMgITFAAcJ2OMs9sOK+tnVgACABwnYxcNMjYwMzAyMTkwOTExWjAMMAoGA1UdFQQDCgEFMDICExQAGQDajeVO4P0hDMIAAgAZANoXDTI2MDMwMjE4Mjc0MlowDDAKBgNVHRUEAwoBBTAyAhMUABWsBZ8/vrrFIdYQAAIAFawFFw0yNjAzMDIxNzU2MDVaMAwwCgYDVR0VBAMKAQEwMgITFAAVrAQ8uxRkszemiAACABWsBBcNMjYwMzAyMTc1NjA1WjAMMAoGA1UdFQQDCgEBMDICExQAFDvWMqDxpCCp7VcAAgAUO9YXDTI2MDMwMjE3MzUzMFowDDAKBgNVHRUEAwoBATAyAhMUABQ71cHXLzGujKzIAAIAFDvVFw0yNjAzMDIxNzM1MzBaMAwwCgYDVR0VBAMKAQEwMgITFAAUOl+EWhdlvNSHvwACABQ6XxcNMjYwMzAyMTcyODA1WjAMMAoGA1UdFQQDCgEFMDICExQAGZ9b67wG0bcqrNgAAgAZn1sXDTI2MDMwMjE3MTcwNVowDDAKBgNVHRUEAwoBATAyAhMUABmfWs+jmGJrbbhOAAIAGZ9aFw0yNjAzMDIxNzE3MDVaMAwwCgYDVR0VBAMKAQEwMgITFAASt2RL2ghYAApLoQACABK3ZBcNMjYwMzAyMTYzMjQ2WjAMMAoGA1UdFQQDCgEBMDICExQAErdjQ7Dj1l8qcEIAAgASt2MXDTI2MDMwMjE2MzI0NlowDDAKBgNVHRUEAwoBATAyAhMUABdwcv0ad5Jwp6YTAAIAF3ByFw0yNjAzMDIxNjE4NTdaMAwwCgYDVR0VBAMKAQUwMgITFAAZQiSxVxEDgEsv4wACABlCJBcNMjYwMzAyMTYwOTEyWjAMMAoGA1UdFQQDCgEFMDICExQAEUDPIHauwBHwwkoAAgARQM8XDTI2MDMwMjE1MjAwNlowDDAKBgNVHRUEAwoBATAyAhMUABFAzpUf39D3uoLUAAIAEUDOFw0yNjAzMDIxNTIwMDZaMAwwCgYDVR0VBAMKAQEwMgITFAAVcHz7GhbrnK1C4wACABVwfBcNMjYwMzAyMTUxODEzWjAMMAoGA1UdFQQDCgEBMDICExQAFXB7DL8hghfFJm4AAgAVcHsXDTI2MDMwMjE1MTgxM1owDDAKBgNVHRUEAwoBATAyAhMUABwlFrEWu7VzmskVAAIAHCUWFw0yNjAzMDIxNTA0MjNaMAwwCgYDVR0VBAMKAQEwMgITFAAcJRWjy9ajzYgywQACABwlFRcNMjYwMzAyMTUwNDIzWjAMMAoGA1UdFQQDCgEBMDICExQAHCRwlYSIBCN1aZgAAgAcJHAXDTI2MDMwMjA1NDY0OFowDDAKBgNVHRUEAwoBBTAyAhMUABSYob9ckrAWIf/nAAIAFJihFw0yNjAzMDIwNTQwMjNaMAwwCgYDVR0VBAMKAQUwMgITFAAbeDzAemdqtnr+XAACABt4PBcNMjYwMzAyMDIzNTQyWjAMMAoGA1UdFQQDCgEFMDICExQAG8VVSxP42XV6U7MAAgAbxVUXDTI2MDMwMTIzMTc0N1owDDAKBgNVHRUEAwoBBTAyAhMUABDIGMEbqSUEqCxsAAIAEMgYFw0yNjAzMDEyMDIyNDNaMAwwCgYDVR0VBAMKAQEwMgITFAAQyBcmH37yR/ML5AACABDIFxcNMjYwMzAxMjAyMjQzWjAMMAoGA1UdFQQDCgEBMDICExQAGHN/bl6T4McbUfQAAgAYc38XDTI2MDMwMTE3MjEzNlowDDAKBgNVHRUEAwoBBTAyAhMUABQbZmMzYLsz1mqGAAIAFBtmFw0yNjAzMDExNTAxMTNaMAwwCgYDVR0VBAMKAQUwMgITFAAXNwcEHu9fhGoWZAACABc3BxcNMjYwMzAxMTMyMjIxWjAMMAoGA1UdFQQDCgEFMDICExQAHBUMiNPVx0bb8ZwAAgAcFQwXDTI2MDMwMTEzMjEzOVowDDAKBgNVHRUEAwoBBTAyAhMUABwj0zIs5HfqRU+MAAIAHCPTFw0yNjAzMDEwOTA0NDZaMAwwCgYDVR0VBAMKAQUwMgITFAAVH6Cf0kSTR0Mr0AACABUfoBcNMjYwMzAxMDUyMjU2WjAMMAoGA1UdFQQDCgEFMDICExQAFh0iQbRiDxg93gMAAgAWHSIXDTI2MDMwMTAyNDA1OFowDDAKBgNVHRUEAwoBBTAyAhMUABLhonDX3Cs+VF+tAAIAEuGiFw0yNjAzMDEwMTU5MTZaMAwwCgYDVR0VBAMKAQUwMgITFAAb7FXedApt68R5zgACABvsVRcNMjYwMzAxMDA0OTIyWjAMMAoGA1UdFQQDCgEFMDICExQAGwJFuvppaTJlV8AAAgAbAkUXDTI2MDIyODIzMzE1MlowDDAKBgNVHRUEAwoBBTAyAhMUABqTcZnWd6qYdddZAAIAGpNxFw0yNjAyMjgyMzEwNDRaMAwwCgYDVR0VBAMKAQUwMgITFAAZd7JbAX5L1BZAwQACABl3shcNMjYwMjI4MjI1NTM5WjAMMAoGA1UdFQQDCgEFMDICExQAGpctIE8uUFtClEAAAgAaly0XDTI2MDIyODIyMjY1MVowDDAKBgNVHRUEAwoBBTAyAhMUABTlMonCnJprLOL7AAIAFOUyFw0yNjAyMjgyMTQ4MTRaMAwwCgYDVR0VBAMKAQUwMgITFAAbFAKPTBfLQ2grEgACABsUAhcNMjYwMjI4MjEwNzA3WjAMMAoGA1UdFQQDCgEBMDICExQAGxQB33WZcCLEayoAAgAbFAEXDTI2MDIyODIxMDcwN1owDDAKBgNVHRUEAwoBATAyAhMUABM8qZJdyXdCSfSaAAIAEzypFw0yNjAyMjgxOTU2MDhaMAwwCgYDVR0VBAMKAQUwMgITFAASQNaSywNKIT0mDgACABJA1hcNMjYwMjI4MTkyMjQ2WjAMMAoGA1UdFQQDCgEBMDICExQAEkDXs9z8Qp1G/OUAAgASQNcXDTI2MDIyODE5MjI0NlowDDAKBgNVHRUEAwoBATAyAhMUABC1j5QgfMwGNJPeAAIAELWPFw0yNjAyMjgxNjA5NTFaMAwwCgYDVR0VBAMKAQEwMgITFAAQtY6XtGUxGCy+KwACABC1jhcNMjYwMjI4MTYwOTUxWjAMMAoGA1UdFQQDCgEBMDICExQAFKXRlsdYnnoVwZUAAgAUpdEXDTI2MDIyODE1NTEzN1owDDAKBgNVHRUEAwoBATAyAhMUABSl0F36Tm+uZiuwAAIAFKXQFw0yNjAyMjgxNTUxMzdaMAwwCgYDVR0VBAMKAQEwMgITFAAVxLlmTxlwrsh2mAACABXEuRcNMjYwMjI4MTQ1NzI0WjAMMAoGA1UdFQQDCgEFMDICExQAG10LEhvigVvQSt0AAgAbXQsXDTI2MDIyODE0MzczNlowDDAKBgNVHRUEAwoBBTAyAhMUABtHKkx+xzLhvcDTAAIAG0cqFw0yNjAyMjgxNDEyMjRaMAwwCgYDVR0VBAMKAQUwMgITFAAXDjh+oLNXVAEz/gACABcOOBcNMjYwMjI4MTI0MzAwWjAMMAoGA1UdFQQDCgEFMDICExQAFIBEJFZiOGG0cqYAAgAUgEQXDTI2MDIyODA0MDU0OVowDDAKBgNVHRUEAwoBATAyAhMUABSAQ8ymBxtNy2cmAAIAFIBDFw0yNjAyMjgwNDA1NDlaMAwwCgYDVR0VBAMKAQEwMgITFAAaPklqKlLWNVOihwACABo+SRcNMjYwMjI4MDQwNTQwWjAMMAoGA1UdFQQDCgEBMDICExQAGj5IZ9fyMjBl+c8AAgAaPkgXDTI2MDIyODA0MDU0MFowDDAKBgNVHRUEAwoBATAyAhMUABHaUSdKPZThMTLSAAIAEdpRFw0yNjAyMjgwNDA1MzNaMAwwCgYDVR0VBAMKAQEwMgITFAAR2lDMhSp8Hm4hQgACABHaUBcNMjYwMjI4MDQwNTMyWjAMMAoGA1UdFQQDCgEBMDICExQAGa5Cl1daCfOGR0kAAgAZrkIXDTI2MDIyODA0MDUyNlowDDAKBgNVHRUEAwoBATAyAhMUABmuQYx+GlS/9h5lAAIAGa5BFw0yNjAyMjgwNDA1MjZaMAwwCgYDVR0VBAMKAQEwMgITFAAYfBTNllSDD9tYYgACABh8FBcNMjYwMjI4MDQwMjM3WjAMMAoGA1UdFQQDCgEFMDICExQAGU8j8v/4i7nnICkAAgAZTyMXDTI2MDIyODAzMzUwM1owDDAKBgNVHRUEAwoBATAyAhMUABlPIhYmx+CedJnRAAIAGU8iFw0yNjAyMjgwMzM1MDNaMAwwCgYDVR0VBAMKAQEwMgITFAAZTx3vLUStlNmTiwACABlPHRcNMjYwMjI4MDMzMzAwWjAMMAoGA1UdFQQDCgEBMDICExQAESWcai8Q7nPUu9sAAgARJZwXDTI2MDIyODAzMzMwMFowDDAKBgNVHRUEAwoBATAyAhMUABwjuAxGSfTlWSGcAAIAHCO4Fw0yNjAyMjgwMzE5MTlaMAwwCgYDVR0VBAMKAQUwMgITFAAYbl43xXsmp1sjfgACABhuXhcNMjYwMjI4MDIwMTM2WjAMMAoGA1UdFQQDCgEFMDICExQAFlyrYYpEFGscRloAAgAWXKsXDTI2MDIyODAxMDUyN1owDDAKBgNVHRUEAwoBATAyAhMUABZcrBQhhjSJKxhKAAIAFlysFw0yNjAyMjgwMTA1MjdaMAwwCgYDVR0VBAMKAQEwMgITFAAWsPjlDXDlkortIgACABaw+BcNMjYwMjI4MDEwNTI1WjAMMAoGA1UdFQQDCgEBMDICExQAFrD3EnDJOukK0wcAAgAWsPcXDTI2MDIyODAxMDUyNVowDDAKBgNVHRUEAwoBATAyAhMUABBi3Lmlg1AOTtfdAAIAEGLcFw0yNjAyMjgwMTA1MjVaMAwwCgYDVR0VBAMKAQEwMgITFAAQYtsbzoJ7iTXj5AACABBi2xcNMjYwMjI4MDEwNTI1WjAMMAoGA1UdFQQDCgEBMDICExQAFmNoHzd8O7Yial8AAgAWY2gXDTI2MDIyODAxMDUyNFowDDAKBgNVHRUEAwoBATAyAhMUABZjZ4FNn7dI+l4fAAIAFmNnFw0yNjAyMjgwMTA1MjRaMAwwCgYDVR0VBAMKAQEwMgITFAARQqcmSZTlVsGhIQACABFCpxcNMjYwMjI4MDEwNTI0WjAMMAoGA1UdFQQDCgEBMDICExQAEUKmFsuwAZgxDWQAAgARQqYXDTI2MDIyODAxMDUyNFowDDAKBgNVHRUEAwoBATAyAhMUABNCpql3Svn1PS2/AAIAE0KmFw0yNjAyMjgwMTA1MjJaMAwwCgYDVR0VBAMKAQEwMgITFAATQqX84iSYQ472FwACABNCpRcNMjYwMjI4MDEwNTIyWjAMMAoGA1UdFQQDCgEBMDICExQAGSCx8+ASOEsqoAMAAgAZILEXDTI2MDIyODAwMTIzOFowDDAKBgNVHRUEAwoBBTAyAhMUABfZ3OFPbjZuZJnyAAIAF9ncFw0yNjAyMjcyMzMwNDZaMAwwCgYDVR0VBAMKAQUwMgITFAAZyaPbJQs6b7QsugACABnJoxcNMjYwMjI3MjMxNzQ2WjAMMAoGA1UdFQQDCgEFMDICExQAGmknDSLtYbicaXIAAgAaaScXDTI2MDIyNzIyNDM1N1owDDAKBgNVHRUEAwoBBTAyAhMUABT21E49K97faur0AAIAFPbUFw0yNjAyMjcyMjA3MjBaMAwwCgYDVR0VBAMKAQEwMgITFAAU9tW5TCdYIYKH8QACABT21RcNMjYwMjI3MjIwNzIwWjAMMAoGA1UdFQQDCgEBMDICExQAFPa7bWLWXYcM2fAAAgAU9rsXDTI2MDIyNzIyMDU1NFowDDAKBgNVHRUEAwoBATAyAhMUABT2vCBbhn29gj66AAIAFPa8Fw0yNjAyMjcyMjA1NTNaMAwwCgYDVR0VBAMKAQEwMgITFAASwxxkbG0x/TDqZwACABLDHBcNMjYwMjI3MjEwODA2WjAMMAoGA1UdFQQDCgEBMDICExQAEsMbmEw0picTtBoAAgASwxsXDTI2MDIyNzIxMDgwNlowDDAKBgNVHRUEAwoBATAyAhMUABGXCt8QGGqkSvlxAAIAEZcKFw0yNjAyMjcyMDM3MjRaMAwwCgYDVR0VBAMKAQUwMgITFAAUzy7F62lL8Ld8xQACABTPLhcNMjYwMjI3MjAzNDU3WjAMMAoGA1UdFQQDCgEFMDICExQAF4wkuNukPv2LZSAAAgAXjCQXDTI2MDIyNzIwMjgyNVowDDAKBgNVHRUEAwoBATAyAhMUABeMIznHmx18wVhVAAIAF4wjFw0yNjAyMjcyMDI4MjVaMAwwCgYDVR0VBAMKAQEwMgITFAAT9Aa8PVgUQG2WJgACABP0BhcNMjYwMjI3MjAyMTI4WjAMMAoGA1UdFQQDCgEBMDICExQAE/QF9gxsBITiscsAAgAT9AUXDTI2MDIyNzIwMjEyOFowDDAKBgNVHRUEAwoBATAyAhMUABXbVt4GrMXHy/h0AAIAFdtWFw0yNjAyMjcxOTQ3MjBaMAwwCgYDVR0VBAMKAQEwMgITFAAV21XLm5rHKD7xPQACABXbVRcNMjYwMjI3MTk0NzE5WjAMMAoGA1UdFQQDCgEBMDICExQAF1e0dLR/YDEuw88AAgAXV7QXDTI2MDIyNzE5MTQxN1owDDAKBgNVHRUEAwoBATAyAhMUABdXs5PkRGrpXJGoAAIAF1ezFw0yNjAyMjcxOTE0MTdaMAwwCgYDVR0VBAMKAQEwMgITFAAP+ucoSI1Iib+YqAACAA/65xcNMjYwMjI3MTg0NDM1WjAMMAoGA1UdFQQDCgEBMDICExQAD/rmlaxEAXw+kH4AAgAP+uYXDTI2MDIyNzE4NDQzNFowDDAKBgNVHRUEAwoBATAyAhMUABQuiqoxpJKutZtDAAIAFC6KFw0yNjAyMjcxNzU5MzlaMAwwCgYDVR0VBAMKAQEwMgITFAAULokUMEITwfRsNgACABQuiRcNMjYwMjI3MTc1OTM5WjAMMAoGA1UdFQQDCgEBMDICExQAFTKFfN6WNu5t6ucAAgAVMoUXDTI2MDIyNzE3MjczN1owDDAKBgNVHRUEAwoBATAyAhMUABUyhKeDnnFrjGosAAIAFTKEFw0yNjAyMjcxNzI3MzdaMAwwCgYDVR0VBAMKAQEwMgITFAAamIL8HaPTaT9jMwACABqYghcNMjYwMjI3MTcxMTQyWjAMMAoGA1UdFQQDCgEFMDICExQAGRj3u1S0e372BUEAAgAZGPcXDTI2MDMwNzIzMDI1MFowDDAKBgNVHRUEAwoBBTAyAhMUABnhka94jzejLbglAAIAGeGRFw0yNjAzMDcyMjIxNDVaMAwwCgYDVR0VBAMKAQUwMgITFAAX/lvl5t7Ko9x/QgACABf+WxcNMjYwMzA3MjEyNzQyWjAMMAoGA1UdFQQDCgEFMDICExQAFpawk7inNPbsbXMAAgAWlrAXDTI2MDMwNzIwMDcxNFowDDAKBgNVHRUEAwoBBTAyAhMUABukgBf8cUaCLsmxAAIAG6SAFw0yNjAzMDcxOTMyMTRaMAwwCgYDVR0VBAMKAQUwMgITFAAbl1SB8JklEWIRdwACABuXVBcNMjYwMzA3MTkyOTEyWjAMMAoGA1UdFQQDCgEFMDICExQAFz3lnYPZaY+nKtAAAgAXPeUXDTI2MDMwNzE5MDI0MFowDDAKBgNVHRUEAwoBBTAyAhMUABw9h9x/hBJxx4nxAAIAHD2HFw0yNjAzMDcxNzMwMzFaMAwwCgYDVR0VBAMKAQUwMgITFAAcPZBOGZy5o7y3WwACABw9kBcNMjYwMzA3MTcyMjQ1WjAMMAoGA1UdFQQDCgEFMDICExQAFhv4Yn7MDZCEOfsAAgAWG/gXDTI2MDMwNzE3MTkzN1owDDAKBgNVHRUEAwoBBTAyAhMUABRBUTBTiQAEpWmKAAIAFEFRFw0yNjAzMDcxNzA3NTRaMAwwCgYDVR0VBAMKAQUwMgITFAAas0CZuUfbOfN9/gACABqzQBcNMjYwMzA3MTU0MjAyWjAMMAoGA1UdFQQDCgEFMDICExQAGq6bcQBi/3B3dvQAAgAarpsXDTI2MDMwNzE0MTIzMFowDDAKBgNVHRUEAwoBATAyAhMUABqumr8tsBouT0XnAAIAGq6aFw0yNjAzMDcxNDEyMzBaMAwwCgYDVR0VBAMKAQEwMgITFAAX1yZr3K5eeqbqiwACABfXJhcNMjYwMzA3MDQ1MTAxWjAMMAoGA1UdFQQDCgEFMDICExQAGADRG6ZflxZ4x3QAAgAYANEXDTI2MDMwNzA0Mzc0OFowDDAKBgNVHRUEAwoBBTAyAhMUABCI77Pdqa3Juk9XAAIAEIjvFw0yNjAzMDcwNDEyMjFaMAwwCgYDVR0VBAMKAQEwMgITFAAQiO4v2rKFSN1gMQACABCI7hcNMjYwMzA3MDQxMjIxWjAMMAoGA1UdFQQDCgEBMDICExQAEqrsP5bVup+wFwQAAgASquwXDTI2MDMwNzA0MTEyMlowDDAKBgNVHRUEAwoBATAyAhMUABKq65Oo6eMB0sAEAAIAEqrrFw0yNjAzMDcwNDExMjFaMAwwCgYDVR0VBAMKAQEwMgITFAAY2KnRB5exgIJfvQACABjYqRcNMjYwMzA3MDIyMzM5WjAMMAoGA1UdFQQDCgEFMDICExQAG9Z+NGyk6vgqI90AAgAb1n4XDTI2MDMwNzAyMjMzOVowDDAKBgNVHRUEAwoBBTAyAhMUABZucOJx/WL9+jojAAIAFm5wFw0yNjAzMDcwMTAxMTZaMAwwCgYDVR0VBAMKAQUwMgITFAAVMoi6kUJVXJxBNwACABUyiBcNMjYwMzA2MjMzMTIyWjAMMAoGA1UdFQQDCgEFMDICExQAF0X+GGnd0OKCWEgAAgAXRf4XDTI2MDMwNjIzMjk0NFowDDAKBgNVHRUEAwoBBTAyAhMUABw75tVGv+YJbgQWAAIAHDvmFw0yNjAzMDYyMjU3MzVaMAwwCgYDVR0VBAMKAQUwMgITFAAZXXfCZeEU0FuDcAACABlddxcNMjYwMzA2MjIwMzI3WjAMMAoGA1UdFQQDCgEFMDICExQAGS4FMDtyMlChvogAAgAZLgUXDTI2MDMwNjIxNDAzMFowDDAKBgNVHRUEAwoBBTAyAhMUABV4DaK2+ZXgRsDOAAIAFXgNFw0yNjAzMDYyMTI2MDlaMAwwCgYDVR0VBAMKAQUwMgITFAAWl5O2Qj5Yb+7uMgACABaXkxcNMjYwMzA2MjA1NDU0WjAMMAoGA1UdFQQDCgEBMDICExQAFpeSlPoXLgj2SoIAAgAWl5IXDTI2MDMwNjIwNTQ1NFowDDAKBgNVHRUEAwoBATAyAhMUABfOepiNKdrjBhPnAAIAF856Fw0yNjAzMDYyMDUwMzZaMAwwCgYDVR0VBAMKAQUwMgITFAAcPAZJ6X1GsQTrjAACABw8BhcNMjYwMzA2MjA0ODAxWjAMMAoGA1UdFQQDCgEFMDICExQAE2cFoc7P8LYwrGYAAgATZwUXDTI2MDMwNjIwMjEwNFowDDAKBgNVHRUEAwoBBTAyAhMUABw3+EI+uxP19ehkAAIAHDf4Fw0yNjAzMDYyMDIwMTZaMAwwCgYDVR0VBAMKAQUwMgITFAAaPEzE2nURaxcFNAACABo8TBcNMjYwMzA2MTk1NzMyWjAMMAoGA1UdFQQDCgEBMDICExQAGjxLWkHDR3Z/bGQAAgAaPEsXDTI2MDMwNjE5NTczMlowDDAKBgNVHRUEAwoBATAyAhMUABPnD7r3DFtDStMSAAIAE+cPFw0yNjAzMDYxOTQ2MThaMAwwCgYDVR0VBAMKAQEwMgITFAAT5w7Qab4AZmtVuAACABPnDhcNMjYwMzA2MTk0NjE4WjAMMAoGA1UdFQQDCgEBMDICExQAGOArK7wNhOqyW88AAgAY4CsXDTI2MDMwNjE5MTI1MlowDDAKBgNVHRUEAwoBBTAyAhMUABkQ+Hbm1/3H5ljiAAIAGRD4Fw0yNjAzMDYxODM4NTlaMAwwCgYDVR0VBAMKAQEwMgITFAAZEPdxNX4k/pnXdgACABkQ9xcNMjYwMzA2MTgzODU4WjAMMAoGA1UdFQQDCgEBMDICExQAEj7vZOu1oimEJGoAAgASPu8XDTI2MDMwNjE3Mjg0MlowDDAKBgNVHRUEAwoBATAyAhMUABI+7q1GDM3f1WvaAAIAEj7uFw0yNjAzMDYxNzI4NDJaMAwwCgYDVR0VBAMKAQEwMgITFAAZ+OQ664ZGAYMirgACABn45BcNMjYwMzA2MTcwNDM4WjAMMAoGA1UdFQQDCgEBMDICExQAGfjju9MwWk4uwosAAgAZ+OMXDTI2MDMwNjE3MDQzOFowDDAKBgNVHRUEAwoBATAyAhMUABhUfjR031xMusBwAAIAGFR+Fw0yNjAzMDYxNzAyNTVaMAwwCgYDVR0VBAMKAQUwMgITFAAPzof22m/txj6xXgACAA/OhxcNMjYwMzA2MTY1NDI2WjAMMAoGA1UdFQQDCgEBMDICExQAD86GCuMcYODbJ4wAAgAPzoYXDTI2MDMwNjE2NTQyNlowDDAKBgNVHRUEAwoBATAyAhMUABh2g2QFp3A5s2CgAAIAGHaDFw0yNjAzMDYxNjI4MzZaMAwwCgYDVR0VBAMKAQUwMgITFAAZkwxK2+cKa08fgwACABmTDBcNMjYwMzA2MTYwNzM5WjAMMAoGA1UdFQQDCgEBMDICExQAGZMLU4CqbJdNY3cAAgAZkwsXDTI2MDMwNjE2MDczOFowDDAKBgNVHRUEAwoBATAyAhMUABFN2dYkgYVKnnxeAAIAEU3ZFw0yNjAzMDYxNTU4MjlaMAwwCgYDVR0VBAMKAQEwMgITFAARTdhugqfKHwN56QACABFN2BcNMjYwMzA2MTU1ODI5WjAMMAoGA1UdFQQDCgEBMDICExQAG+kzICxbaHO0IigAAgAb6TMXDTI2MDMwNjE1NDA1NFowDDAKBgNVHRUEAwoBBTAyAhMUABeEIUOgH/5MjURwAAIAF4QhFw0yNjAzMDYxNTI3MDRaMAwwCgYDVR0VBAMKAQEwMgITFAAXhCAjtnfWnIOWRwACABeEIBcNMjYwMzA2MTUyNzA0WjAMMAoGA1UdFQQDCgEBMDICExQAGq6jsRqTUYmBwcAAAgAarqMXDTI2MDMwNjE0MjcxMVowDDAKBgNVHRUEAwoBATAyAhMUABquooYG3yo9EaSnAAIAGq6iFw0yNjAzMDYxNDI3MTFaMAwwCgYDVR0VBAMKAQEwMgITFAAP8hAdTKDeeJDK/AACAA/yEBcNMjYwMzA2MDUwODA0WjAMMAoGA1UdFQQDCgEFMDICExQAGtmqvZA8vZYAaHQAAgAa2aoXDTI2MDMwNjA0MjIyMlowDDAKBgNVHRUEAwoBATAyAhMUABrZqZxWsmdh9XImAAIAGtmpFw0yNjAzMDYwNDIyMjJaMAwwCgYDVR0VBAMKAQEwMgITFAAYmlvaaxsQbTVfrQACABiaWxcNMjYwMzA2MDQyMTA5WjAMMAoGA1UdFQQDCgEBMDICExQAGJpaj0CKTc9XNewAAgAYmloXDTI2MDMwNjA0MjEwOFowDDAKBgNVHRUEAwoBATAyAhMUABUSRcGeutFblO0NAAIAFRJFFw0yNjAzMDYwMzA2MzlaMAwwCgYDVR0VBAMKAQUwMgITFAAZG2wr0CaP5oVNMgACABkbbBcNMjYwMzA2MDIzMjM0WjAMMAoGA1UdFQQDCgEFMDICExQAHCwKx6FhqEh7evEAAgAcLAoXDTI2MDMwNjAyMDcwOVowDDAKBgNVHRUEAwoBBTAyAhMUABGeHkGulhSnnq2XAAIAEZ4eFw0yNjAzMDYwMTQ3NTdaMAwwCgYDVR0VBAMKAQUwMgITFAAUoBNCMAge/feMbwACABSgExcNMjYwMzA2MDAzOTE1WjAMMAoGA1UdFQQDCgEFMDICExQAGVudB47jzHBJXxEAAgAZW50XDTI2MDMwNTIzNTQxMFowDDAKBgNVHRUEAwoBBTAyAhMUABatyyZzXMVwAZbcAAIAFq3LFw0yNjAzMDUyMzEyMjBaMAwwCgYDVR0VBAMKAQUwMgITFAAWvEdp9WBgXREYgwACABa8RxcNMjYwMzA1MjI1MjQxWjAMMAoGA1UdFQQDCgEFMDICExQAF7ukDX0kgCIKTo4AAgAXu6QXDTI2MDMwNTIyMzU0MlowDDAKBgNVHRUEAwoBATAyAhMUABe7o2s9jRCD+a/JAAIAF7ujFw0yNjAzMDUyMjM1NDJaMAwwCgYDVR0VBAMKAQEwMgITFAAZJ7vsrVv7FURr/AACABknuxcNMjYwMzA1MjIwNTA1WjAMMAoGA1UdFQQDCgEBMDICExQAGSe69eSNw8yclL8AAgAZJ7oXDTI2MDMwNTIyMDUwNVowDDAKBgNVHRUEAwoBATAyAhMUABRn4g6Mzw5EViH/AAIAFGfiFw0yNjAzMDUyMjAxMTBaMAwwCgYDVR0VBAMKAQEwMgITFAAUZ+AmZwNCmO9PdwACABRn4BcNMjYwMzA1MjIwMTEwWjAMMAoGA1UdFQQDCgEBMDICExQAHDdvXsiF/5J5iNYAAgAcN28XDTI2MDMwNTIxNDk0OVowDDAKBgNVHRUEAwoBBTAyAhMUABCVQzPGmKUsNwzxAAIAEJVDFw0yNjAzMDUyMTQ0NDdaMAwwCgYDVR0VBAMKAQEwMgITFAAQlUJHNDkT6KbTswACABCVQhcNMjYwMzA1MjE0NDQ3WjAMMAoGA1UdFQQDCgEBMDICExQAEDJYBapC5pBIH6gAAgAQMlgXDTI2MDMwNTIxMzMxOFowDDAKBgNVHRUEAwoBATAyAhMUABAyVzca25EdkkEGAAIAEDJXFw0yNjAzMDUyMTMzMThaMAwwCgYDVR0VBAMKAQEwMgITFAAcN12EKE5ydwt17AACABw3XRcNMjYwMzA1MjA0ODE4WjAMMAoGA1UdFQQDCgEFMDICExQAHDIrcW9KmFrsDOoAAgAcMisXDTI2MDMwNTIwNDc1NVowDDAKBgNVHRUEAwoBBTAyAhMUABwB6bf+DoBgiMw4AAIAHAHpFw0yNjAzMDUyMDQzMzZaMAwwCgYDVR0VBAMKAQUwMgITFAAUcNzA69+gJGz0ywACABRw3BcNMjYwMzA1MjAzNDI4WjAMMAoGA1UdFQQDCgEBMDICExQAFHDbMRdnvrly3zkAAgAUcNsXDTI2MDMwNTIwMzQyOFowDDAKBgNVHRUEAwoBATAyAhMUABh/fgGgOZEwgkFqAAIAGH9+Fw0yNjAzMDUxOTQ2MzRaMAwwCgYDVR0VBAMKAQUwMgITFAAcNlcbgPrHHz2/qAACABw2VxcNMjYwMzA1MTg0MzIyWjAMMAoGA1UdFQQDCgEBMDICExQAHDZW3Xx4d4LrWnEAAgAcNlYXDTI2MDMwNTE4NDMyMVowDDAKBgNVHRUEAwoBATAyAhMUABQmLNka7zqZ8MDbAAIAFCYsFw0yNjAzMDUxODIzMjRaMAwwCgYDVR0VBAMKAQEwMgITFAAUJitWdZDgZvYoLgACABQmKxcNMjYwMzA1MTgyMzI0WjAMMAoGA1UdFQQDCgEBMDICExQAEKg5buHTXTr9Lz0AAgAQqDkXDTI2MDMwNTE4MDUzOVowDDAKBgNVHRUEAwoBATAyAhMUABCoOGYrfv9V2i+8AAIAEKg4Fw0yNjAzMDUxODA1MzlaMAwwCgYDVR0VBAMKAQEwMgITFAAR56QTfntfBatYswACABHnpBcNMjYwMzA1MTgwMzIzWjAMMAoGA1UdFQQDCgEBMDICExQAEeej6FgFjY8W5/4AAgAR56MXDTI2MDMwNTE4MDMyM1owDDAKBgNVHRUEAwoBATAyAhMUABZiYFsjtdXteN8tAAIAFmJgFw0yNjAzMDUxODAwMDNaMAwwCgYDVR0VBAMKAQEwMgITFAAWYl+W/95zwhCZ9wACABZiXxcNMjYwMzA1MTgwMDAzWjAMMAoGA1UdFQQDCgEBMDICExQAF/MqKFLB6jT/XpUAAgAX8yoXDTI2MDMwNTE3NTQ1M1owDDAKBgNVHRUEAwoBATAyAhMUABfzKfoqwQm7hrNlAAIAF/MpFw0yNjAzMDUxNzU0NTNaMAwwCgYDVR0VBAMKAQEwMgITFAAQBzVAJ7x0l8tPXAACABAHNRcNMjYwMzA1MTYzNTA5WjAMMAoGA1UdFQQDCgEBMDICExQAEAc0H6KEXMgpEd0AAgAQBzQXDTI2MDMwNTE2MzUwOVowDDAKBgNVHRUEAwoBATAyAhMUABYBhbXV+yAZmZspAAIAFgGFFw0yNjAzMDUxNjMxNTdaMAwwCgYDVR0VBAMKAQEwMgITFAAWAYR7caPgkRyRwAACABYBhBcNMjYwMzA1MTYzMTU3WjAMMAoGA1UdFQQDCgEBMDICExQAGik9RbN6roMbFRQAAgAaKT0XDTI2MDMwNTE2MzEyN1owDDAKBgNVHRUEAwoBATAyAhMUABopPHvNnbC9YLi/AAIAGik8Fw0yNjAzMDUxNjMxMjdaMAwwCgYDVR0VBAMKAQEwMgITFAAQIkHcXKFovK8IcQACABAiQRcNMjYwMzA1MTUzNTA1WjAMMAoGA1UdFQQDCgEBMDICExQAECJANaRg87o0TRkAAgAQIkAXDTI2MDMwNTE1MzUwNFowDDAKBgNVHRUEAwoBATAyAhMUABcIYQefIpUFvcwRAAIAFwhhFw0yNjAzMDUxNTMxNDlaMAwwCgYDVR0VBAMKAQUwMgITFAAQSLC0HFeJ/e5sWQACABBIsBcNMjYwMzA1MTQ1NTUxWjAMMAoGA1UdFQQDCgEBMDICExQAEEivZWLswtaPTcEAAgAQSK8XDTI2MDMwNTE0NTU1MVowDDAKBgNVHRUEAwoBATAyAhMUABmx/0bpbpU9G2/5AAIAGbH/Fw0yNjAzMDUxNDQ1NDJaMAwwCgYDVR0VBAMKAQEwMgITFAAZsf5rHYXz3hpNkgACABmx/hcNMjYwMzA1MTQ0NTQyWjAMMAoGA1UdFQQDCgEBMDICExQAEvJZrFCvbQFnFwkAAgAS8lkXDTI2MDMwNTE0NDE1N1owDDAKBgNVHRUEAwoBATAyAhMUABLyWLDeDwli6G1DAAIAEvJYFw0yNjAzMDUxNDQxNTdaMAwwCgYDVR0VBAMKAQEwMgITFAAaegw+yVHAeSUz5gACABp6DBcNMjYwMzA1MTQxNTUwWjAMMAoGA1UdFQQDCgEFMDICExQAG/vkwGLBRPeuMBwAAgAb++QXDTI2MDMwNTEwNDMwNFowDDAKBgNVHRUEAwoBBTAyAhMUABb0XOdSl4ZrFe0UAAIAFvRcFw0yNjAzMDUwNjEwNTNaMAwwCgYDVR0VBAMKAQUwMgITFAAW3q9wAdh8bIRxggACABberxcNMjYwMzA1MDU0NTU4WjAMMAoGA1UdFQQDCgEFMDICExQAG/PFIiwc5LGmWV4AAgAb88UXDTI2MDMwNTA1MDM1OVowDDAKBgNVHRUEAwoBBTAyAhMUABv4oLwgYc96hs5XAAIAG/igFw0yNjAzMDUwNDIwNDhaMAwwCgYDVR0VBAMKAQUwMgITFAAcCeW7gVtZRAEOxAACABwJ5RcNMjYwMzA1MDMwNzE2WjAMMAoGA1UdFQQDCgEFMDICExQAD+08UFqfST5kaX4AAgAP7TwXDTI2MDMwNTAyMTYwMFowDDAKBgNVHRUEAwoBBTAyAhMUABUSvCXE+U7DpqtCAAIAFRK8Fw0yNjAzMDUwMjAzMjdaMAwwCgYDVR0VBAMKAQUwMgITFAAUmRRVtzx8TPxUKAACABSZFBcNMjYwMzA1MDEwNTIzWjAMMAoGA1UdFQQDCgEBMDICExQAFJkTTIxCnvW58u0AAgAUmRMXDTI2MDMwNTAxMDUyM1owDDAKBgNVHRUEAwoBATAyAhMUABwuMPkNOkCAZ4E6AAIAHC4wFw0yNjAzMDQyMzA4MzlaMAwwCgYDVR0VBAMKAQUwMgITFAAcDBqrxSgottPgAwACABwMGhcNMjYwMzA0MjIxODUwWjAMMAoGA1UdFQQDCgEFMDICExQAEvLJhdQ1FFe8XOAAAgAS8skXDTI2MDMwNDIxNDIxOVowDDAKBgNVHRUEAwoBATAyAhMUABLyyPrIsg2Jn8icAAIAEvLIFw0yNjAzMDQyMTQyMTlaMAwwCgYDVR0VBAMKAQEwMgITFAAU2i9G2dx/WYGunQACABTaLxcNMjYwMzA0MjEzMjEyWjAMMAoGA1UdFQQDCgEBMDICExQAFNou0/o3LoSRRjoAAgAU2i4XDTI2MDMwNDIxMzIxMlowDDAKBgNVHRUEAwoBATAyAhMUABn232nQ9ePjyswjAAIAGfbfFw0yNjAzMDQyMTIwMjNaMAwwCgYDVR0VBAMKAQUwMgITFAAW7ed/Ox/ZE6PL6QACABbt5xcNMjYwMzA0MjExOTMwWjAMMAoGA1UdFQQDCgEFMDICExQAFt6gEUCpdPASrOkAAgAW3qAXDTI2MDMwNDIwNDYwNVowDDAKBgNVHRUEAwoBATAyAhMUABben9vjowhcGjCkAAIAFt6fFw0yNjAzMDQyMDQ2MDRaMAwwCgYDVR0VBAMKAQEwMgITFAAalURavkggsQ3nZgACABqVRBcNMjYwMzA0MjAzOTExWjAMMAoGA1UdFQQDCgEBMDICExQAGpVDDjIy7n0SAmsAAgAalUMXDTI2MDMwNDIwMzkxMVowDDAKBgNVHRUEAwoBATAyAhMUABiy6BqEue/TbwsEAAIAGLLoFw0yNjAzMDQyMDM2MTlaMAwwCgYDVR0VBAMKAQEwMgITFAAYsue4fRNwBBqs4gACABiy5xcNMjYwMzA0MjAzNjE5WjAMMAoGA1UdFQQDCgEBMDICExQAGhiTP+0xoDo61msAAgAaGJMXDTI2MDMwNDIwMjI0M1owDDAKBgNVHRUEAwoBBTAyAhMUABwejLbizStVCPXyAAIAHB6MFw0yNjAzMDQyMDIxMDBaMAwwCgYDVR0VBAMKAQUwMgITFAAcJYf/H2jm5o8XoAACABwlhxcNMjYwMzA0MTk1NTM0WjAMMAoGA1UdFQQDCgEFMDICExQAGSxet/YRn5osx8sAAgAZLF4XDTI2MDMwNDE5Mjk0N1owDDAKBgNVHRUEAwoBATAyAhMUABksXe7Il0P+jRfeAAIAGSxdFw0yNjAzMDQxOTI5NDdaMAwwCgYDVR0VBAMKAQEwMgITFAARYq2+PgYQDSs2hAACABFirRcNMjYwMzA0MTkxOTA3WjAMMAoGA1UdFQQDCgEBMDICExQAEWKsp0WcD0gnaGEAAgARYqwXDTI2MDMwNDE5MTkwN1owDDAKBgNVHRUEAwoBATAyAhMUABL6/dG7wB/yvexOAAIAEvr9Fw0yNjAzMDQxODMwMjFaMAwwCgYDVR0VBAMKAQEwMgITFAAS+vxaQu9YDRNwlQACABL6/BcNMjYwMzA0MTgzMDIxWjAMMAoGA1UdFQQDCgEBMDICExQAGVl3RJO6PENHVb8AAgAZWXcXDTI2MDMwNDE4MjcyMlowDDAKBgNVHRUEAwoBBTAyAhMUABwGrLYvGj9M4KApAAIAHAasFw0yNjAzMDQxNzU5NDlaMAwwCgYDVR0VBAMKAQUwMgITFAAUKMHsLADnbJd9BwACABQowRcNMjYwMzA0MTcyODA1WjAMMAoGA1UdFQQDCgEFMDICExQAEwVJy9OdaoRCCaQAAgATBUkXDTI2MDMwNDE3MjYyM1owDDAKBgNVHRUEAwoBATAyAhMUABMFSKICOxYVaxw9AAIAEwVIFw0yNjAzMDQxNzI2MjNaMAwwCgYDVR0VBAMKAQEwMgITFAAY6oLknQDxQZCD0wACABjqghcNMjYwMzA0MTcyNjIzWjAMMAoGA1UdFQQDCgEBMDICExQAGOqAuSGXPD7dqKEAAgAY6oAXDTI2MDMwNDE3MjYyM1owDDAKBgNVHRUEAwoBATAyAhMUABQ3Tqf/9dkVnZYKAAIAFDdOFw0yNjAzMDQxNzEwNTJaMAwwCgYDVR0VBAMKAQEwMgITFAAUN02/Re6wehFzswACABQ3TRcNMjYwMzA0MTcxMDUyWjAMMAoGA1UdFQQDCgEBMDICExQAGSNtHXx442z8EYEAAgAZI20XDTI2MDMwNDE2MzIxNFowDDAKBgNVHRUEAwoBATAyAhMUABkjbEqZAJc2fi9UAAIAGSNsFw0yNjAzMDQxNjMyMTRaMAwwCgYDVR0VBAMKAQEwMgITFAAWJfC0XecaaYEHMAACABYl8BcNMjYwMzA0MTYxMzIwWjAMMAoGA1UdFQQDCgEBMDICExQAFiXvH/5KgsHopIoAAgAWJe8XDTI2MDMwNDE2MTMyMFowDDAKBgNVHRUEAwoBATAyAhMUABPH9QldNPxXxu0qAAIAE8f1Fw0yNjAzMDQxNTU3NTNaMAwwCgYDVR0VBAMKAQEwMgITFAATx/RuouyzRTM+ogACABPH9BcNMjYwMzA0MTU1NzUzWjAMMAoGA1UdFQQDCgEBMDICExQAEdwb1bdN3cAdKFAAAgAR3BsXDTI2MDMwNDE1NDg0M1owDDAKBgNVHRUEAwoBATAyAhMUABHcGsmWMxSz3ew3AAIAEdwaFw0yNjAzMDQxNTQ4NDNaMAwwCgYDVR0VBAMKAQEwMgITFAATX0q33z9ys8EncAACABNfShcNMjYwMzA0MTUzNDI0WjAMMAoGA1UdFQQDCgEBMDICExQAE19JkuoIVJfAy9EAAgATX0kXDTI2MDMwNDE1MzQyNFowDDAKBgNVHRUEAwoBATAyAhMUABjGgDUpQcZ2CeRqAAIAGMaAFw0yNjAzMDQxNTIzMjlaMAwwCgYDVR0VBAMKAQEwMgITFAAXCeNjMlM+1tMWYwACABcJ4xcNMjYwMzExMTc1MTE1WjAMMAoGA1UdFQQDCgEFMDICExQAEItX0pTSZ2402rIAAgAQi1cXDTI2MDMxMTE3MzMxN1owDDAKBgNVHRUEAwoBATAyAhMUABCLVjOlhZq4RgvcAAIAEItWFw0yNjAzMTExNzMzMTdaMAwwCgYDVR0VBAMKAQEwMgITFAAYu6BDt6s9u4GUIgACABi7oBcNMjYwMzExMTcyMTAzWjAMMAoGA1UdFQQDCgEFMDICExQAFiRdJOxCJXthsbsAAgAWJF0XDTI2MDMxMTE3MTUxOVowDDAKBgNVHRUEAwoBBTAyAhMUABhjmOTgQyb7siMcAAIAGGOYFw0yNjAzMTExNzEzMTJaMAwwCgYDVR0VBAMKAQEwMgITFAAYY5c0gy4fj8plWQACABhjlxcNMjYwMzExMTcxMzEyWjAMMAoGA1UdFQQDCgEBMDICExQAFvdw2oDVZK0/cmoAAgAW93AXDTI2MDMxMTE3MTExM1owDDAKBgNVHRUEAwoBATAyAhMUABb3b3LWuPUfx5HxAAIAFvdvFw0yNjAzMTExNzExMTNaMAwwCgYDVR0VBAMKAQEwMgITFAAQ1HdMEo3+xuyHggACABDUdxcNMjYwMzExMTY1OTUwWjAMMAoGA1UdFQQDCgEBMDICExQAENR2l+YDEzoN5LMAAgAQ1HYXDTI2MDMxMTE2NTk1MFowDDAKBgNVHRUEAwoBATAyAhMUABwZK0V3pvHrlLqbAAIAHBkrFw0yNjAzMTExNjQwNDVaMAwwCgYDVR0VBAMKAQUwMgITFAAbT978Y542HQBmvwACABtP3hcNMjYwMzExMTYxOTQ0WjAMMAoGA1UdFQQDCgEFMDICExQAFrggIYL6l9LIDoMAAgAWuCAXDTI2MDMxMTE2MTYyOFowDDAKBgNVHRUEAwoBATAyAhMUABa4H4a8TCpit8NzAAIAFrgfFw0yNjAzMTExNjE2MjhaMAwwCgYDVR0VBAMKAQEwMgITFAAUYYP6KOeByi9r8gACABRhgxcNMjYwMzExMTYwMjUzWjAMMAoGA1UdFQQDCgEFMDICExQAE4LijPdqRN6FE1wAAgATguIXDTI2MDMxMTE2MDIwMFowDDAKBgNVHRUEAwoBATAyAhMUABOC4U7s8dZeCm1oAAIAE4LhFw0yNjAzMTExNjAyMDBaMAwwCgYDVR0VBAMKAQEwMgITFAAXKz6Ls2WoCNT8IAACABcrPhcNMjYwMzExMTUyNjI0WjAMMAoGA1UdFQQDCgEBMDICExQAFys9rojbmM9xoYQAAgAXKz0XDTI2MDMxMTE1MjYyM1owDDAKBgNVHRUEAwoBATAyAhMUABrZfJ0mYHsj3BxJAAIAGtl8Fw0yNjAzMTExNTIyNDZaMAwwCgYDVR0VBAMKAQEwMgITFAAa2XvPg8JK+2WxRQACABrZexcNMjYwMzExMTUyMjQ2WjAMMAoGA1UdFQQDCgEBMDICExQAF7YQiLEbsyqP53oAAgAXthAXDTI2MDMxMTE1MjEyNVowDDAKBgNVHRUEAwoBATAyAhMUABe2DzFvZhElbqhVAAIAF7YPFw0yNjAzMTExNTIxMjVaMAwwCgYDVR0VBAMKAQEwMgITFAAXgCoQLjLJbabHNgACABeAKhcNMjYwMzExMTQwMTQ5WjAMMAoGA1UdFQQDCgEBMDICExQAF4AppubP/ZdE1PoAAgAXgCkXDTI2MDMxMTE0MDE0OVowDDAKBgNVHRUEAwoBATAyAhMUABtb3GHQbnmSQavSAAIAG1vcFw0yNjAzMTExMzE0MTBaMAwwCgYDVR0VBAMKAQUwMgITFAAZ09W/eAw/0lzi2AACABnT1RcNMjYwMzExMTIzMTU0WjAMMAoGA1UdFQQDCgEFMDICExQAG6f6DSm0IaltdZIAAgAbp/oXDTI2MDMxMTEwMjU1MlowDDAKBgNVHRUEAwoBBTAyAhMUABMRWAk5o4PEDrdNAAIAExFYFw0yNjAzMTEwNDI2MzNaMAwwCgYDVR0VBAMKAQUwMgITFAAZnM/bK+RYjGBL5AACABmczxcNMjYwMzExMDQxMDQ2WjAMMAoGA1UdFQQDCgEBMDICExQAGZzOtIW83s+xjA0AAgAZnM4XDTI2MDMxMTA0MTA0NlowDDAKBgNVHRUEAwoBATAyAhMUABACN4csv9qdR/SdAAIAEAI3Fw0yNjAzMTEwNDEwMzhaMAwwCgYDVR0VBAMKAQEwMgITFAAQAjZdPWlo0iYBCwACABACNhcNMjYwMzExMDQxMDM4WjAMMAoGA1UdFQQDCgEBMDICExQAG9j3gqVSnDNJBzUAAgAb2PcXDTI2MDMxMTAyNDAzOVowDDAKBgNVHRUEAwoBBTAyAhMUABgTTZFSdclQW3dCAAIAGBNNFw0yNjAzMTEwMjM5MzVaMAwwCgYDVR0VBAMKAQUwMgITFAAYWRL3WAZQcjsPsgACABhZEhcNMjYwMzExMDEyMTE5WjAMMAoGA1UdFQQDCgEFMDICExQAF983YSRWkpB5gJAAAgAX3zcXDTI2MDMxMTAxMDU1NFowDDAKBgNVHRUEAwoBBTAyAhMUABuDWWIJAwfOnnlsAAIAG4NZFw0yNjAzMTEwMDIwMThaMAwwCgYDVR0VBAMKAQUwMgITFAAU6XTPp1u5iDrxrgACABTpdBcNMjYwMzEwMjM0MjMyWjAMMAoGA1UdFQQDCgEFMDICExQAFJ6DWsduBGYGuCYAAgAUnoMXDTI2MDMxMDIzMTYyOFowDDAKBgNVHRUEAwoBBTAyAhMUABEa9kIF0uKWVq/IAAIAERr2Fw0yNjAzMTAyMTQyNTNaMAwwCgYDVR0VBAMKAQEwMgITFAARGvU/VuKPy1P11wACABEa9RcNMjYwMzEwMjE0MjUzWjAMMAoGA1UdFQQDCgEBMDICExQAHEfLIu0pJ5MULrUAAgAcR8sXDTI2MDMxMDIxMzU0MVowDDAKBgNVHRUEAwoBATAyAhMUABxHyo5Nf3z6OPWeAAIAHEfKFw0yNjAzMTAyMTM1NDFaMAwwCgYDVR0VBAMKAQEwMgITFAAR79blZfrVPkLLZwACABHv1hcNMjYwMzEwMjEzMDA5WjAMMAoGA1UdFQQDCgEBMDICExQAEe/VYLHVQ9L40OYAAgAR79UXDTI2MDMxMDIxMzAwOVowDDAKBgNVHRUEAwoBATAyAhMUABn1NmWZ1tlPUj5wAAIAGfU2Fw0yNjAzMTAyMTE1MDdaMAwwCgYDVR0VBAMKAQEwMgITFAAZ9TXP5g1Vk8jP/QACABn1NRcNMjYwMzEwMjExNTA3WjAMMAoGA1UdFQQDCgEBMDICExQAGf5vDiVlxCdj5S0AAgAZ/m8XDTI2MDMxMDIxMTM1OFowDDAKBgNVHRUEAwoBATAyAhMUABn+bg9YBILHy89UAAIAGf5uFw0yNjAzMTAyMTEzNThaMAwwCgYDVR0VBAMKAQEwMgITFAAREQAmGz7jEFeP+gACABERABcNMjYwMzEwMjA1OTE5WjAMMAoGA1UdFQQDCgEBMDICExQAERD/0qivzyt2IjYAAgAREP8XDTI2MDMxMDIwNTkxOVowDDAKBgNVHRUEAwoBATAyAhMUAA+agdASAzsZ46KGAAIAD5qBFw0yNjAzMTAyMDU5MDRaMAwwCgYDVR0VBAMKAQEwMgITFAAPmoBqv6joTldSegACAA+agBcNMjYwMzEwMjA1OTA0WjAMMAoGA1UdFQQDCgEBMDICExQAF0quaDpug9CmeE4AAgAXSq4XDTI2MDMxMDIwNTg1N1owDDAKBgNVHRUEAwoBATAyAhMUABdKrUhDr84+W7i6AAIAF0qtFw0yNjAzMTAyMDU4NTdaMAwwCgYDVR0VBAMKAQEwMgITFAAboe/lhVzy0bCGhQACABuh7xcNMjYwMzEwMjAxNTUyWjAMMAoGA1UdFQQDCgEBMDICExQAG6Hus0LMcPbtOlUAAgAboe4XDTI2MDMxMDIwMTU1MlowDDAKBgNVHRUEAwoBATAyAhMUABuVmqSuz1bonmKfAAIAG5WaFw0yNjAzMTAyMDE1NDNaMAwwCgYDVR0VBAMKAQUwMgITFAASeUB6puRghABT6QACABJ5QBcNMjYwMzEwMjAwNDMxWjAMMAoGA1UdFQQDCgEBMDICExQAEnk/UU8CyRN9k6MAAgASeT8XDTI2MDMxMDIwMDQzMVowDDAKBgNVHRUEAwoBATAyAhMUABKkQnUba7jIFQrtAAIAEqRCFw0yNjAzMTAxOTQ2MDhaMAwwCgYDVR0VBAMKAQEwMgITFAASpEGnqPf6yk6OiwACABKkQRcNMjYwMzEwMTk0NjA4WjAMMAoGA1UdFQQDCgEBMDICExQAGJ8JXkW3IsXkeqYAAgAYnwkXDTI2MDMxMDE4Mzc1OFowDDAKBgNVHRUEAwoBBTAyAhMUABfsDr9qQ2Fn1EdCAAIAF+wOFw0yNjAzMTAxODI2MDJaMAwwCgYDVR0VBAMKAQUwMgITFAAYXyPFjAzmj8SpBwACABhfIxcNMjYwMzEwMTczMTMxWjAMMAoGA1UdFQQDCgEBMDICExQAGF8ij6IsO5ktKyoAAgAYXyIXDTI2MDMxMDE3MzEzMVowDDAKBgNVHRUEAwoBATAyAhMUAA/tLw70f+QFqsX8AAIAD+0vFw0yNjAzMTAxNzI0MjJaMAwwCgYDVR0VBAMKAQEwMgITFAAP7S4sDY/p97TYkgACAA/tLhcNMjYwMzEwMTcyNDIyWjAMMAoGA1UdFQQDCgEBMDICExQAHEDKFR6pgbcpc9MAAgAcQMoXDTI2MDMxMDE3MDkyOVowDDAKBgNVHRUEAwoBBTAyAhMUABb4bKLPRqmX4WELAAIAFvhsFw0yNjAzMTAxNjU4MjlaMAwwCgYDVR0VBAMKAQEwMgITFAAW+Gtpu2DWBwbMRgACABb4axcNMjYwMzEwMTY1ODI5WjAMMAoGA1UdFQQDCgEBMDICExQAFx/fIq177ECl/9IAAgAXH98XDTI2MDMxMDE2NTYzNVowDDAKBgNVHRUEAwoBBTAyAhMUABxEosveCZAoLB51AAIAHESiFw0yNjAzMTAxNjQ1MDRaMAwwCgYDVR0VBAMKAQEwMgITFAAcRKGl6BXxf3XO0gACABxEoRcNMjYwMzEwMTY0NTA0WjAMMAoGA1UdFQQDCgEBMDICExQAHEStzJm1pyXjcYkAAgAcRK0XDTI2MDMxMDE2MzgzOFowDDAKBgNVHRUEAwoBATAyAhMUABxErIPhAjseG280AAIAHESsFw0yNjAzMTAxNjM4MzhaMAwwCgYDVR0VBAMKAQEwMgITFAAP6bNt1Evd40yl/gACAA/psxcNMjYwMzEwMTYyOTUyWjAMMAoGA1UdFQQDCgEBMDICExQAD+myS63sW/aXopAAAgAP6bIXDTI2MDMxMDE2Mjk1MVowDDAKBgNVHRUEAwoBATAyAhMUAA+tIk4nmWybxXCKAAIAD60iFw0yNjAzMTAxNjE3MzFaMAwwCgYDVR0VBAMKAQEwMgITFAAPrSFjw/TuteY1PwACAA+tIRcNMjYwMzEwMTYxNzMxWjAMMAoGA1UdFQQDCgEBMDICExQAHEOr/seukjiajikAAgAcQ6sXDTI2MDMxMDE1NDYyOVowDDAKBgNVHRUEAwoBATAyAhMUABxDql44/hLwtTbdAAIAHEOqFw0yNjAzMTAxNTQ2MjlaMAwwCgYDVR0VBAMKAQEwMgITFAAZWpOnvOAVGq4qCgACABlakxcNMjYwMzEwMTU0MjUyWjAMMAoGA1UdFQQDCgEBMDICExQAGVqS8pgUR1NLRK0AAgAZWpIXDTI2MDMxMDE1NDI1MlowDDAKBgNVHRUEAwoBATAyAhMUABu0plMqV6Pzn04cAAIAG7SmFw0yNjAzMTAxNTI4NDFaMAwwCgYDVR0VBAMKAQEwMgITFAAbtKW9VOLSc1f+ogACABu0pRcNMjYwMzEwMTUyODQxWjAMMAoGA1UdFQQDCgEBMDICExQAGf7L+S9ryJ/Of5oAAgAZ/ssXDTI2MDMxMDE1MjQzOVowDDAKBgNVHRUEAwoBATAyAhMUABn+ysHvyoc6ZAtrAAIAGf7KFw0yNjAzMTAxNTI0MzlaMAwwCgYDVR0VBAMKAQEwMgITFAAZwaONt4OpWx9kxAACABnBoxcNMjYwMzEwMTUwMzM1WjAMMAoGA1UdFQQDCgEBMDICExQAGcGiCBDOjfRFZ0YAAgAZwaIXDTI2MDMxMDE1MDMzNFowDDAKBgNVHRUEAwoBATAyAhMUABwc6xPnP019tWzJAAIAHBzrFw0yNjAzMTAxNDQyMjdaMAwwCgYDVR0VBAMKAQUwMgITFAAa6Pgm0WXvAgPhLQACABro+BcNMjYwMzEwMTI1OTMzWjAMMAoGA1UdFQQDCgEFMDICExQAHA8uZ5pcdjIUDIoAAgAcDy4XDTI2MDMxMDExNDEzNVowDDAKBgNVHRUEAwoBBTAyAhMUABsPw8YWzSBvFlBRAAIAGw/DFw0yNjAzMTAwMzQ4MDRaMAwwCgYDVR0VBAMKAQUwMgITFAAX2cCflPs0nkfr4AACABfZwBcNMjYwMzEwMDIwNDE2WjAMMAoGA1UdFQQDCgEFMDICExQAGGUWt4WP4ejWYnIAAgAYZRYXDTI2MDMxMDAxNTIzMFowDDAKBgNVHRUEAwoBBTAyAhMUABLKH7n5VOZDi7C2AAIAEsofFw0yNjAzMTAwMTA2MDFaMAwwCgYDVR0VBAMKAQUwMgITFAAQErfub/fhBC0MmAACABAStxcNMjYwMzA5MjM1MzI4WjAMMAoGA1UdFQQDCgEBMDICExQAEBK2Qq5tn5PW8LkAAgAQErYXDTI2MDMwOTIzNTMyOFowDDAKBgNVHRUEAwoBATAyAhMUABwnOHoN0XU944kpAAIAHCc4Fw0yNjAzMDkyMjQ0MzBaMAwwCgYDVR0VBAMKAQUwMgITFAAcGUnuGpK7flkAeAACABwZSRcNMjYwMzA5MjE0NTI4WjAMMAoGA1UdFQQDCgEFMDICExQAEcerYoLy6d22k/AAAgARx6sXDTI2MDMwOTIxNDUyMlowDDAKBgNVHRUEAwoBATAyAhMUABHHqg9Swn5Lov6YAAIAEceqFw0yNjAzMDkyMTQ1MjJaMAwwCgYDVR0VBAMKAQEwMgITFAAZNFHX73328ne3YAACABk0URcNMjYwMzA5MjE0NDIyWjAMMAoGA1UdFQQDCgEBMDICExQAGTRQFfFRZMJtHyMAAgAZNFAXDTI2MDMwOTIxNDQyMlowDDAKBgNVHRUEAwoBATAyAhMUABgHA5Q6Nrlkn8yaAAIAGAcDFw0yNjAzMDkyMTQwMzVaMAwwCgYDVR0VBAMKAQEwMgITFAAYBwLiWNccnycz0AACABgHAhcNMjYwMzA5MjE0MDM1WjAMMAoGA1UdFQQDCgEBMDICExQAEajtOBTEQB5L5o0AAgARqO0XDTI2MDMwOTIxMjYzM1owDDAKBgNVHRUEAwoBATAyAhMUABGo7Hyk76DMxUJTAAIAEajsFw0yNjAzMDkyMTI2MzNaMAwwCgYDVR0VBAMKAQEwMgITFAAakXyA3AfDUlefdgACABqRfBcNMjYwMzA5MjEwNTM0WjAMMAoGA1UdFQQDCgEFMDICExQAF3nQxYNyQRksxlsAAgAXedAXDTI2MDMwOTIwMzUyMVowDDAKBgNVHRUEAwoBBTAyAhMUABRqF9H4oALk7vH0AAIAFGoXFw0yNjAzMDkyMDE5NTBaMAwwCgYDVR0VBAMKAQEwMgITFAAUahZOek4lOI6meAACABRqFhcNMjYwMzA5MjAxOTUwWjAMMAoGA1UdFQQDCgEBMDICExQAFxP7CCP5G5QBRDsAAgAXE/sXDTI2MDMwOTE5NTcyMFowDDAKBgNVHRUEAwoBATAyAhMUABcT+tFE/zXDFVolAAIAFxP6Fw0yNjAzMDkxOTU3MTlaMAwwCgYDVR0VBAMKAQEwMgITFAAcL0ADsdM6YNQi+wACABwvQBcNMjYwMzA5MTk1NjAxWjAMMAoGA1UdFQQDCgEBMDICExQAHC8/ikGnE7Ib+2kAAgAcLz8XDTI2MDMwOTE5NTYwMVowDDAKBgNVHRUEAwoBATAyAhMUABGiqdj65cCgK9+HAAIAEaKpFw0yNjAzMDkxOTQzNDZaMAwwCgYDVR0VBAMKAQEwMgITFAARoqjCscjYwkU00wACABGiqBcNMjYwMzA5MTk0MzQ2WjAMMAoGA1UdFQQDCgEBMDICExQAE/DmK4MWhIBYZi4AAgAT8OYXDTI2MDMwOTE5MjAwOVowDDAKBgNVHRUEAwoBATAyAhMUABPw5bYMgoAlR4tjAAIAE/DlFw0yNjAzMDkxOTIwMDlaMAwwCgYDVR0VBAMKAQEwMgITFAAY3S7ISJuVn/r9dAACABjdLhcNMjYwMzA5MTkxNTIzWjAMMAoGA1UdFQQDCgEBMDICExQAGN0tJ9ckpCHSwtEAAgAY3S0XDTI2MDMwOTE5MTUyMlowDDAKBgNVHRUEAwoBATAyAhMUABhU42h4qVRsDi5CAAIAGFTjFw0yNjAzMDkxOTA2MTVaMAwwCgYDVR0VBAMKAQUwMgITFAAbU66+EqeGEcp5VAACABtTrhcNMjYwMzA5MTgzOTExWjAMMAoGA1UdFQQDCgEFMDICExQAHEDD9eaxgQjQRGgAAgAcQMMXDTI2MDMwOTE4MzA1OFowDDAKBgNVHRUEAwoBBTAyAhMUABt9HUmrL9JILLO/AAIAG30dFw0yNjAzMDkxODI3MzVaMAwwCgYDVR0VBAMKAQEwMgITFAAbfR7sqlqA4EiF8QACABt9HhcNMjYwMzA5MTgyNzM1WjAMMAoGA1UdFQQDCgEBMDICExQAHDwC0eJDsFEHHcMAAgAcPAIXDTI2MDMwOTE4MjUxNFowDDAKBgNVHRUEAwoBBTAyAhMUAA/FO1T6t/WQ+Q/UAAIAD8U7Fw0yNjAzMDkxNzMxNDFaMAwwCgYDVR0VBAMKAQEwMgITFAAPxTpLGLQpeAzIWgACAA/FOhcNMjYwMzA5MTczMTQxWjAMMAoGA1UdFQQDCgEBMDICExQAGhpw7htHS37FcEIAAgAaGnAXDTI2MDMwOTE3MjQ0NVowDDAKBgNVHRUEAwoBATAyAhMUABoabzwkbMexQFTjAAIAGhpvFw0yNjAzMDkxNzI0NDVaMAwwCgYDVR0VBAMKAQEwMgITFAAZuGbdWC07+ToN0gACABm4ZhcNMjYwMzA5MTcyMjAyWjAMMAoGA1UdFQQDCgEFMDICExQAGi/eNIM7MV8W9QUAAgAaL94XDTI2MDMwOTE3MDk0NVowDDAKBgNVHRUEAwoBBTAyAhMUABTQnxiZEOgap36GAAIAFNCfFw0yNjAzMDkxNjM4MTdaMAwwCgYDVR0VBAMKAQUwMgITFAAYKPqm9Nrk4lwsDAACABgo+hcNMjYwMzA5MTYwOTEyWjAMMAoGA1UdFQQDCgEFMDICExQAEopAa1OY9PgOMnkAAgASikAXDTI2MDMwOTE2MDUyOVowDDAKBgNVHRUEAwoBATAyAhMUABKKP1xbXj8wFob5AAIAEoo/Fw0yNjAzMDkxNjA1MjhaMAwwCgYDVR0VBAMKAQEwMgITFAATLpnpgfd5ARp2HAACABMumRcNMjYwMzA5MTYwMDU3WjAMMAoGA1UdFQQDCgEBMDICExQAEy6YqNW/s+W8UvwAAgATLpgXDTI2MDMwOTE2MDA1NlowDDAKBgNVHRUEAwoBATAyAhMUABJaNNxryr0cvfcZAAIAElo0Fw0yNjAzMDkxNTU3MDVaMAwwCgYDVR0VBAMKAQEwMgITFAASWjOHetJaSpI4GgACABJaMxcNMjYwMzA5MTU1NzA1WjAMMAoGA1UdFQQDCgEBMDICExQAHD5aFsWTxZb6YKIAAgAcPloXDTI2MDMwOTE0MTUyM1owDDAKBgNVHRUEAwoBATAyAhMUABw+WZMSljCgXt3UAAIAHD5ZFw0yNjAzMDkxNDE1MjNaMAwwCgYDVR0VBAMKAQEwMgITFAAcJJLtJ5ivlSa0JQACABwkkhcNMjYwMzA5MTIxMDA1WjAMMAoGA1UdFQQDCgEFMDICExQAG4GsnNvIJ0tmyQoAAgAbgawXDTI2MDMwOTA0Mzk0MFowDDAKBgNVHRUEAwoBBTAyAhMUABAjixfa8tDl2oicAAIAECOLFw0yNjAzMDkwNDEwMDZaMAwwCgYDVR0VBAMKAQEwMgITFAAQI4qaS+2QVkrGiAACABAjihcNMjYwMzA5MDQxMDA2WjAMMAoGA1UdFQQDCgEBMDICExQAEhBfjEJ2x32MBDwAAgASEF8XDTI2MDMwOTA0MTAwMFowDDAKBgNVHRUEAwoBATAyAhMUABIQXoHvMjTEjW1nAAIAEhBeFw0yNjAzMDkwNDEwMDBaMAwwCgYDVR0VBAMKAQEwMgITFAAUyKzPkgPB9blksQACABTIrBcNMjYwMzA4MjIyMTI0WjAMMAoGA1UdFQQDCgEFMDICExQAFnBIiQSJgTxPsdQAAgAWcEgXDTI2MDMwODIwMzMwN1owDDAKBgNVHRUEAwoBBTAyAhMUABrnNYIGqeu7yZBtAAIAGuc1Fw0yNjAzMDgyMDIyMjZaMAwwCgYDVR0VBAMKAQUwMgITFAAThYOUCB9y8DthZQACABOFgxcNMjYwMzA4MTkzMDI5WjAMMAoGA1UdFQQDCgEFMDICExQAG7ltk+9Xcjz13/QAAgAbuW0XDTI2MDMwODE3NTAyNFowDDAKBgNVHRUEAwoBBTAyAhMUABgxrOE89YMo78UcAAIAGDGsFw0yNjAzMDgxNTM4NDhaMAwwCgYDVR0VBAMKAQUwMgITFAAZpiAWfYqijt6Q1AACABmmIBcNMjYwMzA4MTUwNDI2WjAMMAoGA1UdFQQDCgEFMDICExQAGuPUzEqslXicRS4AAgAa49QXDTI2MDMwODE0MDUwM1owDDAKBgNVHRUEAwoBBTAyAhMUABG6/kD2RVlXJOyvAAIAEbr+Fw0yNjAzMDgxMDA4MzhaMAwwCgYDVR0VBAMKAQUwMgITFAAcPVr2dVfKDYsVkQACABw9WhcNMjYwMzA4MDYxMDAzWjAMMAoGA1UdFQQDCgEBMDICExQAHD1ZUo9vJ+HQQIEAAgAcPVkXDTI2MDMwODA2MTAwMlowDDAKBgNVHRUEAwoBATAyAhMUABtMOXbuKaaEf9/zAAIAG0w5Fw0yNjAzMDgwNDAyMDBaMAwwCgYDVR0VBAMKAQUwMgITFAAVCgzUfgrIZg52YwACABUKDBcNMjYwMzA4MDE1MzE2WjAMMAoGA1UdFQQDCgEFMDICExQAFJFUzl3o1Mv3zRwAAgAUkVQXDTI2MDMwODAxMDcxM1owDDAKBgNVHRUEAwoBBTAyAhMUABArULzDZw8thFtuAAIAECtQFw0yNjAzMDgwMTA1MjBaMAwwCgYDVR0VBAMKAQEwMgITFAAQK08LtVeIo9ju7wACABArTxcNMjYwMzA4MDEwNTIwWjAMMAoGA1UdFQQDCgEBMDICExQAHD3VUXm+6OzgkMsAAgAcPdUXDTI2MDMwNzIzMDQzOVowDDAKBgNVHRUEAwoBBTAyAhMUABVqo90f9kifuOSAAAIAFWqjFw0yNjAzMTQxNTIwMzBaMAwwCgYDVR0VBAMKAQEwMgITFAAVaqIWZxs7NDjj0QACABVqohcNMjYwMzE0MTUyMDMwWjAMMAoGA1UdFQQDCgEBMDICExQAHE4b5Ay2VQ/1zoQAAgAcThsXDTI2MDMxNDE1MTgxNlowDDAKBgNVHRUEAwoBBTAyAhMUABt7qsFHq6PbDtI+AAIAG3uqFw0yNjAzMTQxMzUwNTRaMAwwCgYDVR0VBAMKAQEwMgITFAAbe6moOURhoHc3OgACABt7qRcNMjYwMzE0MTM1MDUzWjAMMAoGA1UdFQQDCgEBMDICExQAGNg8iBvO5pO7jJwAAgAY2DwXDTI2MDMxNDA5MTcyMlowDDAKBgNVHRUEAwoBBTAyAhMUABtZCpn2PhRv7XTGAAIAG1kKFw0yNjAzMTQwNDIyMjBaMAwwCgYDVR0VBAMKAQUwMgITFAAXKRpfbJdgHQb+BwACABcpGhcNMjYwMzE0MDQyMDIxWjAMMAoGA1UdFQQDCgEFMDICExQAFBcMuIoha4uQ6fIAAgAUFwwXDTI2MDMxNDAyMTc1N1owDDAKBgNVHRUEAwoBBTAyAhMUABiLbbwSwlyxCS3kAAIAGIttFw0yNjAzMTQwMjE2NDFaMAwwCgYDVR0VBAMKAQUwMgITFAAUNYb2RM89goVsugACABQ1hhcNMjYwMzE0MDEzMTMyWjAMMAoGA1UdFQQDCgEBMDICExQAFDWFnZP/NpK/NEsAAgAUNYUXDTI2MDMxNDAxMzEzMVowDDAKBgNVHRUEAwoBATAyAhMUABe0+zJchWI3UxeBAAIAF7T7Fw0yNjAzMTQwMTEyNTRaMAwwCgYDVR0VBAMKAQUwMgITFAAcV3GigDFcD0oxZQACABxXcRcNMjYwMzE0MDA0MzQzWjAMMAoGA1UdFQQDCgEFMDICExQAFdlErxzUpjCN+qsAAgAV2UQXDTI2MDMxNDAwMzY1OFowDDAKBgNVHRUEAwoBBTAyAhMUABFQJstO07ZxOK6rAAIAEVAmFw0yNjAzMTQwMDM0NDdaMAwwCgYDVR0VBAMKAQUwMgITFAAUVaeoHZCOWgk8EwACABRVpxcNMjYwMzEzMjMwMzM2WjAMMAoGA1UdFQQDCgEFMDICExQAFCqiHBpLxGJBLJIAAgAUKqIXDTI2MDMxMzIyMTMwMlowDDAKBgNVHRUEAwoBATAyAhMUABQqoUGyl8hk/9PPAAIAFCqhFw0yNjAzMTMyMjEzMDJaMAwwCgYDVR0VBAMKAQEwMgITFAAWr4JkrrwzBa5BuwACABavghcNMjYwMzEzMjE0NzA5WjAMMAoGA1UdFQQDCgEBMDICExQAFq+BWDghUY8iXNgAAgAWr4EXDTI2MDMxMzIxNDcwOVowDDAKBgNVHRUEAwoBATAyAhMUABEm/HOoCOablZVSAAIAESb8Fw0yNjAzMTMyMTMwMzNaMAwwCgYDVR0VBAMKAQEwMgITFAARJvulkAhBKsco+wACABEm+xcNMjYwMzEzMjEzMDMzWjAMMAoGA1UdFQQDCgEBMDICExQAFSLTKbAwFjfW6wIAAgAVItMXDTI2MDMxMzIxMjY0N1owDDAKBgNVHRUEAwoBATAyAhMUABUi0nl9aW4YX0HfAAIAFSLSFw0yNjAzMTMyMTI2NDdaMAwwCgYDVR0VBAMKAQEwMgITFAAZ79JaQypAIx3SxwACABnv0hcNMjYwMzEzMjAzOTE0WjAMMAoGA1UdFQQDCgEBMDICExQAGe/RJjto2IbQcPsAAgAZ79EXDTI2MDMxMzIwMzkxNFowDDAKBgNVHRUEAwoBATAyAhMUABnJz0Fx2jAcTjosAAIAGcnPFw0yNjAzMTMyMDE0NDRaMAwwCgYDVR0VBAMKAQUwMgITFAAcPPEl+DKmSsp7fwACABw88RcNMjYwMzEzMTk1ODExWjAMMAoGA1UdFQQDCgEFMDICExQAGXp3PTKWdeGKV9wAAgAZencXDTI2MDMxMzE5MDk1N1owDDAKBgNVHRUEAwoBBTAyAhMUABxVbjdVpTbWPMUrAAIAHFVuFw0yNjAzMTMxODQyMzdaMAwwCgYDVR0VBAMKAQUwMgITFAAV95VmspRdmQvWrQACABX3lRcNMjYwMzEzMTgzMzAzWjAMMAoGA1UdFQQDCgEFMDICExQAFJ8/DeXiBKMboP8AAgAUnz8XDTI2MDMxMzE4MTUzMFowDDAKBgNVHRUEAwoBATAyAhMUABSfPpvNHUkVH5ooAAIAFJ8+Fw0yNjAzMTMxODE1MzBaMAwwCgYDVR0VBAMKAQEwMgITFAAQ18kIKDaKFfLw2AACABDXyRcNMjYwMzEzMTgwMTI5WjAMMAoGA1UdFQQDCgEBMDICExQAENfIZclrAM2dJFgAAgAQ18gXDTI2MDMxMzE4MDEyOVowDDAKBgNVHRUEAwoBATAyAhMUABiCzlmizm6nWk2tAAIAGILOFw0yNjAzMTMxNzU1MjJaMAwwCgYDVR0VBAMKAQUwMgITFAAQv+dOomezfT97+gACABC/5xcNMjYwMzEzMTc1MzU0WjAMMAoGA1UdFQQDCgEFMDICExQAG4/mXvERlUjgKaIAAgAbj+YXDTI2MDMxMzE3MjkzM1owDDAKBgNVHRUEAwoBATAyAhMUABuP5TxujMcIWYO4AAIAG4/lFw0yNjAzMTMxNzI5MzNaMAwwCgYDVR0VBAMKAQEwMgITFAAXP+bFKT0nqLpUMQACABc/5hcNMjYwMzEzMTcyNDE1WjAMMAoGA1UdFQQDCgEFMDICExQAGnODaVaE6i3pY94AAgAac4MXDTI2MDMxMzE3MDkzNFowDDAKBgNVHRUEAwoBATAyAhMUABpzgpWbJBVUegoBAAIAGnOCFw0yNjAzMTMxNzA5MzRaMAwwCgYDVR0VBAMKAQEwMgITFAAcVHSKfOU1aXxlFAACABxUdBcNMjYwMzEzMTY1NDI4WjAMMAoGA1UdFQQDCgEBMDICExQAHFRzE1/vTpkFpgYAAgAcVHMXDTI2MDMxMzE2NTQyOFowDDAKBgNVHRUEAwoBATAyAhMUABeYJrR/kjgN+NmaAAIAF5gmFw0yNjAzMTMxNjQxMDFaMAwwCgYDVR0VBAMKAQEwMgITFAAXmCU+88CWQKnzRwACABeYJRcNMjYwMzEzMTY0MTAxWjAMMAoGA1UdFQQDCgEBMDICExQAF5hCJnwyZ2Kr1sAAAgAXmEIXDTI2MDMxMzE2NDEwMVowDDAKBgNVHRUEAwoBATAyAhMUABeYQcnW9JNQboIhAAIAF5hBFw0yNjAzMTMxNjQxMDFaMAwwCgYDVR0VBAMKAQEwMgITFAAV3+70ZHLIUiAgiwACABXf7hcNMjYwMzEzMTYzMTAwWjAMMAoGA1UdFQQDCgEBMDICExQAFd/t4eAEe20KZrMAAgAV3+0XDTI2MDMxMzE2MzA1OVowDDAKBgNVHRUEAwoBATAyAhMUABxAz7JdGV920QqeAAIAHEDPFw0yNjAzMTMxNjIyMzRaMAwwCgYDVR0VBAMKAQUwMgITFAAbba/OjAedBj2GDQACABttrxcNMjYwMzEzMTYwOTA0WjAMMAoGA1UdFQQDCgEFMDICExQAD9CPL0grLEwQazgAAgAP0I8XDTI2MDMxMzE1NTIyNFowDDAKBgNVHRUEAwoBATAyAhMUAA/QjucbanJXpo25AAIAD9COFw0yNjAzMTMxNTUyMjRaMAwwCgYDVR0VBAMKAQEwMgITFAAQ01m00t5rRupyygACABDTWRcNMjYwMzEzMTU0NDQ0WjAMMAoGA1UdFQQDCgEBMDICExQAENNYFYDxDIJf+bIAAgAQ01gXDTI2MDMxMzE1NDQ0NFowDDAKBgNVHRUEAwoBATAyAhMUABwifxU2HKjAh1wwAAIAHCJ/Fw0yNjAzMTMxNTQ0MDVaMAwwCgYDVR0VBAMKAQUwMgITFAAY5A1RBlbKFc61sQACABjkDRcNMjYwMzEzMTUzOTEwWjAMMAoGA1UdFQQDCgEBMDICExQAGOQMghlzEtwBBkgAAgAY5AwXDTI2MDMxMzE1MzkxMFowDDAKBgNVHRUEAwoBATAyAhMUABmhmoqBL1wwZsEeAAIAGaGaFw0yNjAzMTMxNTAyMDdaMAwwCgYDVR0VBAMKAQUwMgITFAAP3JWV32REyFNiegACAA/clRcNMjYwMzEzMTQyODI0WjAMMAoGA1UdFQQDCgEBMDICExQAD9yUfRs6vXBTw5sAAgAP3JQXDTI2MDMxMzE0MjgyNFowDDAKBgNVHRUEAwoBATAyAhMUABpCCkJ2zo0L5a52AAIAGkIKFw0yNjAzMTMxMzQwNDJaMAwwCgYDVR0VBAMKAQUwMgITFAAaEpeCcqUA9GrHUgACABoSlxcNMjYwMzEzMTI1MzIxWjAMMAoGA1UdFQQDCgEFMDICExQAGD/0Ila2wZfTMW0AAgAYP/QXDTI2MDMxMzEyMDkyN1owDDAKBgNVHRUEAwoBBTAyAhMUABYNElrFFRQvP9j6AAIAFg0SFw0yNjAzMTMxMTU5NTJaMAwwCgYDVR0VBAMKAQUwMgITFAAXcP4uL+7D0JLuwQACABdw/hcNMjYwMzEzMDc1MzQ5WjAMMAoGA1UdFQQDCgEFMDICExQAF5/I57rySya+Pc4AAgAXn8gXDTI2MDMxMzA1MzM1NlowDDAKBgNVHRUEAwoBBTAyAhMUABN1V+Vyd34rVrvWAAIAE3VXFw0yNjAzMTMwNTI0MTZaMAwwCgYDVR0VBAMKAQUwMgITFAAT20x1iN6aCcRArQACABPbTBcNMjYwMzEzMDQwOTQ5WjAMMAoGA1UdFQQDCgEFMDICExQAFl96ojngm1K7kjkAAgAWX3oXDTI2MDMxMzA0MDY0MlowDDAKBgNVHRUEAwoBATAyAhMUABZfeT9UJteuFJV4AAIAFl95Fw0yNjAzMTMwNDA2NDJaMAwwCgYDVR0VBAMKAQEwMgITFAAQm6N3NfxZPNjZaAACABCboxcNMjYwMzEzMDQwNjQyWjAMMAoGA1UdFQQDCgEBMDICExQAEJuiHs7eN8nnzTAAAgAQm6IXDTI2MDMxMzA0MDY0MlowDDAKBgNVHRUEAwoBATAyAhMUABs4UR4TduKKiinYAAIAGzhRFw0yNjAzMTMwNDA2MjVaMAwwCgYDVR0VBAMKAQEwMgITFAAbOFDZgSuiRG8/wwACABs4UBcNMjYwMzEzMDQwNjI1WjAMMAoGA1UdFQQDCgEBMDICExQAFcKz1DJqdGPh/ZQAAgAVwrMXDTI2MDMxMzAzNTMxNlowDDAKBgNVHRUEAwoBBTAyAhMUABObSlA4wKhxU2OlAAIAE5tKFw0yNjAzMTMwMzMyNDNaMAwwCgYDVR0VBAMKAQUwMgITFAAbpI7qZvQJCUG1WwACABukjhcNMjYwMzEzMDI0OTAxWjAMMAoGA1UdFQQDCgEFMDICExQAFLlB7hwQcHM6WnoAAgAUuUEXDTI2MDMxMzAxNTYxNVowDDAKBgNVHRUEAwoBBTAyAhMUABuNtVBLjH5O+xBrAAIAG421Fw0yNjAzMTMwMDUxNDJaMAwwCgYDVR0VBAMKAQUwMgITFAAYgiL8y9EkinQangACABiCIhcNMjYwMzEyMjM0MjEwWjAMMAoGA1UdFQQDCgEFMDICExQAF8uxDq3dPL6oETUAAgAXy7EXDTI2MDMxMjIzMzAwNFowDDAKBgNVHRUEAwoBBTAyAhMUABiRl/8UstSc8Xp0AAIAGJGXFw0yNjAzMTIyMTQ4NDJaMAwwCgYDVR0VBAMKAQUwMgITFAAYZIOybRrIlEjAIwACABhkgxcNMjYwMzEyMjE0MDE2WjAMMAoGA1UdFQQDCgEFMDICExQAEPJc26J/yp/a/vwAAgAQ8lwXDTI2MDMxMjIxMDQwMFowDDAKBgNVHRUEAwoBATAyAhMUABDyW9wiZKtpdnO5AAIAEPJbFw0yNjAzMTIyMTA0MDBaMAwwCgYDVR0VBAMKAQEwMgITFAAbf/B8CFCFJ3GjDQACABt/8BcNMjYwMzEyMjAyMzA4WjAMMAoGA1UdFQQDCgEFMDICExQAG9V2XlLOg0tFHtEAAgAb1XYXDTI2MDMxMjIwMTU1M1owDDAKBgNVHRUEAwoBATAyAhMUABvVdXd+hdV/c3v7AAIAG9V1Fw0yNjAzMTIyMDE1NTNaMAwwCgYDVR0VBAMKAQEwMgITFAAbd7PuSm8WEfLimgACABt3sxcNMjYwMzEyMTkzMDM3WjAMMAoGA1UdFQQDCgEFMDICExQAHFBl6RRasF52ug8AAgAcUGUXDTI2MDMxMjE5MjkxN1owDDAKBgNVHRUEAwoBBTAyAhMUABVGFVvgHJqDs7plAAIAFUYVFw0yNjAzMTIxOTIzMDlaMAwwCgYDVR0VBAMKAQEwMgITFAAVRhT9XicsGfDtNwACABVGFBcNMjYwMzEyMTkyMzA5WjAMMAoGA1UdFQQDCgEBMDICExQAFxNixR2qjMuM6SEAAgAXE2IXDTI2MDMxMjE4NDUwMVowDDAKBgNVHRUEAwoBBTAyAhMUABMKpyT01YzOy7Q3AAIAEwqnFw0yNjAzMTIxODE0NTZaMAwwCgYDVR0VBAMKAQEwMgITFAATCqbQ33UFTqWq+wACABMKphcNMjYwMzEyMTgxNDU2WjAMMAoGA1UdFQQDCgEBMDICExQAHAtWwP/OP1wh9w0AAgAcC1YXDTI2MDMxMjE3NDE1NlowDDAKBgNVHRUEAwoBBTAyAhMUABo5YQqSYb3VaqRVAAIAGjlhFw0yNjAzMTIxNzM3NTlaMAwwCgYDVR0VBAMKAQEwMgITFAAaOWDg+hTKax8JtgACABo5YBcNMjYwMzEyMTczNzU5WjAMMAoGA1UdFQQDCgEBMDICExQAFUbSNaHh+PvWpNAAAgAVRtIXDTI2MDMxMjE3MDk1NVowDDAKBgNVHRUEAwoBBTAyAhMUABqhoaBos/Qaien/AAIAGqGhFw0yNjAzMTIxNjU4MzVaMAwwCgYDVR0VBAMKAQEwMgITFAAaoaB6GMTrTb9YaAACABqhoBcNMjYwMzEyMTY1ODM0WjAMMAoGA1UdFQQDCgEBMDICExQAGhaN9SuzDA4UdOAAAgAaFo0XDTI2MDMxMjE2NDgyM1owDDAKBgNVHRUEAwoBATAyAhMUABoWjOWMkXn/iu47AAIAGhaMFw0yNjAzMTIxNjQ4MjNaMAwwCgYDVR0VBAMKAQEwMgITFAAagLQAUWesqpdpRwACABqAtBcNMjYwMzEyMTY0NTM4WjAMMAoGA1UdFQQDCgEBMDICExQAGoCzbomR4JSzYTEAAgAagLMXDTI2MDMxMjE2NDUzOFowDDAKBgNVHRUEAwoBATAyAhMUABLO3H0H/wBf7tz7AAIAEs7cFw0yNjAzMTIxNjMxMTZaMAwwCgYDVR0VBAMKAQEwMgITFAASztsPQ7ShQhe65AACABLO2xcNMjYwMzEyMTYzMTE2WjAMMAoGA1UdFQQDCgEBMDICExQAFuOIsOnMu0f4s+oAAgAW44gXDTI2MDMxMjE1NDkxOVowDDAKBgNVHRUEAwoBATAyAhMUABbjh4NbQrPv0/mJAAIAFuOHFw0yNjAzMTIxNTQ5MTlaMAwwCgYDVR0VBAMKAQEwMgITFAATSiwgjk4imlYCqQACABNKLBcNMjYwMzEyMTUzODA2WjAMMAoGA1UdFQQDCgEBMDICExQAE0or/pMR6pBVlbAAAgATSisXDTI2MDMxMjE1MzgwNlowDDAKBgNVHRUEAwoBATAyAhMUABsCsMdFvtgMWVL2AAIAGwKwFw0yNjAzMTIxNTI1MjJaMAwwCgYDVR0VBAMKAQUwMgITFAASoQUIMDgykr7J7gACABKhBRcNMjYwMzEyMTUxNzUxWjAMMAoGA1UdFQQDCgEBMDICExQAEqEGtfTVYSTBytkAAgASoQYXDTI2MDMxMjE1MTc1MVowDDAKBgNVHRUEAwoBATAyAhMUABj+y5zJDyr15yn/AAIAGP7LFw0yNjAzMTIxMzU5NTlaMAwwCgYDVR0VBAMKAQUwMgITFAAcQuUNgBR6b5eHvQACABxC5RcNMjYwMzEyMTM0MzQ2WjAMMAoGA1UdFQQDCgEFMDICExQAHE1AyhUggQlB5HAAAgAcTUAXDTI2MDMxMjA2MTAwNlowDDAKBgNVHRUEAwoBATAyAhMUABxNP6gSAh0mNfyWAAIAHE0/Fw0yNjAzMTIwNjEwMDZaMAwwCgYDVR0VBAMKAQEwMgITFAAXBkOuMhKdQiU9dAACABcGQxcNMjYwMzEyMDUxNjAxWjAMMAoGA1UdFQQDCgEFMDICExQAG7I6EldzDhUqBO8AAgAbsjoXDTI2MDMxMjA0NTI1M1owDDAKBgNVHRUEAwoBBTAyAhMUABrFCnlRtTf48QCGAAIAGsUKFw0yNjAzMTIwNDA3MzdaMAwwCgYDVR0VBAMKAQEwMgITFAAaxQm6t5NSN6m7vwACABrFCRcNMjYwMzEyMDQwNzM2WjAMMAoGA1UdFQQDCgEBMDICExQAF0I3CNNTdqQgx34AAgAXQjcXDTI2MDMxMjA0MDcwMVowDDAKBgNVHRUEAwoBATAyAhMUABdCNrafsp/9tuMLAAIAF0I2Fw0yNjAzMTIwNDA3MDFaMAwwCgYDVR0VBAMKAQEwMgITFAASiKZRCFB2Q5mUgQACABKIphcNMjYwMzEyMDQwNjQyWjAMMAoGA1UdFQQDCgEBMDICExQAEoilxDwI2jHjydwAAgASiKUXDTI2MDMxMjA0MDY0MlowDDAKBgNVHRUEAwoBATAyAhMUABnyrKqALJsyd5duAAIAGfKsFw0yNjAzMTIwNDA1NTdaMAwwCgYDVR0VBAMKAQEwMgITFAAZ8quTDCTspV/SdgACABnyqxcNMjYwMzEyMDQwNTU3WjAMMAoGA1UdFQQDCgEBMDICExQAEK054GeqQp+StwkAAgAQrTkXDTI2MDMxMjA0MDUzOFowDDAKBgNVHRUEAwoBATAyAhMUABCtODxeWhpNxEBsAAIAEK04Fw0yNjAzMTIwNDA1MzhaMAwwCgYDVR0VBAMKAQEwMgITFAAWvFR+2HawLLmCXAACABa8VBcNMjYwMzEyMDQwNTMxWjAMMAoGA1UdFQQDCgEBMDICExQAFrxTUlXADGqlk3cAAgAWvFMXDTI2MDMxMjA0MDUzMVowDDAKBgNVHRUEAwoBATAyAhMUABa/tzoSID5EwvLKAAIAFr+3Fw0yNjAzMTIwNDA1MjRaMAwwCgYDVR0VBAMKAQEwMgITFAAWv7bRVZtjgtWTygACABa/thcNMjYwMzEyMDQwNTIzWjAMMAoGA1UdFQQDCgEBMDICExQAGMAE68EPBjUEb3UAAgAYwAQXDTI2MDMxMjAzMjYwNFowDDAKBgNVHRUEAwoBBTAyAhMUABojZafb17mlMLuwAAIAGiNlFw0yNjAzMTIwMjUxMDFaMAwwCgYDVR0VBAMKAQUwMgITFAAS22YZtNheFt9qKwACABLbZhcNMjYwMzEyMDIyMDQzWjAMMAoGA1UdFQQDCgEFMDICExQAFLIRXxS+SUlaSQ4AAgAUshEXDTI2MDMxMjAyMTc1M1owDDAKBgNVHRUEAwoBBTAyAhMUABlASVcP8rMVIGMUAAIAGUBJFw0yNjAzMTIwMTU4MzZaMAwwCgYDVR0VBAMKAQUwMgITFAAbAPy2+97kHOr5ugACABsA/BcNMjYwMzEyMDAwODM4WjAMMAoGA1UdFQQDCgEFMDICExQAGrNLkncclgy8zq0AAgAas0sXDTI2MDMxMTIyNDgwNFowDDAKBgNVHRUEAwoBATAyAhMUABqzTJXBDu4iRup8AAIAGrNMFw0yNjAzMTEyMjQ4MDRaMAwwCgYDVR0VBAMKAQEwMgITFAAbqqybKMxGEwAdDAACABuqrBcNMjYwMzExMjIwNzMyWjAMMAoGA1UdFQQDCgEFMDICExQAGMV77M/bL9LsheIAAgAYxXsXDTI2MDMxMTIxNDYwNVowDDAKBgNVHRUEAwoBBTAyAhMUABhMLTGK2A5C8ikJAAIAGEwtFw0yNjAzMTEyMTQ0MDVaMAwwCgYDVR0VBAMKAQEwMgITFAAYTCyaCYC9mkiDDQACABhMLBcNMjYwMzExMjE0NDA1WjAMMAoGA1UdFQQDCgEBMDICExQAFA9LmIN2IFQ0//wAAgAUD0sXDTI2MDMxMTIxNDIyMlowDDAKBgNVHRUEAwoBATAyAhMUABQPSs1N4tdMkmonAAIAFA9KFw0yNjAzMTEyMTQyMjJaMAwwCgYDVR0VBAMKAQEwMgITFAAbkHUqUH7mQc9YbwACABuQdRcNMjYwMzExMjEzMzU4WjAMMAoGA1UdFQQDCgEBMDICExQAG5B0MgSjTLhDaFQAAgAbkHQXDTI2MDMxMTIxMzM1OFowDDAKBgNVHRUEAwoBATAyAhMUABdc1UAuF2qvLmb6AAIAF1zVFw0yNjAzMTEyMTIxNDhaMAwwCgYDVR0VBAMKAQUwMgITFAAQof9RLVEP/GhSOgACABCh/xcNMjYwMzExMjA0NDM1WjAMMAoGA1UdFQQDCgEBMDICExQAEKH+pfwSG6P7eUYAAgAQof4XDTI2MDMxMTIwNDQzNVowDDAKBgNVHRUEAwoBATAyAhMUABRgzsmxgIaF4o5zAAIAFGDOFw0yNjAzMTEyMDAzMThaMAwwCgYDVR0VBAMKAQEwMgITFAAUYM2IKhlwOerc0AACABRgzRcNMjYwMzExMjAwMzE4WjAMMAoGA1UdFQQDCgEBMDICExQAHEwyxBefIOUyMiQAAgAcTDIXDTI2MDMxMTE5NTgxNFowDDAKBgNVHRUEAwoBATAyAhMUABxMMRQECtudtkm0AAIAHEwxFw0yNjAzMTExOTU4MTRaMAwwCgYDVR0VBAMKAQEwMgITFAAZXuPr82gDrU9caQACABle4xcNMjYwMzExMTk1NTAxWjAMMAoGA1UdFQQDCgEFMDICExQAFVxuLbWKM00zFvQAAgAVXG4XDTI2MDMxMTE5NTI1OFowDDAKBgNVHRUEAwoBBTAyAhMUABxMBWr7F+l6yT2SAAIAHEwFFw0yNjAzMTExOTQxMzlaMAwwCgYDVR0VBAMKAQEwMgITFAAcS6Av2c1yKrwThwACABxLoBcNMjYwMzExMTk0MTM5WjAMMAoGA1UdFQQDCgEBMDICExQAHEvsQbpcC+ACNbwAAgAcS+wXDTI2MDMxMTE5MzQ1NVowDDAKBgNVHRUEAwoBBTAyAhMUABxL6ZRe9EQM7bnTAAIAHEvpFw0yNjAzMTExOTI2NDhaMAwwCgYDVR0VBAMKAQUwMgITFAAcS5/lz95ZVDWUmAACABxLnxcNMjYwMzExMTkyMzQ3WjAMMAoGA1UdFQQDCgEFMDICExQAEQHWWVVTGRbVVGgAAgARAdYXDTI2MDMxMTE4MzM1M1owDDAKBgNVHRUEAwoBATAyAhMUABEB1QwGOd1XxazoAAIAEQHVFw0yNjAzMTExODMzNTNaMAwwCgYDVR0VBAMKAQEwMgITFAAWWsdjVuglnpUmpgACABZaxxcNMjYwMzExMTc1NDEyWjAMMAoGA1UdFQQDCgEFMDICExQAEtFzoQV8FQsyJP8AAgAS0XMXDTI2MDMxNzIzMzMwNlowDDAKBgNVHRUEAwoBATAyAhMUABQ/AWQm/n90LYaFAAIAFD8BFw0yNjAzMTcyMjU1NDFaMAwwCgYDVR0VBAMKAQEwMgITFAAUPwKwZiZLqZ5P+wACABQ/AhcNMjYwMzE3MjI1NTQxWjAMMAoGA1UdFQQDCgEBMDICExQAGF22M7KO4XQQ7R4AAgAYXbYXDTI2MDMxNzIyMzQzNFowDDAKBgNVHRUEAwoBBTAyAhMUABxioKDsUuR1+nV1AAIAHGKgFw0yNjAzMTcyMjAzMDlaMAwwCgYDVR0VBAMKAQEwMgITFAAcYp9/xsspT8U6zAACABxinxcNMjYwMzE3MjIwMzA5WjAMMAoGA1UdFQQDCgEBMDICExQAGs1G009aFM2r5oUAAgAazUYXDTI2MDMxNzIxNDYzOVowDDAKBgNVHRUEAwoBBTAyAhMUABmKJRBlKUZ9qH6RAAIAGYolFw0yNjAzMTcyMTQxMDBaMAwwCgYDVR0VBAMKAQEwMgITFAAZiiQEJRd+1jomOQACABmKJBcNMjYwMzE3MjE0MTAwWjAMMAoGA1UdFQQDCgEBMDICExQAD+r/Kg/DHmQITykAAgAP6v8XDTI2MDMxNzIxMjgxMlowDDAKBgNVHRUEAwoBATAyAhMUAA/q/oBGBep24TSnAAIAD+r+Fw0yNjAzMTcyMTI4MTJaMAwwCgYDVR0VBAMKAQEwMgITFAAV9MrOYWRv7ShaEQACABX0yhcNMjYwMzE3MjEwNjI0WjAMMAoGA1UdFQQDCgEBMDICExQAFfTJaRPA58IS5ZEAAgAV9MkXDTI2MDMxNzIxMDYyM1owDDAKBgNVHRUEAwoBATAyAhMUABwir+o+Yo1PJGLJAAIAHCKvFw0yNjAzMTcyMTAyMDlaMAwwCgYDVR0VBAMKAQUwMgITFAAQwQKFf5AkfRYU3gACABDBAhcNMjYwMzE3MjA1NTA0WjAMMAoGA1UdFQQDCgEBMDICExQAEMEBBZ6l3uV8pvgAAgAQwQEXDTI2MDMxNzIwNTUwNFowDDAKBgNVHRUEAwoBATAyAhMUABel1xnAwSzsyyQxAAIAF6XXFw0yNjAzMTcyMDUzMTBaMAwwCgYDVR0VBAMKAQEwMgITFAAXpdaJboGBds01WAACABel1hcNMjYwMzE3MjA1MzEwWjAMMAoGA1UdFQQDCgEBMDICExQAEBr9QbYLDeNpczYAAgAQGv0XDTI2MDMxNzIwNDQ1NVowDDAKBgNVHRUEAwoBATAyAhMUABAa/HOcUs2qOcmzAAIAEBr8Fw0yNjAzMTcyMDQ0NTVaMAwwCgYDVR0VBAMKAQEwMgITFAAboq+dXn4MkDiKdgACABuirxcNMjYwMzE3MjAwNjE4WjAMMAoGA1UdFQQDCgEBMDICExQAG6KuRqbZZRxYYZgAAgAboq4XDTI2MDMxNzIwMDYxOFowDDAKBgNVHRUEAwoBATAyAhMUABifS4z2sIWds40FAAIAGJ9LFw0yNjAzMTcxOTUxNDhaMAwwCgYDVR0VBAMKAQUwMgITFAAQeEdQjFe64KdNXQACABB4RxcNMjYwMzE3MTk0NTU1WjAMMAoGA1UdFQQDCgEBMDICExQAEHhGn++o1nQjHK0AAgAQeEYXDTI2MDMxNzE5NDU1NVowDDAKBgNVHRUEAwoBATAyAhMUABsmgoENDH7AkohJAAIAGyaCFw0yNjAzMTcxOTE5MjBaMAwwCgYDVR0VBAMKAQEwMgITFAAbJoFMS07e+sxhSAACABsmgRcNMjYwMzE3MTkxOTIwWjAMMAoGA1UdFQQDCgEBMDICExQAE496w3Vyx30rlocAAgATj3oXDTI2MDMxNzE4Mzc1NVowDDAKBgNVHRUEAwoBATAyAhMUABOPeR3m8OmbHg3+AAIAE495Fw0yNjAzMTcxODM3NTVaMAwwCgYDVR0VBAMKAQEwMgITFAAYiGEvHQFTBtsqHwACABiIYRcNMjYwMzE3MTc0MDQ1WjAMMAoGA1UdFQQDCgEBMDICExQAGIhgwWiRkuXf44QAAgAYiGAXDTI2MDMxNzE3NDA0NFowDDAKBgNVHRUEAwoBATAyAhMUABxdOTXsUbzSzEw1AAIAHF05Fw0yNjAzMTcxNzM2MTFaMAwwCgYDVR0VBAMKAQUwMgITFAAXonwYb0s6XVN2NwACABeifBcNMjYwMzE3MTczNTI4WjAMMAoGA1UdFQQDCgEBMDICExQAF6J7n9cIA1ZoOdEAAgAXonsXDTI2MDMxNzE3MzUyOFowDDAKBgNVHRUEAwoBATAyAhMUABhvVAk8JWy19lrTAAIAGG9UFw0yNjAzMTcxNzI0NDVaMAwwCgYDVR0VBAMKAQUwMgITFAAb7rFMHdJO8y8KVQACABvusRcNMjYwMzE3MTcxNjMxWjAMMAoGA1UdFQQDCgEBMDICExQAG+6wWKVrFzSOT0oAAgAb7rAXDTI2MDMxNzE3MTYzMVowDDAKBgNVHRUEAwoBATAyAhMUABlsL7CzDDiWLvASAAIAGWwvFw0yNjAzMTcxNjU1MjlaMAwwCgYDVR0VBAMKAQUwMgITFAASDcTiPyRmq6BTUgACABINxBcNMjYwMzE3MTY0OTQ3WjAMMAoGA1UdFQQDCgEFMDICExQAHF4G0l/p24hzDVoAAgAcXgYXDTI2MDMxNzE2NDU1MlowDDAKBgNVHRUEAwoBBTAyAhMUABdJkKgbes/No5MIAAIAF0mQFw0yNjAzMTcxNjM3NThaMAwwCgYDVR0VBAMKAQEwMgITFAAXSY+ncNGoyiQs2wACABdJjxcNMjYwMzE3MTYzNzU3WjAMMAoGA1UdFQQDCgEBMDICExQAHF8ux4OtL7Ob8ZEAAgAcXy4XDTI2MDMxNzE2Mjc1NFowDDAKBgNVHRUEAwoBATAyAhMUABxfLbTfEdAl/Py0AAIAHF8tFw0yNjAzMTcxNjI3NTRaMAwwCgYDVR0VBAMKAQEwMgITFAAYJcV1W0s0kluixgACABglxRcNMjYwMzE3MTYyNTI1WjAMMAoGA1UdFQQDCgEBMDICExQAGCXEnjOXiJTfhgUAAgAYJcQXDTI2MDMxNzE2MjUyNVowDDAKBgNVHRUEAwoBATAyAhMUABxe5kIPHwJTsaFQAAIAHF7mFw0yNjAzMTcxNjAyMDlaMAwwCgYDVR0VBAMKAQEwMgITFAAcXuVXMyl1FLLaZgACABxe5RcNMjYwMzE3MTYwMjA4WjAMMAoGA1UdFQQDCgEBMDICExQAGsr2QNok3YKx8toAAgAayvYXDTI2MDMxNzE1NDkwMFowDDAKBgNVHRUEAwoBBTAyAhMUABSALhOdFGh1Vvz/AAIAFIAuFw0yNjAzMTcxNTI1MzZaMAwwCgYDVR0VBAMKAQEwMgITFAAUgC01HUuPf6wKJwACABSALRcNMjYwMzE3MTUyNTM1WjAMMAoGA1UdFQQDCgEBMDICExQAGWR8xJSei1FxMGIAAgAZZHwXDTI2MDMxNzE1MjUxMVowDDAKBgNVHRUEAwoBBTAyAhMUABxcgMQBgMvq2HWYAAIAHFyAFw0yNjAzMTcxNTE1MjdaMAwwCgYDVR0VBAMKAQUwMgITFAATFTP1RAR541HqGwACABMVMxcNMjYwMzE3MTQ0MTU2WjAMMAoGA1UdFQQDCgEBMDICExQAExUyGffJ2+2r2GgAAgATFTIXDTI2MDMxNzE0NDE1NlowDDAKBgNVHRUEAwoBATAyAhMUABK/dvccMaYR2AVOAAIAEr92Fw0yNjAzMTcxNDM5MDNaMAwwCgYDVR0VBAMKAQEwMgITFAASv3WE1HY/z3TkAQACABK/dRcNMjYwMzE3MTQzOTAzWjAMMAoGA1UdFQQDCgEBMDICExQAG/H/MDJgpBn2U6cAAgAb8f8XDTI2MDMxNzEzNTAxNFowDDAKBgNVHRUEAwoBBTAyAhMUABxYc9eeBcfPzixLAAIAHFhzFw0yNjAzMTcxMzIyNTBaMAwwCgYDVR0VBAMKAQUwMgITFAAUDmByuDK24JzeAwACABQOYBcNMjYwMzE3MTMxMzA2WjAMMAoGA1UdFQQDCgEFMDICExQAG8ExAep66JuEmXoAAgAbwTEXDTI2MDMxNzA5NTEwMFowDDAKBgNVHRUEAwoBBTAyAhMUABdCeMZnKI4VeOA0AAIAF0J4Fw0yNjAzMTcwNDUwMTRaMAwwCgYDVR0VBAMKAQUwMgITFAAYSLZac71zzMZIBgACABhIthcNMjYwMzE3MDQwNjE3WjAMMAoGA1UdFQQDCgEBMDICExQAGEi1xAep9kRoy8sAAgAYSLUXDTI2MDMxNzA0MDYxN1owDDAKBgNVHRUEAwoBATAyAhMUABxRNkoVJ5tl2f12AAIAHFE2Fw0yNjAzMTcwNDA1MTZaMAwwCgYDVR0VBAMKAQEwMgITFAAcUTUfryBriXnICgACABxRNRcNMjYwMzE3MDQwNTE2WjAMMAoGA1UdFQQDCgEBMDICExQAE6bXWNHu1wlb6WEAAgATptcXDTI2MDMxNzA0MDUxNlowDDAKBgNVHRUEAwoBATAyAhMUABOm1nIye92DcM7jAAIAE6bWFw0yNjAzMTcwNDA1MTVaMAwwCgYDVR0VBAMKAQEwMgITFAARoDWR5JJzEtEhGgACABGgNRcNMjYwMzE3MDQwNTEyWjAMMAoGA1UdFQQDCgEBMDICExQAEaA0gNvazvH7x18AAgARoDQXDTI2MDMxNzA0MDUxMlowDDAKBgNVHRUEAwoBATAyAhMUABXaRZqhTjo/wUhcAAIAFdpFFw0yNjAzMTcwMzIwNThaMAwwCgYDVR0VBAMKAQUwMgITFAAZA2pXUokdz5LAKgACABkDahcNMjYwMzE3MDMwMTU4WjAMMAoGA1UdFQQDCgEFMDICExQAGRpceNJUn7XrHqMAAgAZGlwXDTI2MDMxNzAyNTEwOFowDDAKBgNVHRUEAwoBBTAyAhMUABpcFiU5tx6qgGk2AAIAGlwWFw0yNjAzMTcwMjQ0MDlaMAwwCgYDVR0VBAMKAQUwMgITFAAa1LlHLf3dpOMa/QACABrUuRcNMjYwMzE3MDIyNDM1WjAMMAoGA1UdFQQDCgEFMDICExQAFzEFTdk2/DpudRMAAgAXMQUXDTI2MDMxNzAxNDYyMlowDDAKBgNVHRUEAwoBBTAyAhMUABowSK30/nnCnHZjAAIAGjBIFw0yNjAzMTcwMDEwMTBaMAwwCgYDVR0VBAMKAQUwMgITFAAcFV7vlWFeZ3g4rgACABwVXhcNMjYwMzE2MjMxNzI4WjAMMAoGA1UdFQQDCgEFMDICExQAGViVf5PDJT9OwH8AAgAZWJUXDTI2MDMxNjIyNDQ1OVowDDAKBgNVHRUEAwoBBTAyAhMUABllCUbwQ1+APUoRAAIAGWUJFw0yNjAzMTYyMjE2NTFaMAwwCgYDVR0VBAMKAQUwMgITFAAXqPPHHN8MQOmLPwACABeo8xcNMjYwMzE2MjIwNzEwWjAMMAoGA1UdFQQDCgEBMDICExQAF6jyku9Tb5DkBK8AAgAXqPIXDTI2MDMxNjIyMDcxMFowDDAKBgNVHRUEAwoBATAyAhMUABw90bg/9xdEX3oaAAIAHD3RFw0yNjAzMTYyMTAwMzlaMAwwCgYDVR0VBAMKAQUwMgITFAAW5AM2qOU1zbMzGQACABbkAxcNMjYwMzE2MjA1MzM2WjAMMAoGA1UdFQQDCgEBMDICExQAFDVuTfRpQpbDCQ4AAgAUNW4XDTI2MDMxNjIwNTMzNVowDDAKBgNVHRUEAwoBATAyAhMUABxY+qSyOB/OT3KtAAIAHFj6Fw0yNjAzMTYyMDIzMjVaMAwwCgYDVR0VBAMKAQUwMgITFAAQxFqpBOLK52C6cAACABDEWhcNMjYwMzE2MjAxMzQwWjAMMAoGA1UdFQQDCgEBMDICExQAEMRZDe12CwLqep0AAgAQxFkXDTI2MDMxNjIwMTM0MFowDDAKBgNVHRUEAwoBATAyAhMUABvf2gb3DUMiWh4PAAIAG9/aFw0yNjAzMTYxOTU0MTZaMAwwCgYDVR0VBAMKAQUwMgITFAASH81Ue5FLGoX/bgACABIfzRcNMjYwMzE2MTkxMTA2WjAMMAoGA1UdFQQDCgEBMDICExQAEh/M7Vh8WjQwnU4AAgASH8wXDTI2MDMxNjE5MTEwNlowDDAKBgNVHRUEAwoBATAyAhMUABxbbe2U35Z8zTi0AAIAHFttFw0yNjAzMTYxODQ5NDdaMAwwCgYDVR0VBAMKAQUwMgITFAAQRXuwWC7UDZ4U1QACABBFexcNMjYwMzE2MTg0OTQ1WjAMMAoGA1UdFQQDCgEFMDICExQAFpo5LixfV0k4Hr4AAgAWmjkXDTI2MDMxNjE4MzkzMlowDDAKBgNVHRUEAwoBATAyAhMUABaaOO/hCUPwh0PTAAIAFpo4Fw0yNjAzMTYxODM5MzJaMAwwCgYDVR0VBAMKAQEwMgITFAAcW3Q5Ny79tAcaiAACABxbdBcNMjYwMzE2MTgzODIwWjAMMAoGA1UdFQQDCgEBMDICExQAHFtzJqNyi68kIk8AAgAcW3MXDTI2MDMxNjE4MzgyMFowDDAKBgNVHRUEAwoBATAyAhMUABxbZmk0Pen1Ss8EAAIAHFtmFw0yNjAzMTYxODMwMjZaMAwwCgYDVR0VBAMKAQEwMgITFAAcW2XC1QLI+H9LzAACABxbZRcNMjYwMzE2MTgzMDI2WjAMMAoGA1UdFQQDCgEBMDICExQAGrBvPWq7F6GXL84AAgAasG8XDTI2MDMxNjE4MDgzMlowDDAKBgNVHRUEAwoBBTAyAhMUABRHrQEbWmPpHy04AAIAFEetFw0yNjAzMTYxNzM3MDdaMAwwCgYDVR0VBAMKAQEwMgITFAAUR6w/ItWl3skFiAACABRHrBcNMjYwMzE2MTczNzA3WjAMMAoGA1UdFQQDCgEBMDICExQAEs7SC4BGNm9XetQAAgASztIXDTI2MDMxNjE3MzQ0NVowDDAKBgNVHRUEAwoBATAyAhMUABLO0TRnWksiS8yPAAIAEs7RFw0yNjAzMTYxNzM0NDVaMAwwCgYDVR0VBAMKAQEwMgITFAAQpWHYiLQFwAQTSwACABClYRcNMjYwMzE2MTcyMDQyWjAMMAoGA1UdFQQDCgEBMDICExQAEKVgynZk2Pv/JeMAAgAQpWAXDTI2MDMxNjE3MjA0MlowDDAKBgNVHRUEAwoBATAyAhMUABBIhiPDUrd7Ic19AAIAEEiGFw0yNjAzMTYxNzA5MzlaMAwwCgYDVR0VBAMKAQEwMgITFAAQSIXVn5Lv0ZRr/wACABBIhRcNMjYwMzE2MTcwOTM5WjAMMAoGA1UdFQQDCgEBMDICExQAG9YWo1qGFr92rVcAAgAb1hYXDTI2MDMxNjE2NTcwMVowDDAKBgNVHRUEAwoBATAyAhMUABvWFdtXPMu41bZ3AAIAG9YVFw0yNjAzMTYxNjU3MDFaMAwwCgYDVR0VBAMKAQEwMgITFAAX5tBGkI6xAamREwACABfm0BcNMjYwMzE2MTYzMzM2WjAMMAoGA1UdFQQDCgEBMDICExQAF+bP8Uh6X+0KYvYAAgAX5s8XDTI2MDMxNjE2MzMzNlowDDAKBgNVHRUEAwoBATAyAhMUABe6PSx/EOuC6eyvAAIAF7o9Fw0yNjAzMTYxNjE2MjdaMAwwCgYDVR0VBAMKAQUwMgITFAAUhXkzjmcpmyWp5wACABSFeRcNMjYwMzE2MTYxMjA0WjAMMAoGA1UdFQQDCgEBMDICExQAFIV4KxPdTTP5/HsAAgAUhXgXDTI2MDMxNjE2MTIwNFowDDAKBgNVHRUEAwoBATAyAhMUABtItYd4R4x1LBf+AAIAG0i1Fw0yNjAzMTYxNjA5MTVaMAwwCgYDVR0VBAMKAQUwMgITFAAUhpdFm756usZzqgACABSGlxcNMjYwMzE2MTUzNTQ3WjAMMAoGA1UdFQQDCgEBMDICExQAFIaWNWo2pjyT7qYAAgAUhpYXDTI2MDMxNjE1MzU0N1owDDAKBgNVHRUEAwoBATAyAhMUAA/oGVY2ApX80vH4AAIAD+gZFw0yNjAzMTYxNTI2MTZaMAwwCgYDVR0VBAMKAQEwMgITFAAP6Bh3m9vSQUjgTAACAA/oGBcNMjYwMzE2MTUyNjE2WjAMMAoGA1UdFQQDCgEBMDICExQAGsSdaggc2Sn4+IUAAgAaxJ0XDTI2MDMxNjE1MTczM1owDDAKBgNVHRUEAwoBATAyAhMUABrEnD88Wt4VXEGBAAIAGsScFw0yNjAzMTYxNTE3MzNaMAwwCgYDVR0VBAMKAQEwMgITFAAcWOW0l7ehDMj9LwACABxY5RcNMjYwMzE2MTQ0MzExWjAMMAoGA1UdFQQDCgEBMDICExQAHFjkgbFW7HMHxncAAgAcWOQXDTI2MDMxNjE0NDMxMVowDDAKBgNVHRUEAwoBATAyAhMUABh6pCTwcikAXYtoAAIAGHqkFw0yNjAzMTYxNDMyNTJaMAwwCgYDVR0VBAMKAQUwMgITFAAbSRV6IHGpUtRT+AACABtJFRcNMjYwMzE2MDUwMTQ3WjAMMAoGA1UdFQQDCgEFMDICExQAHFizvZ09raqP5LsAAgAcWLMXDTI2MDMxNjA0MTIzNVowDDAKBgNVHRUEAwoBBTAyAhMUABGE/wGEm9WbWYVkAAIAEYT/Fw0yNjAzMTYwNDA1MDJaMAwwCgYDVR0VBAMKAQEwMgITFAARhP5KaRtNMT6vDgACABGE/hcNMjYwMzE2MDQwNTAyWjAMMAoGA1UdFQQDCgEBMDICExQAE1HwEbGRXGT3gnIAAgATUfAXDTI2MDMxNjA0MDQzMVowDDAKBgNVHRUEAwoBATAyAhMUABNR78GNEH+IKebGAAIAE1HvFw0yNjAzMTYwNDA0MzBaMAwwCgYDVR0VBAMKAQEwMgITFAAZVsXiYlQWli40VAACABlWxRcNMjYwMzE2MDI0NDMzWjAMMAoGA1UdFQQDCgEFMDICExQAGcJ5h8eDrMmAKlcAAgAZwnkXDTI2MDMxNjAyNDIzNVowDDAKBgNVHRUEAwoBBTAyAhMUABxSe1wG6ZgQOpdEAAIAHFJ7Fw0yNjAzMTYwMTQ3MDFaMAwwCgYDVR0VBAMKAQUwMgITFAATSyzuOyrdrZ5xaAACABNLLBcNMjYwMzE2MDExMzE4WjAMMAoGA1UdFQQDCgEBMDICExQAE0srQ7/qxIRq+LMAAgATSysXDTI2MDMxNjAxMTMxN1owDDAKBgNVHRUEAwoBATAyAhMUABpWzS70Nb1+IjL7AAIAGlbNFw0yNjAzMTUyMzI4MDdaMAwwCgYDVR0VBAMKAQUwMgITFAAVEkLX/PoHpMhtBgACABUSQhcNMjYwMzE1MjIyNjQ0WjAMMAoGA1UdFQQDCgEFMDICExQAFgfsi3aXL0RYr04AAgAWB+wXDTI2MDMxNTE4MTUyOFowDDAKBgNVHRUEAwoBBTAyAhMUABh7Dmq6TNo2VBZ0AAIAGHsOFw0yNjAzMTUxODAyMTNaMAwwCgYDVR0VBAMKAQUwMgITFAAWeEnU5b7pFoeV9AACABZ4SRcNMjYwMzE1MTUzMTAwWjAMMAoGA1UdFQQDCgEFMDICExQAEu2o0VcShuGBYhgAAgAS7agXDTI2MDMxNTE0MDQyN1owDDAKBgNVHRUEAwoBBTAyAhMUABwk473k+v/I7DHlAAIAHCTjFw0yNjAzMTUwNjM1MjJaMAwwCgYDVR0VBAMKAQUwMgITFAAUGWQDGF8NMvF+RQACABQZZBcNMjYwMzE1MDQ1MDQzWjAMMAoGA1UdFQQDCgEFMDICExQAGsuy61FFppthIJgAAgAay7IXDTI2MDMxNTA0NDcyMVowDDAKBgNVHRUEAwoBBTAyAhMUABxSddFjAZi1iFDDAAIAHFJ1Fw0yNjAzMTUwNDI3MzlaMAwwCgYDVR0VBAMKAQUwMgITFAAWQMqoiM0GRVJCCAACABZAyhcNMjYwMzE1MDQwNTQ1WjAMMAoGA1UdFQQDCgEBMDICExQAFkDJaxYVdMVFNXkAAgAWQMkXDTI2MDMxNTA0MDU0NVowDDAKBgNVHRUEAwoBATAyAhMUABq+7Le8fT37jlh+AAIAGr7sFw0yNjAzMTUwMjM4NDhaMAwwCgYDVR0VBAMKAQUwMgITFAASP1EHXvknxE244wACABI/URcNMjYwMzE1MDIyMjExWjAMMAoGA1UdFQQDCgEBMDICExQAEj9QLd4YmyWWfHsAAgASP1AXDTI2MDMxNTAyMjIxMVowDDAKBgNVHRUEAwoBATAyAhMUABWI8ll3M7Vo9XTvAAIAFYjyFw0yNjAzMTUwMjEyMDFaMAwwCgYDVR0VBAMKAQUwMgITFAAXMobiSa56TXzI2AACABcyhhcNMjYwMzE1MDIwMjA4WjAMMAoGA1UdFQQDCgEFMDICExQAFr398ujNXtTosg4AAgAWvf0XDTI2MDMxNTAxMTY0NFowDDAKBgNVHRUEAwoBBTAyAhMUABpNWIvD2VZgwYQMAAIAGk1YFw0yNjAzMTUwMDQxMTlaMAwwCgYDVR0VBAMKAQUwMgITFAAZM66voSvk742vcwACABkzrhcNMjYwMzE0MjI0ODU5WjAMMAoGA1UdFQQDCgEFMDICExQAFAfe4cmednFcM8gAAgAUB94XDTI2MDMxNDIxNDUyNFowDDAKBgNVHRUEAwoBBTAyAhMUABg6giqfylDG/NunAAIAGDqCFw0yNjAzMTQyMTQ0MTlaMAwwCgYDVR0VBAMKAQUwMgITFAAXaM+HOo4eYJ63cgACABdozxcNMjYwMzE0MTkzODM2WjAMMAoGA1UdFQQDCgEFMDICExQAGsvUnEw3zQzGTs8AAgAay9QXDTI2MDMxNDE4NDY0MlowDDAKBgNVHRUEAwoBBTAyAhMUABgVr31Kl8EdTBjGAAIAGBWvFw0yNjAzMTQxODQxMDdaMAwwCgYDVR0VBAMKAQEwMgITFAAYFa7ygDv5WRQ0zQACABgVrhcNMjYwMzE0MTg0MTA3WjAMMAoGA1UdFQQDCgEBMDICExQAF6i8frL3NYVdYB8AAgAXqLwXDTI2MDMxNDE4MTEyMFowDDAKBgNVHRUEAwoBBTAyAhMUABxYLQoqVqFFVjmZAAIAHFgtFw0yNjAzMTQxODAwMDBaMAwwCgYDVR0VBAMKAQUwMgITFAAY3VmZ95UYZ4F1YQACABjdWRcNMjYwMzE0MTc1NjQ3WjAMMAoGA1UdFQQDCgEFMDICExQAGWNY9IoeP3BILkcAAgAZY1gXDTI2MDMxNDE3NTYwOVowDDAKBgNVHRUEAwoBATAyAhMUABljV1VtLfay+ecpAAIAGWNXFw0yNjAzMTQxNzU2MDlaMAwwCgYDVR0VBAMKAQEwMgITFAAVIVtJsSB68DkTIAACABUhWxcNMjYwMzE0MTczODQ4WjAMMAoGA1UdFQQDCgEBMDICExQAFSFaL42nm1TfEMUAAgAVIVoXDTI2MDMxNDE3Mzg0OFowDDAKBgNVHRUEAwoBATAyAhMUABQHSqDezNB4JTrSAAIAFAdKFw0yNjAzMTQxNzI5MzRaMAwwCgYDVR0VBAMKAQUwMgITFAAcRU4xdbg72CmnhAACABxFThcNMjYwMzIxMTcwMTE5WjAMMAoGA1UdFQQDCgEFMDICExQAEw912fyGSAgl0ZoAAgATD3UXDTI2MDMyMTE2NTY0MFowDDAKBgNVHRUEAwoBATAyAhMUABMPdE6xlZHZz7esAAIAEw90Fw0yNjAzMjExNjU2NDBaMAwwCgYDVR0VBAMKAQEwMgITFAAWj/tS4OUOQ+EcGQACABaP+xcNMjYwMzIxMTYxNDI5WjAMMAoGA1UdFQQDCgEBMDICExQAFo/6EgKQF59VJucAAgAWj/oXDTI2MDMyMTE2MTQyOVowDDAKBgNVHRUEAwoBATAyAhMUABFQO84kIxq6nhnwAAIAEVA7Fw0yNjAzMjExNTA2NTNaMAwwCgYDVR0VBAMKAQEwMgITFAARUDohlMVC1TIO2AACABFQOhcNMjYwMzIxMTUwNjUzWjAMMAoGA1UdFQQDCgEBMDICExQAFEpAqJjaZRc1V3MAAgAUSkAXDTI2MDMyMTEzNTcwNVowDDAKBgNVHRUEAwoBBTAyAhMUABf1qTyOU9XJID6mAAIAF/WpFw0yNjAzMjExMzQ3MjRaMAwwCgYDVR0VBAMKAQEwMgITFAAX9ahYHZVm4tfquQACABf1qBcNMjYwMzIxMTM0NzI0WjAMMAoGA1UdFQQDCgEBMDICExQAGjaZGuH+tqd2AjgAAgAaNpkXDTI2MDMyMTA1MTI1MFowDDAKBgNVHRUEAwoBATAyAhMUABo2mB8+92iQRSy5AAIAGjaYFw0yNjAzMjEwNTEyNTBaMAwwCgYDVR0VBAMKAQEwMgITFAAcSHF1xBO7JboM7wACABxIcRcNMjYwMzIxMDUxMjExWjAMMAoGA1UdFQQDCgEFMDICExQAGdS9+u8khr1pSd4AAgAZ1L0XDTI2MDMyMTA0NDczNVowDDAKBgNVHRUEAwoBBTAyAhMUABafZje1X5rM051CAAIAFp9mFw0yNjAzMjEwNDE0NTNaMAwwCgYDVR0VBAMKAQEwMgITFAAWn2VYjKLdI+mwJQACABafZRcNMjYwMzIxMDQxNDUzWjAMMAoGA1UdFQQDCgEBMDICExQAEMG8VU+IoRIBrGQAAgAQwbwXDTI2MDMyMTA0MTM1OVowDDAKBgNVHRUEAwoBATAyAhMUABDBu6aqD34TiSC3AAIAEMG7Fw0yNjAzMjEwNDEzNTlaMAwwCgYDVR0VBAMKAQEwMgITFAAaA9V7SwIMQBwj+QACABoD1RcNMjYwMzIxMDMzOTE4WjAMMAoGA1UdFQQDCgEFMDICExQAEIrgh/JDWysn6xIAAgAQiuAXDTI2MDMyMTAxMDUxOVowDDAKBgNVHRUEAwoBATAyAhMUABCK4bIDorA5Q1MEAAIAEIrhFw0yNjAzMjEwMTA1MTlaMAwwCgYDVR0VBAMKAQEwMgITFAAagyaObHLnuFpKYAACABqDJhcNMjYwMzIxMDAwMzAzWjAMMAoGA1UdFQQDCgEFMDICExQAGYxCacPlcbR0AagAAgAZjEIXDTI2MDMyMDIzMjMwNlowDDAKBgNVHRUEAwoBBTAyAhMUABxxkBAuP3FN3An5AAIAHHGQFw0yNjAzMjAyMjMyMjdaMAwwCgYDVR0VBAMKAQEwMgITFAAccY/d+pfXm4H9vQACABxxjxcNMjYwMzIwMjIzMjI3WjAMMAoGA1UdFQQDCgEBMDICExQAFHvveX3d93Cl51IAAgAUe+8XDTI2MDMyMDIyMTU1NVowDDAKBgNVHRUEAwoBBTAyAhMUABxw6JQd7RpBK7NpAAIAHHDoFw0yNjAzMjAyMDQ1MDlaMAwwCgYDVR0VBAMKAQEwMgITFAAccOelN3CnHcKkXQACABxw5xcNMjYwMzIwMjA0NTA5WjAMMAoGA1UdFQQDCgEBMDICExQAEUG1SqddVS9KiigAAgARQbUXDTI2MDMyMDE5NTAzOVowDDAKBgNVHRUEAwoBATAyAhMUABFBtLamD4NzbZFSAAIAEUG0Fw0yNjAzMjAxOTUwMzhaMAwwCgYDVR0VBAMKAQEwMgITFAAa1LTjlywmaPxCigACABrUtBcNMjYwMzIwMTgzNDE4WjAMMAoGA1UdFQQDCgEBMDICExQAGtSzSk+kW5kR3rUAAgAa1LMXDTI2MDMyMDE4MzQxOFowDDAKBgNVHRUEAwoBATAyAhMUABZVNdOex9N3Vb6DAAIAFlU1Fw0yNjAzMjAxNzU4MTRaMAwwCgYDVR0VBAMKAQEwMgITFAAWVTSkKkaZRhw/7gACABZVNBcNMjYwMzIwMTc1ODE0WjAMMAoGA1UdFQQDCgEBMDICExQAGQGghOGUF3luDCcAAgAZAaAXDTI2MDMyMDE3NDIyM1owDDAKBgNVHRUEAwoBBTAyAhMUABRbqoCnQ1XJ7U3XAAIAFFuqFw0yNjAzMjAxNzM2MzlaMAwwCgYDVR0VBAMKAQEwMgITFAAUW6nzAjca33s5WAACABRbqRcNMjYwMzIwMTczNjM5WjAMMAoGA1UdFQQDCgEBMDICExQAG52wPaELBg0qXhIAAgAbnbAXDTI2MDMyMDE3MDY0NVowDDAKBgNVHRUEAwoBBTAyAhMUABrQlAqDrnsCGGWNAAIAGtCUFw0yNjAzMjAxNjE5MDVaMAwwCgYDVR0VBAMKAQEwMgITFAAa0JMWFrkdu3NWEgACABrQkxcNMjYwMzIwMTYxOTA1WjAMMAoGA1UdFQQDCgEBMDICExQAD6FwrnXsDt63lPUAAgAPoXAXDTI2MDMyMDE1NTQ0MlowDDAKBgNVHRUEAwoBATAyAhMUAA+hb3p1tfi/YQv1AAIAD6FvFw0yNjAzMjAxNTU0NDJaMAwwCgYDVR0VBAMKAQEwMgITFAAYS3/tr8jeRxE0TgACABhLfxcNMjYwMzIwMTUxOTQzWjAMMAoGA1UdFQQDCgEBMDICExQAGEt+Urko0Ic+nzUAAgAYS34XDTI2MDMyMDE1MTk0M1owDDAKBgNVHRUEAwoBATAyAhMUABxtfcPeUsCH5BNOAAIAHG19Fw0yNjAzMjAxNDU5MzZaMAwwCgYDVR0VBAMKAQUwMgITFAAY6otP9NAXHRV7CwACABjqixcNMjYwMzIwMTQ0OTQyWjAMMAoGA1UdFQQDCgEFMDICExQAFHWy12apu71KUTsAAgAUdbIXDTI2MDMyMDE0MjgyNlowDDAKBgNVHRUEAwoBBTAyAhMUABZtIm+9hETMQ8vaAAIAFm0iFw0yNjAzMjAxMzQ4MTBaMAwwCgYDVR0VBAMKAQEwMgITFAAWbSG1SdocrLqhvgACABZtIRcNMjYwMzIwMTM0ODA5WjAMMAoGA1UdFQQDCgEBMDICExQAEMPt4THc2jZtuSkAAgAQw+0XDTI2MDMyMDEzMDE0M1owDDAKBgNVHRUEAwoBBTAyAhMUABxr0tovfUkjr9YQAAIAHGvSFw0yNjAzMjAwNjEwMDlaMAwwCgYDVR0VBAMKAQEwMgITFAAca9FxqU5HgPiGOwACABxr0RcNMjYwMzIwMDYxMDA4WjAMMAoGA1UdFQQDCgEBMDICExQAEzdYi+kp5wnUgogAAgATN1gXDTI2MDMyMDAzNDcwMFowDDAKBgNVHRUEAwoBBTAyAhMUABwMRSjPMK7LLFyBAAIAHAxFFw0yNjAzMjAwMjUwMDlaMAwwCgYDVR0VBAMKAQUwMgITFAAcMOh1qKyM+J9JcwACABww6BcNMjYwMzIwMDEzMzAyWjAMMAoGA1UdFQQDCgEFMDICExQAFB8HFzZKSWfRiFEAAgAUHwcXDTI2MDMyMDAwNDk0M1owDDAKBgNVHRUEAwoBBTAyAhMUABnckDoV+2BBgW3tAAIAGdyQFw0yNjAzMjAwMDQ4NDFaMAwwCgYDVR0VBAMKAQUwMgITFAAaUwKf4LoHJJPK5wACABpTAhcNMjYwMzE5MjMxNzIyWjAMMAoGA1UdFQQDCgEFMDICExQAGGLx5BYVAino6c8AAgAYYvEXDTI2MDMxOTIzMTQyMlowDDAKBgNVHRUEAwoBBTAyAhMUABfBGUofJ8QP0eJEAAIAF8EZFw0yNjAzMTkyMjI4MzdaMAwwCgYDVR0VBAMKAQUwMgITFAAbD9SnCwvudvmVYQACABsP1BcNMjYwMzE5MjIxMjE5WjAMMAoGA1UdFQQDCgEFMDICExQAFbW+kWVoK9y9QEkAAgAVtb4XDTI2MDMxOTIyMTA1MFowDDAKBgNVHRUEAwoBBTAyAhMUABwDEwhVqI0/+1ryAAIAHAMTFw0yNjAzMTkyMjA1MTJaMAwwCgYDVR0VBAMKAQUwMgITFAAaXvCXOg5lUrZcKQACABpe8BcNMjYwMzE5MjE1OTAzWjAMMAoGA1UdFQQDCgEBMDICExQAGl7vatb3UDg4I24AAgAaXu8XDTI2MDMxOTIxNTkwM1owDDAKBgNVHRUEAwoBATAyAhMUABACv407AAh1Y2BRAAIAEAK/Fw0yNjAzMTkyMTU0MTVaMAwwCgYDVR0VBAMKAQEwMgITFAAQAr5Ca2CeXPfc4AACABACvhcNMjYwMzE5MjE1NDE1WjAMMAoGA1UdFQQDCgEBMDICExQAFxVWD8qj63QTECYAAgAXFVYXDTI2MDMxOTIxNTMxOFowDDAKBgNVHRUEAwoBBTAyAhMUABnUCG+wnRgD6D1AAAIAGdQIFw0yNjAzMTkyMTQ5MDJaMAwwCgYDVR0VBAMKAQEwMgITFAAZ1AfJd7P6krO3jAACABnUBxcNMjYwMzE5MjE0OTAyWjAMMAoGA1UdFQQDCgEBMDICExQAHGwtw/9Ejyk34c8AAgAcbC0XDTI2MDMxOTIxMjcwMlowDDAKBgNVHRUEAwoBBTAyAhMUABiLOnk9ROsebIcqAAIAGIs6Fw0yNjAzMTkyMTIzMDhaMAwwCgYDVR0VBAMKAQUwMgITFAAT5WQxf+OYWtwoNQACABPlZBcNMjYwMzE5MjEyMjM0WjAMMAoGA1UdFQQDCgEFMDICExQAFzVe+ChtsYAnfH8AAgAXNV4XDTI2MDMxOTIxMDUzNVowDDAKBgNVHRUEAwoBBTAyAhMUABQbvV9mtsykudcRAAIAFBu9Fw0yNjAzMTkyMDI5MjRaMAwwCgYDVR0VBAMKAQEwMgITFAAUG7ws8UlfVTjJaQACABQbvBcNMjYwMzE5MjAyOTI0WjAMMAoGA1UdFQQDCgEBMDICExQAGJilxjqPkLwwirEAAgAYmKUXDTI2MDMxOTIwMjEzM1owDDAKBgNVHRUEAwoBATAyAhMUABiYpKUaFLRPIAABAAIAGJikFw0yNjAzMTkyMDIxMzNaMAwwCgYDVR0VBAMKAQEwMgITFAAZEdvrG7U0BSxKmwACABkR2xcNMjYwMzE5MTk1OTAxWjAMMAoGA1UdFQQDCgEFMDICExQAE+UHj5F8tKX5XjIAAgAT5QcXDTI2MDMxOTE5NTIxNFowDDAKBgNVHRUEAwoBATAyAhMUABPlBvmNAZ+Qnep7AAIAE+UGFw0yNjAzMTkxOTUyMTRaMAwwCgYDVR0VBAMKAQEwMgITFAARuGmJwwHwGET/GAACABG4aRcNMjYwMzE5MTk0NzU4WjAMMAoGA1UdFQQDCgEBMDICExQAEbhoNZKpz6wfduAAAgARuGgXDTI2MDMxOTE5NDc1OFowDDAKBgNVHRUEAwoBATAyAhMUABu9cVUxDlrjIPcTAAIAG71xFw0yNjAzMTkxODA2NTFaMAwwCgYDVR0VBAMKAQUwMgITFAAQt72MiK3I1rm5VwACABC3vRcNMjYwMzE5MTczNzEwWjAMMAoGA1UdFQQDCgEBMDICExQAELe8gwiyOP6v2w0AAgAQt7wXDTI2MDMxOTE3MzcxMFowDDAKBgNVHRUEAwoBATAyAhMUABk97BBX0mlnfalqAAIAGT3sFw0yNjAzMTkxNzAyNTJaMAwwCgYDVR0VBAMKAQUwMgITFAAcaf+VLKplo3wgdwACABxp/xcNMjYwMzE5MTcwMDUwWjAMMAoGA1UdFQQDCgEBMDICExQAHGn+iUVgSitxXO8AAgAcaf4XDTI2MDMxOTE3MDA1MFowDDAKBgNVHRUEAwoBATAyAhMUABHuLFAVeQGei7IsAAIAEe4sFw0yNjAzMTkxNzAwMjZaMAwwCgYDVR0VBAMKAQEwMgITFAAR7iss7pcYEmUjBwACABHuKxcNMjYwMzE5MTcwMDI2WjAMMAoGA1UdFQQDCgEBMDICExQAEB+FHdQz+1IgeFoAAgAQH4UXDTI2MDMxOTE2MjAyN1owDDAKBgNVHRUEAwoBATAyAhMUABAfhIMm0pdyvtneAAIAEB+EFw0yNjAzMTkxNjIwMjdaMAwwCgYDVR0VBAMKAQEwMgITFAAcSKTkex3lAZJ4mQACABxIpBcNMjYwMzE5MTU0NzMzWjAMMAoGA1UdFQQDCgEFMDICExQAEl3kX4vjBfvIxtQAAgASXeQXDTI2MDMxOTE1MjkwOVowDDAKBgNVHRUEAwoBATAyAhMUABJd49XYIeeTjh4UAAIAEl3jFw0yNjAzMTkxNTI5MDlaMAwwCgYDVR0VBAMKAQEwMgITFAAcM4unG+4/GrHPKgACABwzixcNMjYwMzE5MTUxODEzWjAMMAoGA1UdFQQDCgEFMDICExQAHGgbQMNoPVfRhi8AAgAcaBsXDTI2MDMxOTE0MTg0NFowDDAKBgNVHRUEAwoBBTAyAhMUABxdlo0e/gUV5BidAAIAHF2WFw0yNjAzMTkxNDA5NDBaMAwwCgYDVR0VBAMKAQUwMgITFAAZ60xlfnfNj6m6eQACABnrTBcNMjYwMzE5MTAzOTA2WjAMMAoGA1UdFQQDCgEBMDICExQAGetLXTObQkl6DX8AAgAZ60sXDTI2MDMxOTEwMzkwNlowDDAKBgNVHRUEAwoBATAyAhMUABhWw0t+HXhLpM5hAAIAGFbDFw0yNjAzMTkwNjA4MzZaMAwwCgYDVR0VBAMKAQUwMgITFAAaMxaDlzn6NPADiQACABozFhcNMjYwMzE5MDU1MjAyWjAMMAoGA1UdFQQDCgEFMDICExQAGZyyqVLPkrHmAhAAAgAZnLIXDTI2MDMxOTA1MDM1MFowDDAKBgNVHRUEAwoBBTAyAhMUABFvikQwm8I79Kc+AAIAEW+KFw0yNjAzMTkwNDEzNTJaMAwwCgYDVR0VBAMKAQEwMgITFAARb4nDCEGzK/RN8wACABFviRcNMjYwMzE5MDQxMzUyWjAMMAoGA1UdFQQDCgEBMDICExQAGKTcaPfEdDa2pO8AAgAYpNwXDTI2MDMxOTA0MDYxNlowDDAKBgNVHRUEAwoBBTAyAhMUABRnIL6qlwl/nxx3AAIAFGcgFw0yNjAzMTkwMTIyMjBaMAwwCgYDVR0VBAMKAQUwMgITFAAYqDZjLTEzIFoQ1gACABioNhcNMjYwMzE4MjI1MjAxWjAMMAoGA1UdFQQDCgEFMDICExQAFW9ZBfIW0bQRZaoAAgAVb1kXDTI2MDMxODIyNDY1NlowDDAKBgNVHRUEAwoBBTAyAhMUABDHQt0tk0Xc2vlWAAIAEMdCFw0yNjAzMTgyMjI2MThaMAwwCgYDVR0VBAMKAQEwMgITFAAQx0H1f1krREBdPgACABDHQRcNMjYwMzE4MjIyNjE4WjAMMAoGA1UdFQQDCgEBMDICExQAEAo99YkvxSLPZS4AAgAQCj0XDTI2MDMxODIxMzU1NlowDDAKBgNVHRUEAwoBATAyAhMUABAKPIc1SWvxpo1/AAIAEAo8Fw0yNjAzMTgyMTM1NTZaMAwwCgYDVR0VBAMKAQEwMgITFAAcZyNFU6hHa7NMIQACABxnIxcNMjYwMzE4MjEyMDQyWjAMMAoGA1UdFQQDCgEBMDICExQAHGciqAn6nN/VC6wAAgAcZyIXDTI2MDMxODIxMjA0MlowDDAKBgNVHRUEAwoBATAyAhMUABZnCYmDd1pXC4RKAAIAFmcJFw0yNjAzMTgyMDExNDhaMAwwCgYDVR0VBAMKAQEwMgITFAAWZwh5Gpoz4mQ3JQACABZnCBcNMjYwMzE4MjAxMTQ4WjAMMAoGA1UdFQQDCgEBMDICExQAHA14Z2Wvs4w3OTcAAgAcDXgXDTI2MDMxODE5NTg0MFowDDAKBgNVHRUEAwoBATAyAhMUABwNd7tBUJfuLz1fAAIAHA13Fw0yNjAzMTgxOTU4NDBaMAwwCgYDVR0VBAMKAQEwMgITFAARknBzFf9Pibr3hwACABGScBcNMjYwMzE4MTkyODQ3WjAMMAoGA1UdFQQDCgEBMDICExQAEZJxHzMZAGU14ZEAAgARknEXDTI2MDMxODE5Mjg0N1owDDAKBgNVHRUEAwoBATAyAhMUABiLMh95aEJ0cyk/AAIAGIsyFw0yNjAzMTgxOTA4MzJaMAwwCgYDVR0VBAMKAQUwMgITFAASefKC76Q+qlT1BAACABJ58hcNMjYwMzE4MTg0NzA3WjAMMAoGA1UdFQQDCgEBMDICExQAEnnxnwTecqGeUsYAAgASefEXDTI2MDMxODE4NDcwN1owDDAKBgNVHRUEAwoBATAyAhMUABhktM+qW0bZqZSDAAIAGGS0Fw0yNjAzMTgxODM4NThaMAwwCgYDVR0VBAMKAQUwMgITFAAcZicH99Y6/7LxjQACABxmJxcNMjYwMzE4MTgzNTQ0WjAMMAoGA1UdFQQDCgEBMDICExQAHGYmn8lAKIdruQoAAgAcZiYXDTI2MDMxODE4MzU0NFowDDAKBgNVHRUEAwoBATAyAhMUABKcDhV+zK2NXx8CAAIAEpwOFw0yNjAzMTgxODI0MTJaMAwwCgYDVR0VBAMKAQEwMgITFAASnA06sr4loKOPfQACABKcDRcNMjYwMzE4MTgyNDEyWjAMMAoGA1UdFQQDCgEBMDICExQAFzHmHHDecyJV7lgAAgAXMeYXDTI2MDMxODE3MDIyM1owDDAKBgNVHRUEAwoBBTAyAhMUABxlI3kM6isthXh4AAIAHGUjFw0yNjAzMTgxNzAwNDhaMAwwCgYDVR0VBAMKAQUwMgITFAAYIC48TzGsOEl9nwACABggLhcNMjYwMzE4MTY1NTA3WjAMMAoGA1UdFQQDCgEFMDICExQAF6pEeSlwGeQkwzkAAgAXqkQXDTI2MDMxODE2Mjk0MlowDDAKBgNVHRUEAwoBATAyAhMUABeqQ2qQ36MUyuZHAAIAF6pDFw0yNjAzMTgxNjI5NDJaMAwwCgYDVR0VBAMKAQEwMgITFAAbxHqKQ7FuxSXA0QACABvEehcNMjYwMzE4MTYyOTQyWjAMMAoGA1UdFQQDCgEBMDICExQAG8R5UpBKfcVo5zIAAgAbxHkXDTI2MDMxODE2Mjk0MlowDDAKBgNVHRUEAwoBATAyAhMUABxkogXgFryhNII2AAIAHGSiFw0yNjAzMTgxNjI4MTRaMAwwCgYDVR0VBAMKAQEwMgITFAAcZKEO9dEueIZjowACABxkoRcNMjYwMzE4MTYyODE0WjAMMAoGA1UdFQQDCgEBMDICExQAEuldHAHTn6RbWa0AAgAS6V0XDTI2MDMxODE2MjcxM1owDDAKBgNVHRUEAwoBATAyAhMUABLpXI1ZlC/w75f3AAIAEulcFw0yNjAzMTgxNjI3MTNaMAwwCgYDVR0VBAMKAQEwMgITFAAbt9Hmwdn0iCIy7gACABu30RcNMjYwMzE4MTUyOTU1WjAMMAoGA1UdFQQDCgEBMDICExQAG7fS793SV4Gpr6UAAgAbt9IXDTI2MDMxODE1Mjk1NVowDDAKBgNVHRUEAwoBATAyAhMUABp/JKZHTkXDXupQAAIAGn8kFw0yNjAzMTgxNTIxNTZaMAwwCgYDVR0VBAMKAQEwMgITFAAafyOOMMURsDh2egACABp/IxcNMjYwMzE4MTUyMTU2WjAMMAoGA1UdFQQDCgEBMDICExQAGFK47gBQ3zehisQAAgAYUrgXDTI2MDMxODEzMzQzNFowDDAKBgNVHRUEAwoBBTAyAhMUABLBcvIR8dY6ZR5bAAIAEsFyFw0yNjAzMTgxMzIxNDJaMAwwCgYDVR0VBAMKAQEwMgITFAASwXE+u8xB2lhlggACABLBcRcNMjYwMzE4MTMyMTQyWjAMMAoGA1UdFQQDCgEBMDICExQAG4y8YBJFeb4s8lwAAgAbjLwXDTI2MDMxODEzMjE0MlowDDAKBgNVHRUEAwoBATAyAhMUABuMu9vaxRGA+4feAAIAG4y7Fw0yNjAzMTgxMzIxNDJaMAwwCgYDVR0VBAMKAQEwMgITFAASqVAn1ygeccakaAACABKpUBcNMjYwMzE4MDQxMjM2WjAMMAoGA1UdFQQDCgEBMDICExQAEqlPFNv/9KsBqMIAAgASqU8XDTI2MDMxODA0MTIzNlowDDAKBgNVHRUEAwoBATAyAhMUABFjLZ27VBSLlbjNAAIAEWMtFw0yNjAzMTgwNDEyMDJaMAwwCgYDVR0VBAMKAQEwMgITFAARYyzMFeybJ86DIwACABFjLBcNMjYwMzE4MDQxMjAyWjAMMAoGA1UdFQQDCgEBMDICExQAEFVfNl/Ohp2LQ6YAAgAQVV8XDTI2MDMxODA0MTE1N1owDDAKBgNVHRUEAwoBATAyAhMUABBVXv1UXP+NIAUCAAIAEFVeFw0yNjAzMTgwNDExNTdaMAwwCgYDVR0VBAMKAQEwMgITFAAZX6d6r2wWrp+cwwACABlfpxcNMjYwMzE4MDQxMTU0WjAMMAoGA1UdFQQDCgEBMDICExQAGV+mY/2b+grew3YAAgAZX6YXDTI2MDMxODA0MTE1NFowDDAKBgNVHRUEAwoBATAyAhMUABObgX3Whe5EybHbAAIAE5uBFw0yNjAzMTgwNDExMzJaMAwwCgYDVR0VBAMKAQEwMgITFAATm4C+WY8z5FHhtQACABObgBcNMjYwMzE4MDQxMTMxWjAMMAoGA1UdFQQDCgEBMDICExQAG6lGVkaw6hHSo4sAAgAbqUYXDTI2MDMxODA0MTA1OFowDDAKBgNVHRUEAwoBATAyAhMUABupRcz81aLvJhVvAAIAG6lFFw0yNjAzMTgwNDEwNThaMAwwCgYDVR0VBAMKAQEwMgITFAATfWhsd0CWnqbRuQACABN9aBcNMjYwMzE4MDQxMDE2WjAMMAoGA1UdFQQDCgEBMDICExQAE31nNiSgM9NUej4AAgATfWcXDTI2MDMxODA0MTAxNlowDDAKBgNVHRUEAwoBATAyAhMUABZcAO3I5AFmW5rOAAIAFlwAFw0yNjAzMTgwNDA5NDdaMAwwCgYDVR0VBAMKAQEwMgITFAAWW/8Ny08C3bLcWQACABZb/xcNMjYwMzE4MDQwOTQ3WjAMMAoGA1UdFQQDCgEBMDICExQAF7RvcX3RYrQFOm4AAgAXtG8XDTI2MDMxODAzNDYzN1owDDAKBgNVHRUEAwoBBTAyAhMUABtO0R1gb2KKL8UDAAIAG07RFw0yNjAzMTgwMzE0MDhaMAwwCgYDVR0VBAMKAQUwMgITFAAcXdysMqJIExf+kwACABxd3BcNMjYwMzE4MDEzNjU2WjAMMAoGA1UdFQQDCgEFMDICExQAEtF0/RKzNWzK+NIAAgAS0XQXDTI2MDMxNzIzMzMwNlowDDAKBgNVHRUEAwoBATAyAhMUABwPZ2vnBzYn+EwlAAIAHA9nFw0yNjAzMjUxOTUyMTVaMAwwCgYDVR0VBAMKAQEwMgITFAAcfILukxJlzXekVgACABx8ghcNMjYwMzI1MTkxMDU0WjAMMAoGA1UdFQQDCgEFMDICExQAFDKsIjO6XBTjilYAAgAUMqwXDTI2MDMyNTE5MDY1NFowDDAKBgNVHRUEAwoBATAyAhMUABQyqybnCEhEzntAAAIAFDKrFw0yNjAzMjUxOTA2NTRaMAwwCgYDVR0VBAMKAQEwMgITFAAcfxyTcLAUrJbwjwACABx/HBcNMjYwMzI1MTgwNjMyWjAMMAoGA1UdFQQDCgEBMDICExQAHH8bSEQECbqHkuYAAgAcfxsXDTI2MDMyNTE4MDYzMlowDDAKBgNVHRUEAwoBATAyAhMUABx+6lddbT558Io1AAIAHH7qFw0yNjAzMjUxNzU4NDFaMAwwCgYDVR0VBAMKAQEwMgITFAAcfumH/1CSjivvVgACABx+6RcNMjYwMzI1MTc1ODQxWjAMMAoGA1UdFQQDCgEBMDICExQAECtcTGqkhHYGsXAAAgAQK1wXDTI2MDMyNTE3NDMzOFowDDAKBgNVHRUEAwoBATAyAhMUABArW0CoZTs5wwKPAAIAECtbFw0yNjAzMjUxNzQzMzhaMAwwCgYDVR0VBAMKAQEwMgITFAAVNaQIaoX2BNLY/wACABU1pBcNMjYwMzI1MTczMDQyWjAMMAoGA1UdFQQDCgEBMDICExQAFTWjK/et3oxKq5QAAgAVNaMXDTI2MDMyNTE3MzA0MlowDDAKBgNVHRUEAwoBATAyAhMUABgi5+owuy8Q35baAAIAGCLnFw0yNjAzMjUxNzE3MjNaMAwwCgYDVR0VBAMKAQEwMgITFAAYIuY6GuJbNuM6SQACABgi5hcNMjYwMzI1MTcxNzIyWjAMMAoGA1UdFQQDCgEBMDICExQAEy4rBDVT7tZ21PkAAgATLisXDTI2MDMyNTE2MTUxNVowDDAKBgNVHRUEAwoBATAyAhMUABMuKs1DndsHZ+d1AAIAEy4qFw0yNjAzMjUxNjE1MTVaMAwwCgYDVR0VBAMKAQEwMgITFAAQ9z4ffjr+SvC6+wACABD3PhcNMjYwMzI1MTYwODIxWjAMMAoGA1UdFQQDCgEBMDICExQAEPc9eFp8aKIKS+oAAgAQ9z0XDTI2MDMyNTE2MDgyMVowDDAKBgNVHRUEAwoBATAyAhMUABxyaoDa/2+H1KJ2AAIAHHJqFw0yNjAzMjUxNjA0MzFaMAwwCgYDVR0VBAMKAQUwMgITFAAb+zuhzG3tNLksNgACABv7OxcNMjYwMzI1MTU0NjM4WjAMMAoGA1UdFQQDCgEBMDICExQAG/s6bkpN1bjM878AAgAb+zoXDTI2MDMyNTE1NDYzOFowDDAKBgNVHRUEAwoBATAyAhMUABZzkV+m8pK3s+YfAAIAFnORFw0yNjAzMjUxNTQzMTlaMAwwCgYDVR0VBAMKAQEwMgITFAAWc5DTPBscOFBPVgACABZzkBcNMjYwMzI1MTU0MzE5WjAMMAoGA1UdFQQDCgEBMDICExQAFNFqTdelHFYQri8AAgAU0WoXDTI2MDMyNTE1MzQwNlowDDAKBgNVHRUEAwoBATAyAhMUABTRaZerdQQYX4ltAAIAFNFpFw0yNjAzMjUxNTM0MDZaMAwwCgYDVR0VBAMKAQEwMgITFAAXHazTcqPyRv1T4wACABcdrBcNMjYwMzI1MTUxNzQ5WjAMMAoGA1UdFQQDCgEFMDICExQAF7vCRrDdsSRXJFsAAgAXu8IXDTI2MDMyNTExNTgwOVowDDAKBgNVHRUEAwoBATAyAhMUABe7wWX1JJ7R1ubuAAIAF7vBFw0yNjAzMjUxMTU4MDhaMAwwCgYDVR0VBAMKAQEwMgITFAAceYrFsYgUprKRfgACABx5ihcNMjYwMzI1MDYxMDA2WjAMMAoGA1UdFQQDCgEBMDICExQAHHmJjaWp0uSUE8MAAgAceYkXDTI2MDMyNTA2MTAwNlowDDAKBgNVHRUEAwoBATAyAhMUABe1Q7IFhB6mgUHgAAIAF7VDFw0yNjAzMjUwNDQ2NTFaMAwwCgYDVR0VBAMKAQUwMgITFAAcfEaaJ9Bo6Ul0VgACABx8RhcNMjYwMzI1MDQzMzMzWjAMMAoGA1UdFQQDCgEFMDICExQAGbNQ9xrlIsQRd1YAAgAZs1AXDTI2MDMyNTA0MDk0M1owDDAKBgNVHRUEAwoBATAyAhMUABmzT6KpLyvWk3ABAAIAGbNPFw0yNjAzMjUwNDA5NDNaMAwwCgYDVR0VBAMKAQEwMgITFAATAi0urWgjlmqCzwACABMCLRcNMjYwMzI1MDQwOTMzWjAMMAoGA1UdFQQDCgEBMDICExQAEwIsmzyuS8sAGEEAAgATAiwXDTI2MDMyNTA0MDkzM1owDDAKBgNVHRUEAwoBATAyAhMUABdeTiXJoD4rj7yhAAIAF15OFw0yNjAzMjUwNDA3MjZaMAwwCgYDVR0VBAMKAQEwMgITFAAXXk0YQu7jtktz9wACABdeTRcNMjYwMzI1MDQwNzI2WjAMMAoGA1UdFQQDCgEBMDICExQAGWHlE7r8SEUmSo4AAgAZYeUXDTI2MDMyNTA0MDcxMFowDDAKBgNVHRUEAwoBATAyAhMUABlh5Ne1ArcgIEx/AAIAGWHkFw0yNjAzMjUwNDA3MDlaMAwwCgYDVR0VBAMKAQEwMgITFAAYk78B4H4e50tQIQACABiTvxcNMjYwMzI1MDQwNjU0WjAMMAoGA1UdFQQDCgEBMDICExQAGJO+Wuy5dBOIa2oAAgAYk74XDTI2MDMyNTA0MDY1M1owDDAKBgNVHRUEAwoBATAyAhMUABu8rvqnBasERCgGAAIAG7yuFw0yNjAzMjUwMzUxMDhaMAwwCgYDVR0VBAMKAQUwMgITFAAb4cPGMAiVz2AS+wACABvhwxcNMjYwMzI1MDMyNzAwWjAMMAoGA1UdFQQDCgEFMDICExQAGK2lBRmrUmE2nRgAAgAYraUXDTI2MDMyNTAzMjMyOVowDDAKBgNVHRUEAwoBBTAyAhMUABheLPalPeyD/usZAAIAGF4sFw0yNjAzMjUwMzE0MzdaMAwwCgYDVR0VBAMKAQEwMgITFAAYXitSPAFE2IiNAAACABheKxcNMjYwMzI1MDMxNDM3WjAMMAoGA1UdFQQDCgEBMDICExQAG3iM2bK50GhYVSsAAgAbeIwXDTI2MDMyNTAyNDczNFowDDAKBgNVHRUEAwoBATAyAhMUABt4ixvD8ulsr06LAAIAG3iLFw0yNjAzMjUwMjQ3MzRaMAwwCgYDVR0VBAMKAQEwMgITFAATvvoCu2l95lvlPAACABO++hcNMjYwMzI1MDI0MzU2WjAMMAoGA1UdFQQDCgEFMDICExQAHFgWQVnL5qILAYUAAgAcWBYXDTI2MDMyNTAxMjg0N1owDDAKBgNVHRUEAwoBBTAyAhMUABnQHEahQXPREA7QAAIAGdAcFw0yNjAzMjUwMTIwNDRaMAwwCgYDVR0VBAMKAQUwMgITFAAT3m7nrS3mYiEc3QACABPebhcNMjYwMzI1MDEwNTIwWjAMMAoGA1UdFQQDCgEBMDICExQAE95vHaQeglQ1deQAAgAT3m8XDTI2MDMyNTAxMDUyMFowDDAKBgNVHRUEAwoBATAyAhMUABR26nPcun5urbe9AAIAFHbqFw0yNjAzMjUwMDU1MjNaMAwwCgYDVR0VBAMKAQUwMgITFAAYdtF0P0tKY1LY9AACABh20RcNMjYwMzI1MDAxMTU5WjAMMAoGA1UdFQQDCgEFMDICExQAFiOiNoVSQw+N7rIAAgAWI6IXDTI2MDMyNDIyNTEyM1owDDAKBgNVHRUEAwoBBTAyAhMUABK0fTPiYPkAM/PkAAIAErR9Fw0yNjAzMjQyMjMzMjNaMAwwCgYDVR0VBAMKAQUwMgITFAARoF0uWrQwjSORDAACABGgXRcNMjYwMzI0MjE1NDExWjAMMAoGA1UdFQQDCgEBMDICExQAEaBc1gVVkZmLa0kAAgARoFwXDTI2MDMyNDIxNTQxMVowDDAKBgNVHRUEAwoBATAyAhMUABx7xUXr73faGauZAAIAHHvFFw0yNjAzMjQyMTIxMTNaMAwwCgYDVR0VBAMKAQEwMgITFAAce8SrOm2YkHaF8wACABx7xBcNMjYwMzI0MjEyMTEzWjAMMAoGA1UdFQQDCgEBMDICExQAE4mUu4R7s6NSfQ8AAgATiZQXDTI2MDMyNDIxMDU0N1owDDAKBgNVHRUEAwoBATAyAhMUABOJk2AL6mqBbJiZAAIAE4mTFw0yNjAzMjQyMTA1NDdaMAwwCgYDVR0VBAMKAQEwMgITFAAbrGodWUe2Qj2hyAACABusahcNMjYwMzI0MjAzMDAzWjAMMAoGA1UdFQQDCgEFMDICExQAFo7UvrfUxm6d5UAAAgAWjtQXDTI2MDMyNDIwMjQ1MFowDDAKBgNVHRUEAwoBBTAyAhMUABN1J4n3IHguqBK0AAIAE3UnFw0yNjAzMjQyMDIwNTNaMAwwCgYDVR0VBAMKAQUwMgITFAAbSlKQmwKPQepaQwACABtKUhcNMjYwMzI0MjAxNTEyWjAMMAoGA1UdFQQDCgEFMDICExQAGOuOjJF5YRkzDI4AAgAY644XDTI2MDMyNDE5NDc0OVowDDAKBgNVHRUEAwoBATAyAhMUABjrjTbes9y4s4ECAAIAGOuNFw0yNjAzMjQxOTQ3NDhaMAwwCgYDVR0VBAMKAQEwMgITFAAbm/PPYPzzsHz0EAACABub8xcNMjYwMzI0MTc1MDIzWjAMMAoGA1UdFQQDCgEBMDICExQAG5vyqIZpP7kQGZIAAgAbm/IXDTI2MDMyNDE3NTAyM1owDDAKBgNVHRUEAwoBATAyAhMUABWnEsJ/J9g/o2HvAAIAFacSFw0yNjAzMjQxNzM0MjhaMAwwCgYDVR0VBAMKAQEwMgITFAAVpxHqecVv4ULlHgACABWnERcNMjYwMzI0MTczNDI4WjAMMAoGA1UdFQQDCgEBMDICExQAF0ZO0VZQmmOIPaMAAgAXRk4XDTI2MDMyNDE3MTU1OVowDDAKBgNVHRUEAwoBATAyAhMUABdGTQ13UTk/UlB5AAIAF0ZNFw0yNjAzMjQxNzE1NTlaMAwwCgYDVR0VBAMKAQEwMgITFAAaPJbBgGSJX8yq3gACABo8lhcNMjYwMzI0MTcwNzI0WjAMMAoGA1UdFQQDCgEFMDICExQAG/BIkmfZg7Lw60QAAgAb8EgXDTI2MDMyNDE2NDI1NlowDDAKBgNVHRUEAwoBATAyAhMUABvwRw6g4xOmUN2hAAIAG/BHFw0yNjAzMjQxNjQyNTVaMAwwCgYDVR0VBAMKAQEwMgITFAAXkS7IcHNMxG9CfgACABeRLhcNMjYwMzI0MTY0MTQ4WjAMMAoGA1UdFQQDCgEBMDICExQAF5EtnOGQ0bgJrsgAAgAXkS0XDTI2MDMyNDE2NDE0OFowDDAKBgNVHRUEAwoBATAyAhMUABpByzS9mHIs75AvAAIAGkHLFw0yNjAzMjQxNjMxMDBaMAwwCgYDVR0VBAMKAQEwMgITFAAaQcpO+xk1Ffe9LwACABpByhcNMjYwMzI0MTYzMTAwWjAMMAoGA1UdFQQDCgEBMDICExQAFA9wPP4ofFfb0h8AAgAUD3AXDTI2MDMyNDE2MTMzM1owDDAKBgNVHRUEAwoBBTAyAhMUABtocIDiBnBlqKVgAAIAG2hwFw0yNjAzMjQxNjA5MjdaMAwwCgYDVR0VBAMKAQUwMgITFAASvOxXozZuKhk/xgACABK87BcNMjYwMzI0MTUzMjA5WjAMMAoGA1UdFQQDCgEBMDICExQAErzr0MnH0fa+DjAAAgASvOsXDTI2MDMyNDE1MzIwOVowDDAKBgNVHRUEAwoBATAyAhMUABpbQ18TkRbHwAcRAAIAGltDFw0yNjAzMjQxNTIwMTBaMAwwCgYDVR0VBAMKAQEwMgITFAAaW0JUYEFIcvafYwACABpbQhcNMjYwMzI0MTUyMDEwWjAMMAoGA1UdFQQDCgEBMDICExQAHHguFG5AR3S7XxYAAgAceC4XDTI2MDMyNDE1MTczMVowDDAKBgNVHRUEAwoBATAyAhMUABx4LQBhS+p/93jDAAIAHHgtFw0yNjAzMjQxNTE3MzFaMAwwCgYDVR0VBAMKAQEwMgITFAAYGv6INqps436eAgACABga/hcNMjYwMzI0MTUxNjAxWjAMMAoGA1UdFQQDCgEBMDICExQAGBr9cNcp6vkQ5iYAAgAYGv0XDTI2MDMyNDE1MTYwMFowDDAKBgNVHRUEAwoBATAyAhMUABTE4oAWz1ZqU4VGAAIAFMTiFw0yNjAzMjQxNTE1MzRaMAwwCgYDVR0VBAMKAQEwMgITFAAUxOGkZFKcs/PrTwACABTE4RcNMjYwMzI0MTUxNTM0WjAMMAoGA1UdFQQDCgEBMDICExQAE8P9/L1mjVXmJhQAAgATw/0XDTI2MDMyNDE1MTQzNFowDDAKBgNVHRUEAwoBATAyAhMUABPD/G/wq36b6vhtAAIAE8P8Fw0yNjAzMjQxNTE0MzRaMAwwCgYDVR0VBAMKAQEwMgITFAARu4MK0SQ2E0LZZQACABG7gxcNMjYwMzI0MTUxMjM0WjAMMAoGA1UdFQQDCgEBMDICExQAEbuCi6dTWYRV7vkAAgARu4IXDTI2MDMyNDE1MTIzM1owDDAKBgNVHRUEAwoBATAyAhMUABvyprc/F/AKJCnuAAIAG/KmFw0yNjAzMjQwOTM4NDBaMAwwCgYDVR0VBAMKAQUwMgITFAAb1ecKOell1HnQmAACABvV5xcNMjYwMzI0MDUwOTA3WjAMMAoGA1UdFQQDCgEFMDICExQAFm1xlwMWoJyo2nQAAgAWbXEXDTI2MDMyNDAxMzY0OVowDDAKBgNVHRUEAwoBBTAyAhMUABeqMl02CB9zFzxPAAIAF6oyFw0yNjAzMjQwMTA1MjRaMAwwCgYDVR0VBAMKAQEwMgITFAAXqjFKRzCVdVaPhQACABeqMRcNMjYwMzI0MDEwNTIzWjAMMAoGA1UdFQQDCgEBMDICExQAFplUMiFyMsppy2oAAgAWmVQXDTI2MDMyNDAxMDUyM1owDDAKBgNVHRUEAwoBATAyAhMUABaZU3/X8VumNVKoAAIAFplTFw0yNjAzMjQwMTA1MjJaMAwwCgYDVR0VBAMKAQEwMgITFAAVR7tmbKm7y/XuTwACABVHuxcNMjYwMzIzMjMzMzQ3WjAMMAoGA1UdFQQDCgEFMDICExQAGuw1eTDI/yOfB18AAgAa7DUXDTI2MDMyMzIxMTgxMlowDDAKBgNVHRUEAwoBBTAyAhMUABSJXlLcEbE26MIMAAIAFIleFw0yNjAzMjMyMTE3NDFaMAwwCgYDVR0VBAMKAQEwMgITFAAUiV3jizZ1mv0aEwACABSJXRcNMjYwMzIzMjExNzQwWjAMMAoGA1UdFQQDCgEBMDICExQAGHGGfK8bT98XeOgAAgAYcYYXDTI2MDMyMzIxMDAwM1owDDAKBgNVHRUEAwoBATAyAhMUABhxhdpqZPGb4fJTAAIAGHGFFw0yNjAzMjMyMTAwMDJaMAwwCgYDVR0VBAMKAQEwMgITFAAcJKnxT6vROnHcRQACABwkqRcNMjYwMzIzMjAyNDUwWjAMMAoGA1UdFQQDCgEFMDICExQAEj+VZtIEIaUR09EAAgASP5UXDTI2MDMyMzIwMTMxOFowDDAKBgNVHRUEAwoBATAyAhMUABI/lAMVemfyZvvOAAIAEj+UFw0yNjAzMjMyMDEzMTdaMAwwCgYDVR0VBAMKAQEwMgITFAAUK6vCi14YE+CEvQACABQrqxcNMjYwMzIzMjAxMjA4WjAMMAoGA1UdFQQDCgEFMDICExQAGN265AZbiQJry0QAAgAY3boXDTI2MDMyMzE5MzU1N1owDDAKBgNVHRUEAwoBBTAyAhMUABmeKIkGBiplPKI3AAIAGZ4oFw0yNjAzMjMxOTM0MjJaMAwwCgYDVR0VBAMKAQUwMgITFAAcdeNB9M2qR0XbLQACABx14xcNMjYwMzIzMTkzMTEzWjAMMAoGA1UdFQQDCgEBMDICExQAHHXi9jZBf/EfN/IAAgAcdeIXDTI2MDMyMzE5MzExM1owDDAKBgNVHRUEAwoBATAyAhMUABEv8ru2k8DAl00wAAIAES/yFw0yNjAzMjMxODM0MjBaMAwwCgYDVR0VBAMKAQEwMgITFAARL/EveLW71WkA8QACABEv8RcNMjYwMzIzMTgzNDIwWjAMMAoGA1UdFQQDCgEBMDICExQAHF2Ebi6yiSfbGrYAAgAcXYQXDTI2MDMyMzE4MzA0NVowDDAKBgNVHRUEAwoBBTAyAhMUAA+eP1g+HkSFHGC0AAIAD54/Fw0yNjAzMjMxNzA2NDNaMAwwCgYDVR0VBAMKAQEwMgITFAAPnj6WTPzvdM/L3QACAA+ePhcNMjYwMzIzMTcwNjQzWjAMMAoGA1UdFQQDCgEBMDICExQAGtlWv0P9ruJLdy4AAgAa2VYXDTI2MDMyMzE2NTM1MlowDDAKBgNVHRUEAwoBATAyAhMUABrZVadlZxBJQH5UAAIAGtlVFw0yNjAzMjMxNjUzNTJaMAwwCgYDVR0VBAMKAQEwMgITFAAbDe6f/Ub3Q3xjWQACABsN7hcNMjYwMzIzMTY1MzUyWjAMMAoGA1UdFQQDCgEBMDICExQAGw3t8CLx+aG/71QAAgAbDe0XDTI2MDMyMzE2NTM1MlowDDAKBgNVHRUEAwoBATAyAhMUABAUKbCXv+lJ3S2rAAIAEBQpFw0yNjAzMjMxNjM2MTZaMAwwCgYDVR0VBAMKAQEwMgITFAAQFCgrhRuRV8RYsQACABAUKBcNMjYwMzIzMTYzNjE2WjAMMAoGA1UdFQQDCgEBMDICExQAD8V5qX/g/r6WLxoAAgAPxXkXDTI2MDMyMzE2MzA0OFowDDAKBgNVHRUEAwoBATAyAhMUAA/FeJ5ckAEM5z9UAAIAD8V4Fw0yNjAzMjMxNjMwNDhaMAwwCgYDVR0VBAMKAQEwMgITFAAR2OUiuB+ZisqTsgACABHY5RcNMjYwMzIzMTU0NTQzWjAMMAoGA1UdFQQDCgEBMDICExQAEdjkOeJctPtrr3MAAgAR2OQXDTI2MDMyMzE1NDU0M1owDDAKBgNVHRUEAwoBATAyAhMUABcnbvyHZjs6qkhhAAIAFyduFw0yNjAzMjMxNTQ0MzdaMAwwCgYDVR0VBAMKAQEwMgITFAAXJ215uTzQAoGo/wACABcnbRcNMjYwMzIzMTU0NDM3WjAMMAoGA1UdFQQDCgEBMDICExQAFP8cMnR+OBhOjmsAAgAU/xwXDTI2MDMyMzE1MzgyOFowDDAKBgNVHRUEAwoBBTAyAhMUABJgHJuWY6QsAm33AAIAEmAcFw0yNjAzMjMxNTI2MDVaMAwwCgYDVR0VBAMKAQEwMgITFAASYBuKFhzFyuNrMwACABJgGxcNMjYwMzIzMTUyNjA1WjAMMAoGA1UdFQQDCgEBMDICExQAHF0RikUWNX8ixyIAAgAcXREXDTI2MDMyMzE1MjExOVowDDAKBgNVHRUEAwoBBTAyAhMUABd8pXdNJZJrvIbUAAIAF3ylFw0yNjAzMjMxNTE0MjNaMAwwCgYDVR0VBAMKAQEwMgITFAAXfKSM6I3u1O+PtAACABd8pBcNMjYwMzIzMTUxNDIzWjAMMAoGA1UdFQQDCgEBMDICExQAD9chIXRfmP48NhoAAgAP1yEXDTI2MDMyMzE1MDg1MlowDDAKBgNVHRUEAwoBATAyAhMUAA/XIO2Ioh250HLHAAIAD9cgFw0yNjAzMjMxNTA4NTJaMAwwCgYDVR0VBAMKAQEwMgITFAAbeyg8DAFShGeklgACABt7KBcNMjYwMzIzMDIyMDQ1WjAMMAoGA1UdFQQDCgEFMDICExQAG/x8SSeLo7gE0HcAAgAb/HwXDTI2MDMyMzAwNTcyMFowDDAKBgNVHRUEAwoBBTAyAhMUABxtya/UMHPx9ljMAAIAHG3JFw0yNjAzMjIxOTMzNTlaMAwwCgYDVR0VBAMKAQUwMgITFAATZtlFWf5SncjTSAACABNm2RcNMjYwMzIyMTkzMjMzWjAMMAoGA1UdFQQDCgEFMDICExQAGPmouPyy+KRyAp8AAgAY+agXDTI2MDMyMjE5MjcwNlowDDAKBgNVHRUEAwoBBTAyAhMUABVgR8+8oEZL0s9SAAIAFWBHFw0yNjAzMjIxODQ5MzFaMAwwCgYDVR0VBAMKAQUwMgITFAAVSu1Wj7yLlZc0UgACABVK7RcNMjYwMzIyMTgzNjQ3WjAMMAoGA1UdFQQDCgEFMDICExQAGMcP54FP8+kNyWkAAgAYxw8XDTI2MDMyMjE2MzMxMFowDDAKBgNVHRUEAwoBBTAyAhMUABxYa9joJF/plv/VAAIAHFhrFw0yNjAzMjIxMjExMTZaMAwwCgYDVR0VBAMKAQUwMgITFAAXyQqEPWooXbRNhQACABfJChcNMjYwMzIyMDM1NDQ1WjAMMAoGA1UdFQQDCgEFMDICExQAGHKv6schknVeP3cAAgAYcq8XDTI2MDMyMjAzNTM0MFowDDAKBgNVHRUEAwoBBTAyAhMUABxyyPevBGKFtOQaAAIAHHLIFw0yNjAzMjIwMzA5NTlaMAwwCgYDVR0VBAMKAQUwMgITFAAbCE+Z8csexT/qOAACABsITxcNMjYwMzIyMDEwNTIxWjAMMAoGA1UdFQQDCgEBMDICExQAGwhO2IYSTR8lUe4AAgAbCE4XDTI2MDMyMjAxMDUyMVowDDAKBgNVHRUEAwoBATAyAhMUABII7qSY13S21AjeAAIAEgjuFw0yNjAzMjIwMTA1MTlaMAwwCgYDVR0VBAMKAQEwMgITFAASCO2lvYS/usWISAACABII7RcNMjYwMzIyMDEwNTE5WjAMMAoGA1UdFQQDCgEBMDICExQAFRKBvy0t9tHoyVEAAgAVEoEXDTI2MDMyMjAwMjI1MlowDDAKBgNVHRUEAwoBBTAyAhMUABsbFvFfND7ZNkAWAAIAGxsWFw0yNjAzMjEyMzE1MTRaMAwwCgYDVR0VBAMKAQUwMgITFAAcZ/9VZzmjQS99LgACABxn/xcNMjYwMzIxMjMxNDAyWjAMMAoGA1UdFQQDCgEFMDICExQAF+9qpVR1kLPpEV0AAgAX72oXDTI2MDMyMTE5NDgwMVowDDAKBgNVHRUEAwoBBTAyAhMUABqdY47x/D/ERJHTAAIAGp1jFw0yNjAzMjExODIwMjJaMAwwCgYDVR0VBAMKAQUwMgITFAAb4UPWsbiAJuRc7QACABvhQxcNMjYwMzIxMTgxNjIwWjAMMAoGA1UdFQQDCgEFMDICExQAETDEBn5LCESbC+YAAgARMMQXDTI2MDMyMTE3NTQxMFowDDAKBgNVHRUEAwoBATAyAhMUABEww55msfh0fv2IAAIAETDDFw0yNjAzMjExNzU0MTBaMAwwCgYDVR0VBAMKAQEwMgITFAAY1m6sVF/j5YfrJgACABjWbhcNMjYwMzIxMTc0MjA0WjAMMAoGA1UdFQQDCgEFMDICExQAGGrGqLAIy6dFlaIAAgAYasYXDTI2MDMzMDA1MzYxMVowDDAKBgNVHRUEAwoBBTAyAhMUABuYQSSf3bJpi6H7AAIAG5hBFw0yNjAzMzAwNDIyMzdaMAwwCgYDVR0VBAMKAQUwMgITFAAYVzsW3dk3/rnCMAACABhXOxcNMjYwMzMwMDQwMDAzWjAMMAoGA1UdFQQDCgEFMDICExQAFaZXuFq3r6BcLQkAAgAVplcXDTI2MDMzMDAzMDk0MVowDDAKBgNVHRUEAwoBBTAyAhMUAByMhwkzlRdHd432AAIAHIyHFw0yNjAzMzAwMjE5MzlaMAwwCgYDVR0VBAMKAQUwMgITFAASRn8x0AZldftKBAACABJGfxcNMjYwMzMwMDEwNTI3WjAMMAoGA1UdFQQDCgEBMDICExQAEkZ+BVxcq/tFQlAAAgASRn4XDTI2MDMzMDAxMDUyN1owDDAKBgNVHRUEAwoBATAyAhMUABGGa1+WprzuzWiXAAIAEYZrFw0yNjAzMzAwMTA1MjJaMAwwCgYDVR0VBAMKAQEwMgITFAARhmr5/6UK6jqj+QACABGGahcNMjYwMzMwMDEwNTIyWjAMMAoGA1UdFQQDCgEBMDICExQAFdNhkKOPaYLRteoAAgAV02EXDTI2MDMyOTIwMzM0NFowDDAKBgNVHRUEAwoBBTAyAhMUAByMcGgfeuLIX9+7AAIAHIxwFw0yNjAzMjkxOTE4MjlaMAwwCgYDVR0VBAMKAQUwMgITFAAUOX8jra+3uU4QzgACABQ5fxcNMjYwMzI5MTkwNTA2WjAMMAoGA1UdFQQDCgEFMDICExQAGe4acL8N4IRnGRQAAgAZ7hoXDTI2MDMyOTE4NTE1NFowDDAKBgNVHRUEAwoBBTAyAhMUABofDaCmihe6Vn+ZAAIAGh8NFw0yNjAzMjkxNzI2MjBaMAwwCgYDVR0VBAMKAQUwMgITFAAVNScL3X6A+ftozgACABU1JxcNMjYwMzI5MTYwNzMyWjAMMAoGA1UdFQQDCgEFMDICExQAE3705apwYJ7n6hYAAgATfvQXDTI2MDMyOTAxMDUyOFowDDAKBgNVHRUEAwoBATAyAhMUABN+816nMgArSLT7AAIAE37zFw0yNjAzMjkwMTA1MjhaMAwwCgYDVR0VBAMKAQEwMgITFAASW0Kx5iQIJJ9nwgACABJbQhcNMjYwMzI5MDEwNTI1WjAMMAoGA1UdFQQDCgEBMDICExQAEltBgU+l/1WGZrUAAgASW0EXDTI2MDMyOTAxMDUyNVowDDAKBgNVHRUEAwoBATAyAhMUABHv6D8V8Tz0KhqAAAIAEe/oFw0yNjAzMjkwMTA1MjNaMAwwCgYDVR0VBAMKAQEwMgITFAAR7+deqVpEZK9qCgACABHv5xcNMjYwMzI5MDEwNTIzWjAMMAoGA1UdFQQDCgEBMDICExQAFW/GFs+C8QMII+IAAgAVb8YXDTI2MDMyOTAxMDUxOFowDDAKBgNVHRUEAwoBATAyAhMUABVvxX4p20srgffWAAIAFW/FFw0yNjAzMjkwMTA1MThaMAwwCgYDVR0VBAMKAQEwMgITFAAb8fspYLjl8qj5tAACABvx+xcNMjYwMzI5MDAzNTMyWjAMMAoGA1UdFQQDCgEFMDICExQAHIuN1AA/C4CweggAAgAci40XDTI2MDMyODIzMjcxOFowDDAKBgNVHRUEAwoBBTAyAhMUABRX3WOZid9fVcxxAAIAFFfdFw0yNjAzMjgyMjQ0MzRaMAwwCgYDVR0VBAMKAQUwMgITFAAcUkzoYIeoFAF0JAACABxSTBcNMjYwMzI4MjIxNjUzWjAMMAoGA1UdFQQDCgEFMDICExQAFmsEI7RzR+NvrlcAAgAWawQXDTI2MDMyODIyMDQ0N1owDDAKBgNVHRUEAwoBBTAyAhMUABq9x84PD+ABsoxhAAIAGr3HFw0yNjAzMjgyMTU0NDJaMAwwCgYDVR0VBAMKAQUwMgITFAAUZT6kOwgbyWbUDAACABRlPhcNMjYwMzI4MjE0ODQwWjAMMAoGA1UdFQQDCgEFMDICExQAFBrg4v/aCnBXeOYAAgAUGuAXDTI2MDMyODE3NTAyOVowDDAKBgNVHRUEAwoBBTAyAhMUABtTj6fVDVuiyQi5AAIAG1OPFw0yNjAzMjgxNzMyMTlaMAwwCgYDVR0VBAMKAQUwMgITFAAUH89D+a56wbz85gACABQfzxcNMjYwMzI4MTUzNjA0WjAMMAoGA1UdFQQDCgEFMDICExQAGHVLMOAopVzB2skAAgAYdUsXDTI2MDMyODE1MzQyMlowDDAKBgNVHRUEAwoBBTAyAhMUABj1LMPuJ7vF722yAAIAGPUsFw0yNjAzMjgxNDA4NTlaMAwwCgYDVR0VBAMKAQUwMgITFAAb9kGYcAzKRcEadwACABv2QRcNMjYwMzI4MTMzNzQzWjAMMAoGA1UdFQQDCgEFMDICExQAHItxhfZGQhQ3Zz8AAgAci3EXDTI2MDMyODEzMjcwMFowDDAKBgNVHRUEAwoBBTAyAhMUAByLVzDy3R2cQoLOAAIAHItXFw0yNjAzMjgwNjEwMDNaMAwwCgYDVR0VBAMKAQEwMgITFAAci1YXMpUhUUIgCQACAByLVhcNMjYwMzI4MDYxMDAyWjAMMAoGA1UdFQQDCgEBMDICExQAGqAlEZp0aY5W66cAAgAaoCUXDTI2MDMyODA0NDczMlowDDAKBgNVHRUEAwoBBTAyAhMUABwXBOWi7ZqbzZJ+AAIAHBcEFw0yNjAzMjgwNDEzMDFaMAwwCgYDVR0VBAMKAQEwMgITFAAcFwObadvXNj1p6AACABwXAxcNMjYwMzI4MDQxMzAxWjAMMAoGA1UdFQQDCgEBMDICExQAEhMBgGFj9nRhuREAAgASEwEXDTI2MDMyODA0MTIwOVowDDAKBgNVHRUEAwoBATAyAhMUABITACJwe/2xyTjuAAIAEhMAFw0yNjAzMjgwNDEyMDlaMAwwCgYDVR0VBAMKAQEwMgITFAAQkZvJwt+s7azvnwACABCRmxcNMjYwMzI4MDQxMTU0WjAMMAoGA1UdFQQDCgEBMDICExQAEJGaaVuLPUPISsgAAgAQkZoXDTI2MDMyODA0MTE1NFowDDAKBgNVHRUEAwoBATAyAhMUABoVjLJMuJEiqtP4AAIAGhWMFw0yNjAzMjgwNDExMTBaMAwwCgYDVR0VBAMKAQEwMgITFAAaFYsNGEGyU31UCwACABoVixcNMjYwMzI4MDQxMTA5WjAMMAoGA1UdFQQDCgEBMDICExQAEOLb3kbhOG6LkZIAAgAQ4tsXDTI2MDMyODA0MTA1MlowDDAKBgNVHRUEAwoBATAyAhMUABDi2nTcpFz2Y6AZAAIAEOLaFw0yNjAzMjgwNDEwNTJaMAwwCgYDVR0VBAMKAQEwMgITFAAZ66YuQvh4gHd9hgACABnrphcNMjYwMzI4MDQxMDIxWjAMMAoGA1UdFQQDCgEBMDICExQAGeulqDQYylwO2TYAAgAZ66UXDTI2MDMyODA0MTAyMVowDDAKBgNVHRUEAwoBATAyAhMUABW9LSV8p5wMP4aQAAIAFb0tFw0yNjAzMjgwNDEwMTNaMAwwCgYDVR0VBAMKAQEwMgITFAAVvSw6s2vNmLAVPAACABW9LBcNMjYwMzI4MDQxMDEzWjAMMAoGA1UdFQQDCgEBMDICExQAEHnBS6DTVw1pHPoAAgAQecEXDTI2MDMyODA0MTAxMlowDDAKBgNVHRUEAwoBATAyAhMUABB5wFsrr6lrPmbKAAIAEHnAFw0yNjAzMjgwNDEwMTJaMAwwCgYDVR0VBAMKAQEwMgITFAAbgjN4zi5krQo+WAACABuCMxcNMjYwMzI4MDE0MTUxWjAMMAoGA1UdFQQDCgEFMDICExQAHItokTYwAhOXNcMAAgAci2gXDTI2MDMyODAxMjQ1N1owDDAKBgNVHRUEAwoBBTAyAhMUABhKiZ0yeQ0g38XWAAIAGEqJFw0yNjAzMjgwMTE0NDJaMAwwCgYDVR0VBAMKAQUwMgITFAAbBEdrjAHVniAsKAACABsERxcNMjYwMzI4MDExMDEyWjAMMAoGA1UdFQQDCgEFMDICExQAGNxEod5qXle8N5UAAgAY3EQXDTI2MDMyODAwMzM0N1owDDAKBgNVHRUEAwoBBTAyAhMUABxXp9f3/9wzDQd3AAIAHFenFw0yNjAzMjcyMzQ5MjZaMAwwCgYDVR0VBAMKAQUwMgITFAAcivc+BxiVDnuODgACAByK9xcNMjYwMzI3MjMyNTE1WjAMMAoGA1UdFQQDCgEBMDICExQAHIr2FeC1RXZ5fp4AAgAcivYXDTI2MDMyNzIzMjUxNVowDDAKBgNVHRUEAwoBATAyAhMUABw+FhFdfPBnkw4yAAIAHD4WFw0yNjAzMjcyMjQ2MDRaMAwwCgYDVR0VBAMKAQUwMgITFAAYK0L7J6gE3+8ZRgACABgrQhcNMjYwMzI3MjIxNjMzWjAMMAoGA1UdFQQDCgEBMDICExQAGCtBCUu55gRq+OgAAgAYK0EXDTI2MDMyNzIyMTYzM1owDDAKBgNVHRUEAwoBATAyAhMUABAsuWzYbf4LQc3hAAIAECy5Fw0yNjAzMjcyMjA1MDVaMAwwCgYDVR0VBAMKAQUwMgITFAAcfZz1DO/XunCOXQACABx9nBcNMjYwMzI3MjEzNjM5WjAMMAoGA1UdFQQDCgEFMDICExQAGvdkMK0MBYRuNGEAAgAa92QXDTI2MDMyNzIxMjMxNFowDDAKBgNVHRUEAwoBATAyAhMUABr3Y/W7rNo2O/GWAAIAGvdjFw0yNjAzMjcyMTIzMTRaMAwwCgYDVR0VBAMKAQEwMgITFAARnvNtnvS1QbskYQACABGe8xcNMjYwMzI3MjA0NzAwWjAMMAoGA1UdFQQDCgEBMDICExQAEZ7yPd5I8sDxSTYAAgARnvIXDTI2MDMyNzIwNDcwMFowDDAKBgNVHRUEAwoBATAyAhMUABQB2y2KQPKKaBWBAAIAFAHbFw0yNjAzMjcyMDQ1MDZaMAwwCgYDVR0VBAMKAQEwMgITFAAUAdoWQnNWUueGlQACABQB2hcNMjYwMzI3MjA0NTA2WjAMMAoGA1UdFQQDCgEBMDICExQAHFyIp+yUn6HAPpIAAgAcXIgXDTI2MDMyNzIwMzQ1OVowDDAKBgNVHRUEAwoBBTAyAhMUABQvXlBIONkksC7HAAIAFC9eFw0yNjAzMjcxOTE3MDZaMAwwCgYDVR0VBAMKAQEwMgITFAAUL13/ZAdnW0bO0wACABQvXRcNMjYwMzI3MTkxNzA2WjAMMAoGA1UdFQQDCgEBMDICExQAGHysp2+dkZEUF7YAAgAYfKwXDTI2MDMyNzE5MTY1OVowDDAKBgNVHRUEAwoBBTAyAhMUABBDwuHAoxrQrI3lAAIAEEPCFw0yNjAzMjcxOTExMzlaMAwwCgYDVR0VBAMKAQEwMgITFAAQQ8G1t8LC3hrxWQACABBDwRcNMjYwMzI3MTkxMTM5WjAMMAoGA1UdFQQDCgEBMDICExQAHHyN5eYSSGpd6QIAAgAcfI0XDTI2MDMyNzE4NDIxMlowDDAKBgNVHRUEAwoBBTAyAhMUABdUU6FdlJA95h6XAAIAF1RTFw0yNjAzMjcxNzQyMjNaMAwwCgYDVR0VBAMKAQEwMgITFAAXVFKXPzHPW1JnrgACABdUUhcNMjYwMzI3MTc0MjIzWjAMMAoGA1UdFQQDCgEBMDICExQAHIi1DT7XXfiabfwAAgAciLUXDTI2MDMyNzE3Mzg0NlowDDAKBgNVHRUEAwoBATAyAhMUAByItLLowc8K9pmrAAIAHIi0Fw0yNjAzMjcxNzM4NDZaMAwwCgYDVR0VBAMKAQEwMgITFAAciKH/CrX93BOrZQACAByIoRcNMjYwMzI3MTcyODU4WjAMMAoGA1UdFQQDCgEBMDICExQAHIigwIvhdbShdXgAAgAciKAXDTI2MDMyNzE3Mjg1N1owDDAKBgNVHRUEAwoBATAyAhMUABWHzJLObur1u254AAIAFYfMFw0yNjAzMjcxNzI4MzNaMAwwCgYDVR0VBAMKAQEwMgITFAAVh8ub6y5wjsyqkAACABWHyxcNMjYwMzI3MTcyODMzWjAMMAoGA1UdFQQDCgEBMDICExQAEBY7vxnSLKuUjUcAAgAQFjsXDTI2MDMyNzE3MTYyMVowDDAKBgNVHRUEAwoBATAyAhMUABAWOp+jYKxln2A5AAIAEBY6Fw0yNjAzMjcxNzE2MjFaMAwwCgYDVR0VBAMKAQEwMgITFAAYBWRQD1xtCKGV4wACABgFZBcNMjYwMzI3MTcwMjM5WjAMMAoGA1UdFQQDCgEFMDICExQAHIgOTT9Xvzo7VC8AAgAciA4XDTI2MDMyNzE2NDUxMlowDDAKBgNVHRUEAwoBATAyAhMUAByIDUaRyxbPZChzAAIAHIgNFw0yNjAzMjcxNjQ1MTJaMAwwCgYDVR0VBAMKAQEwMgITFAAb3leg4zr6EK3hiwACABveVxcNMjYwMzI3MTYwNzM0WjAMMAoGA1UdFQQDCgEFMDICExQAFcEwJJ8cLP0FvFsAAgAVwTAXDTI2MDMyNzE2MDAwOVowDDAKBgNVHRUEAwoBATAyAhMUABXBLwBYb0+cJ+kqAAIAFcEvFw0yNjAzMjcxNjAwMDlaMAwwCgYDVR0VBAMKAQEwMgITFAARHWWvdXk9LLumwgACABEdZRcNMjYwMzI3MTUyMjQ1WjAMMAoGA1UdFQQDCgEBMDICExQAER1m2E5t+kZGbtQAAgARHWYXDTI2MDMyNzE1MjI0NVowDDAKBgNVHRUEAwoBATAyAhMUABeHCV3Ic9PkGhJAAAIAF4cJFw0yNjAzMjcxNDUzNDlaMAwwCgYDVR0VBAMKAQEwMgITFAAXhwhJ2pyLkvIr+AACABeHCBcNMjYwMzI3MTQ1MzQ4WjAMMAoGA1UdFQQDCgEBMDICExQAGtE9fw5fxNtwfrQAAgAa0T0XDTI2MDMyNzEzNTEzM1owDDAKBgNVHRUEAwoBBTAyAhMUABp12EdrM+AhdFuIAAIAGnXYFw0yNjAzMjcxMjQ5NTFaMAwwCgYDVR0VBAMKAQUwMgITFAAZJoOJX7Ir00qIHAACABkmgxcNMjYwMzI3MDY0MDMyWjAMMAoGA1UdFQQDCgEFMDICExQAGp3a9PeK990ozh4AAgAandoXDTI2MDMyNzA0NTAzOVowDDAKBgNVHRUEAwoBBTAyAhMUABjC59/WONoIa6VLAAIAGMLnFw0yNjAzMjcwNDExNDBaMAwwCgYDVR0VBAMKAQUwMgITFAAa5V07jZyrRkw++wACABrlXRcNMjYwMzI2MjM0ODQwWjAMMAoGA1UdFQQDCgEFMDICExQAG0RfxJ9N7t2Z3UIAAgAbRF8XDTI2MDMyNjIyMjIyMFowDDAKBgNVHRUEAwoBATAyAhMUABtEXpkUrz95BNhsAAIAG0ReFw0yNjAzMjYyMjIyMjBaMAwwCgYDVR0VBAMKAQEwMgITFAAchlTp4OUC55EifQACAByGVBcNMjYwMzI2MjIyMTI4WjAMMAoGA1UdFQQDCgEFMDICExQAD57LAJjZFznOa08AAgAPnssXDTI2MDMyNjIxNDk0MFowDDAKBgNVHRUEAwoBATAyAhMUAA+eymmNRu2hy6UCAAIAD57KFw0yNjAzMjYyMTQ5NDBaMAwwCgYDVR0VBAMKAQEwMgITFAAXEoZ/BhtLNFo55wACABcShhcNMjYwMzI2MjEzNjI5WjAMMAoGA1UdFQQDCgEBMDICExQAFxKFFDyWigq0qgQAAgAXEoUXDTI2MDMyNjIxMzYyOVowDDAKBgNVHRUEAwoBATAyAhMUABBhxJWRVfL6viodAAIAEGHEFw0yNjAzMjYyMTI1NDdaMAwwCgYDVR0VBAMKAQEwMgITFAAQYcONemcGOWLInAACABBhwxcNMjYwMzI2MjEyNTQ2WjAMMAoGA1UdFQQDCgEBMDICExQAFuV42ywnC4TFr+EAAgAW5XgXDTI2MDMyNjIxMDI0OVowDDAKBgNVHRUEAwoBATAyAhMUABbldwLIWfCaNSXYAAIAFuV3Fw0yNjAzMjYyMTAyNDlaMAwwCgYDVR0VBAMKAQEwMgITFAAP4wc7r9JEWa7FfwACAA/jBxcNMjYwMzI2MjA0NDM0WjAMMAoGA1UdFQQDCgEBMDICExQAD+MGVdBs3iRqTYIAAgAP4wYXDTI2MDMyNjIwNDQzNFowDDAKBgNVHRUEAwoBATAyAhMUABknAMwHSwfIKf7zAAIAGScAFw0yNjAzMjYyMDQwMzhaMAwwCgYDVR0VBAMKAQEwMgITFAAZJv9GGftHJu7b6AACABkm/xcNMjYwMzI2MjA0MDM4WjAMMAoGA1UdFQQDCgEBMDICExQAFgV0/wRJ5Ib09+0AAgAWBXQXDTI2MDMyNjE4NDU1NVowDDAKBgNVHRUEAwoBBTAyAhMUABHwJ4Gl4dsFjl2dAAIAEfAnFw0yNjAzMjYxODM0NDdaMAwwCgYDVR0VBAMKAQUwMgITFAAQzDJg9QCt2bxaDwACABDMMhcNMjYwMzI2MTgxOTU1WjAMMAoGA1UdFQQDCgEFMDICExQAHIRwf+3+v007QMoAAgAchHAXDTI2MDMyNjE4MDYwMFowDDAKBgNVHRUEAwoBATAyAhMUAByEb1yjPAIgP6nsAAIAHIRvFw0yNjAzMjYxODA2MDBaMAwwCgYDVR0VBAMKAQEwMgITFAAcehxBNnGFyMpLsQACABx6HBcNMjYwMzI2MTc1MzM3WjAMMAoGA1UdFQQDCgEFMDICExQAHIPZCuOMe05kuXUAAgAcg9kXDTI2MDMyNjE3MTkxNVowDDAKBgNVHRUEAwoBATAyAhMUAByD2KXSH1X85nl+AAIAHIPYFw0yNjAzMjYxNzE5MTVaMAwwCgYDVR0VBAMKAQEwMgITFAAZan6bELPjjl54OgACABlqfhcNMjYwMzI2MTcxNDIyWjAMMAoGA1UdFQQDCgEBMDICExQAGWp95eI0lRFgc2gAAgAZan0XDTI2MDMyNjE3MTQyMlowDDAKBgNVHRUEAwoBATAyAhMUAByDY8sPbLPI7C1KAAIAHINjFw0yNjAzMjYxNzEzMjRaMAwwCgYDVR0VBAMKAQUwMgITFAAW9bJvrOjrtEqXKgACABb1shcNMjYwMzI2MTYzODIyWjAMMAoGA1UdFQQDCgEFMDICExQAHIMRTKvm3DLrSkkAAgAcgxEXDTI2MDMyNjE2MzEyNVowDDAKBgNVHRUEAwoBATAyAhMUAByDEF1oD2yUKxwWAAIAHIMQFw0yNjAzMjYxNjMxMjRaMAwwCgYDVR0VBAMKAQEwMgITFAAQhplNmrw2x1O5EgACABCGmRcNMjYwMzI2MTYyMzU0WjAMMAoGA1UdFQQDCgEBMDICExQAEIaYAmXtPSpVH1wAAgAQhpgXDTI2MDMyNjE2MjM1NFowDDAKBgNVHRUEAwoBATAyAhMUABeZrOLZ8J9h0G8AAAIAF5msFw0yNjAzMjYxNjIxNDhaMAwwCgYDVR0VBAMKAQEwMgITFAAXmatslxPERHPr4AACABeZqxcNMjYwMzI2MTYyMTQ4WjAMMAoGA1UdFQQDCgEBMDICExQAFgLzFC2IYQc1fKoAAgAWAvMXDTI2MDMyNjE2MTMwNlowDDAKBgNVHRUEAwoBBTAyAhMUABV9x9QRjxvb3RFgAAIAFX3HFw0yNjAzMjYxNjExNDVaMAwwCgYDVR0VBAMKAQEwMgITFAAVfcawFyg8ATh8pgACABV9xhcNMjYwMzI2MTYxMTQ1WjAMMAoGA1UdFQQDCgEBMDICExQAFdHL52Sj7ByPQNYAAgAV0csXDTI2MDMyNjE2MTEzN1owDDAKBgNVHRUEAwoBATAyAhMUABXRyg/BxUC01D7pAAIAFdHKFw0yNjAzMjYxNjExMzdaMAwwCgYDVR0VBAMKAQEwMgITFAAQrq9zm/PqrRZZPwACABCurxcNMjYwMzI2MTUxOTI2WjAMMAoGA1UdFQQDCgEBMDICExQAEK6urYAsOL0cFjUAAgAQrq4XDTI2MDMyNjE1MTkyNlowDDAKBgNVHRUEAwoBATAyAhMUABTYAt4zlaN+SzP/AAIAFNgCFw0yNjAzMjYxNTA5NDNaMAwwCgYDVR0VBAMKAQUwMgITFAAcgXtrJf+yXbvPlgACAByBexcNMjYwMzI2MTQyNjQwWjAMMAoGA1UdFQQDCgEBMDICExQAHIF6tMrxnvBfdxkAAgAcgXoXDTI2MDMyNjE0MjYzOVowDDAKBgNVHRUEAwoBATAyAhMUABlB+qfeNKpW9TwzAAIAGUH6Fw0yNjAzMjYxMjQ5MTVaMAwwCgYDVR0VBAMKAQUwMgITFAAUbhYzHceKSCWlLgACABRuFhcNMjYwMzI2MTIxNjQyWjAMMAoGA1UdFQQDCgEFMDICExQAGQlgl+ze+3NShr8AAgAZCWAXDTI2MDMyNjA0MTExNlowDDAKBgNVHRUEAwoBATAyAhMUABkJX1BzN5AF7gxFAAIAGQlfFw0yNjAzMjYwNDExMTZaMAwwCgYDVR0VBAMKAQEwMgITFAAbeACbW8suaHmagQACABt4ABcNMjYwMzI2MDMwMjEyWjAMMAoGA1UdFQQDCgEFMDICExQAG4INzN4eEZWboWMAAgAbgg0XDTI2MDMyNjAwNTQ0NlowDDAKBgNVHRUEAwoBBTAyAhMUAByAI3Soq30evF2hAAIAHIAjFw0yNjAzMjUyMzI3NTlaMAwwCgYDVR0VBAMKAQUwMgITFAAcgL73sILChxY3ugACAByAvhcNMjYwMzI1MjE1MDE2WjAMMAoGA1UdFQQDCgEBMDICExQAHIC9Ju2GsNg12RkAAgAcgL0XDTI2MDMyNTIxNTAxNlowDDAKBgNVHRUEAwoBATAyAhMUABW2s45TZXsU0SVmAAIAFbazFw0yNjAzMjUyMTMyNTFaMAwwCgYDVR0VBAMKAQUwMgITFAASJW8TbGvTjjzBUQACABIlbxcNMjYwMzI1MjEzMjA4WjAMMAoGA1UdFQQDCgEBMDICExQAEiVuKKh/nzRIN9YAAgASJW4XDTI2MDMyNTIxMzIwOFowDDAKBgNVHRUEAwoBATAyAhMUAByAez7FSd5ueHawAAIAHIB7Fw0yNjAzMjUyMTIzMDZaMAwwCgYDVR0VBAMKAQEwMgITFAAcgHojNaM2QFALHAACAByAehcNMjYwMzI1MjEyMzA2WjAMMAoGA1UdFQQDCgEBMDICExQAFlJ6pvU87MdtAw8AAgAWUnoXDTI2MDMyNTIxMTMzN1owDDAKBgNVHRUEAwoBATAyAhMUABZSeYoIsC09qe/hAAIAFlJ5Fw0yNjAzMjUyMTEzMzdaMAwwCgYDVR0VBAMKAQEwMgITFAAPt7mdbFjF2kpXRAACAA+3uRcNMjYwMzI1MjA1ODE4WjAMMAoGA1UdFQQDCgEFMDICExQAHEwzi7uSeibWyAcAAgAcTDMXDTI2MDMyNTIwMjcxMFowDDAKBgNVHRUEAwoBBTAyAhMUABwPaP8XJy2Cxm4pAAIAHA9oFw0yNjAzMjUxOTUyMTVaMAwwCgYDVR0VBAMKAQGggcgwgcUwHwYDVR0jBBgwFoAUCUj/m1QCNt0wpG+z4i+J/l93ypkwEgYJKwYBBAGCNxUBBAUCAwIAAjAMBgNVHRQEBQIDAROBMBwGCSsGAQQBgjcVBAQPFw0yNjA0MDYxMTUwMDdaMGIGA1UdLgRbMFkwV6BVoFOGUWh0dHA6Ly9mZGkuc2lucGUuZmkuY3IvcmVwb3NpdG9yaW8vQ0ElMjBTSU5QRSUyMC0lMjBQRVJTT05BJTIwRklTSUNBJTIwdjIoMikrLmNybDANBgkqhkiG9w0BAQsFAAOCAQEAHjsJHncJA6zwWaLvZEVTC312hgwLwjwqa+vK4H6/5Xojpq8KFgCbQsgbJBIQiDMX/VnwjfF9jeS7ruS8zn1SUpJfMxDz8GvjJL01d1YTGPvSJZGnhCCtpWWNGQUE2GuxOwrtA6vPhN7XEx3n523TvN3jkZPop7KCrvD4cdKPpiJ5UNKSSxgHsxq+aM9tEpahdXjgbTeYt0epxjLQNG5k7SCbNgvUCNeppDKRyf9Bf2jKWEwgu1PsIUpMC9i3GfUq+UgZZbPVGk8TLux1PobQm5V1yxLKNNmNQwI2HHzqOeR1ZR13+17b+uIVX8MsA1vjJ064Z1vbIEcuuUs25t+CTQ==</xd:EncapsulatedCRLValue>
              <xd:EncapsulatedCRLValue>MIIFajCCBFICAQEwDQYJKoZIhvcNAQELBQAwgZkxGTAXBgNVBAUTEENQSi00LTAwMC0wMDQwMTcxCzAJBgNVBAYTAkNSMSQwIgYDVQQKExtCQU5DTyBDRU5UUkFMIERFIENPU1RBIFJJQ0ExIjAgBgNVBAsTGURJVklTSU9OIFNJU1RFTUFTIERFIFBBR08xJTAjBgNVBAMTHENBIFNJTlBFIC0gUEVSU09OQSBGSVNJQ0EgdjIXDTI2MDMzMDExNDAwN1oXDTI2MDQwMTAwMDAwN1owggMMMDICExQAGGrGqLAIy6dFlaIAAgAYasYXDTI2MDMzMDA1MzYxMVowDDAKBgNVHRUEAwoBBTAyAhMUABuYQSSf3bJpi6H7AAIAG5hBFw0yNjAzMzAwNDIyMzdaMAwwCgYDVR0VBAMKAQUwMgITFAAYVzsW3dk3/rnCMAACABhXOxcNMjYwMzMwMDQwMDAzWjAMMAoGA1UdFQQDCgEFMDICExQAFaZXuFq3r6BcLQkAAgAVplcXDTI2MDMzMDAzMDk0MVowDDAKBgNVHRUEAwoBBTAyAhMUAByMhwkzlRdHd432AAIAHIyHFw0yNjAzMzAwMjE5MzlaMAwwCgYDVR0VBAMKAQUwMgITFAASRn8x0AZldftKBAACABJGfxcNMjYwMzMwMDEwNTI3WjAMMAoGA1UdFQQDCgEBMDICExQAEkZ+BVxcq/tFQlAAAgASRn4XDTI2MDMzMDAxMDUyN1owDDAKBgNVHRUEAwoBATAyAhMUABGGa1+WprzuzWiXAAIAEYZrFw0yNjAzMzAwMTA1MjJaMAwwCgYDVR0VBAMKAQEwMgITFAARhmr5/6UK6jqj+QACABGGahcNMjYwMzMwMDEwNTIyWjAMMAoGA1UdFQQDCgEBMDICExQAFdNhkKOPaYLRteoAAgAV02EXDTI2MDMyOTIwMzM0NFowDDAKBgNVHRUEAwoBBTAyAhMUAByMcGgfeuLIX9+7AAIAHIxwFw0yNjAzMjkxOTE4MjlaMAwwCgYDVR0VBAMKAQUwMgITFAAUOX8jra+3uU4QzgACABQ5fxcNMjYwMzI5MTkwNTA2WjAMMAoGA1UdFQQDCgEFMDICExQAGe4acL8N4IRnGRQAAgAZ7hoXDTI2MDMyOTE4NTE1NFowDDAKBgNVHRUEAwoBBTAyAhMUABofDaCmihe6Vn+ZAAIAGh8NFw0yNjAzMjkxNzI2MjBaMAwwCgYDVR0VBAMKAQUwMgITFAAVNScL3X6A+ftozgACABU1JxcNMjYwMzI5MTYwNzMyWjAMMAoGA1UdFQQDCgEFoHQwcjAfBgNVHSMEGDAWgBQJSP+bVAI23TCkb7PiL4n+X3fKmTASBgkrBgEEAYI3FQEEBQIDAgACMAwGA1UdFAQFAgMBE4EwHAYJKwYBBAGCNxUEBA8XDTI2MDMzMTExNTAwN1owDwYDVR0bAQH/BAUCAwETfTANBgkqhkiG9w0BAQsFAAOCAQEAT2OXJ6HFmQpOAl5SXvpBjFMtVrwUnIm5gg6OS/xi3Tu+fjVuNCvunc6qdbxwMnTydiT6SCq8aiJreOLkC4qvWZvoPpL5Cabu4e03pQOMjEPJ04LYH66qS0sqa+velp69RRqbug7u1mG9J9dr2JyPIGr7PmygeTBjuFUcolIwmubfC7OP2AmICgFI6L2MpjQfcTMv/VuIdFM5OIMzl2mkowXuA7XNp8jxkTItFnPsbMG+Ll8tlaDq7nkaxkmqRGEc1ryD13q9b7E/VimG6CMo6L5XbBclSSfi8E960KpLXmdFktohuJIvDuqyW2Nt/lwTAA0tDrwEtVj96BZEt5mpZQ==</xd:EncapsulatedCRLValue>
              <xd:EncapsulatedCRLValue>MIIDKDCCARACAQEwDQYJKoZIhvcNAQENBQAwfTEZMBcGA1UEBRMQQ1BKLTItMTAwLTA5ODMxMTELMAkGA1UEBhMCQ1IxDzANBgNVBAoTBk1JQ0lUVDENMAsGA1UECxMERENGRDEzMDEGA1UEAxMqQ0EgUE9MSVRJQ0EgUEVSU09OQSBGSVNJQ0EgLSBDT1NUQSBSSUNBIHYyFw0yNjAzMjAxNzM4MTNaFw0yNjA1MjEwNTU4MTNaoF8wXTAfBgNVHSMEGDAWgBRonWk2y4Rue+qTYRn/WDAd1f9cyzAQBgkrBgEEAYI3FQEEAwIBADAKBgNVHRQEAwIBSTAcBgkrBgEEAYI3FQQEDxcNMjYwNTIwMTc0ODEzWjANBgkqhkiG9w0BAQ0FAAOCAgEASrxwSV+g7rM6pbW/hJcJeKqTHeMNHR4TwCDm6/BeV9fpiF4SHWvPvsqnpH4bSI+ZiTRj6z7WiEp/YQjp/aGxSRYERLRkdQR7/e5zWxJzF+F5b5Rmn8g7uZ5aI0xz3hyZrAdLoKKxHJBDCgz29FWSTFLfsk0HOy9+c5BtO8GI38ioUkQWxExAhU08SSWUU3Bu+xdueA8iNE1A2qUxbLbhLa3E7jkd5pFLyfL9r4LktgWDQVit9tp7kZHpnp3gc7/bFbEtOLfWxj08dFl6Qjym+bFyNJMa6aol+hFo1hybYkwAajzCBHLuzrYypbyRLVLW9wZA5bPIL8sJ9Fpx9+xcFZHSgBSQs96QNfJOy36zdS+ToPURUCkFf3DnLH2hswmZi5VKfgZnfQjgftGh1gmml3oRf4baj1jutvNm1YYQNSQcwLLDEWmBCglLGRUMufwsHcQuBpYKpdoVIyD2nPE5qr15E+9srwj7D6TnoMVKGPWrssd3suVXyyKDqrhfUGYEGit+FdaL7Qn8WpI3CPreek141VbP5+2utzgRoTXWOl6IiIpURbNma6TqvKcaWuJfckPsseMc9sjCFDF2UPSSaQPbRrxfDAs7sJ+BCzxoxoySVUF0NVXhH9IG8xcmqKSqBNkP5W0VBjnPXD4lG8blQCCJskJTynOFDvGoiiwlr5I=</xd:EncapsulatedCRLValue>
              <xd:EncapsulatedCRLValue>MIIDHjCCAQYCAQEwDQYJKoZIhvcNAQENBQAwczEZMBcGA1UEBRMQQ1BKLTItMTAwLTA5ODMxMTENMAsGA1UECxMERENGRDEPMA0GA1UEChMGTUlDSVRUMQswCQYDVQQGEwJDUjEpMCcGA1UEAxMgQ0EgUkFJWiBOQUNJT05BTCAtIENPU1RBIFJJQ0EgdjIXDTI2MDMyMDE4MDk0MloXDTI2MDcyMTA2Mjk0MlqgXzBdMB8GA1UdIwQYMBaAFODy/n3ERE5Q5DX9CImPToQZRDNAMBAGCSsGAQQBgjcVAQQDAgEAMAoGA1UdFAQDAgEnMBwGCSsGAQQBgjcVBAQPFw0yNjA3MjAxODE5NDJaMA0GCSqGSIb3DQEBDQUAA4ICAQBfZOJwHWhsCb6W0qaUSEZQaYy9ebVoOAWH8YbbQBcD0dixUmpPRpkTMmrjDTbhPjAUGU5eRWzq2chX6mLIFPXQA7iyKRMxfdPsGJ4WDKTJMS+M/PH815MGeR29nQTomb0LAT9F9bdphOrrVt8OSjdfABsHltFshuZe/m+MTns18OjImEMx3yzjuZ4D1epJVjYf1eQwPN9if4Yr7cFKq4dMYPeGWqe6MEyAR+iFCTFK3uclVohs22t7Nl+YF5CrH9kF9e9RP5+/zeQFhFOLjDiTWKcuzpPycRJAs45Z2sBMRPO1jfyOJHA0Qt0wyxTqAzlFJoT1bZA/qborzkZXxqhNBw9JDncSpnzGXPxHFgTqIJUc3ckbiQrVH/SPxxrWXeuuM/SUweTr6SZbRziPPnVDw0fH3akHf9w/GcaPPSd2OpSjHTp9thAfzIQQ411cU1T+zzXKtAtiCj0OHatAF0i/ql6aVhjMFZ6DY5gkKKHrk8ICtxpG01fh8dF2O18AJ/FNJ+q5jZMvq7eWVKc5SRxmA8Re5UrEInyVSGbOPM1UMq/nLl9rYd5T019ZhLbwGcsCXBZXePru83Imhi3RidGZleLOazngAxuyITzvwT/0iCrNWNv18m1hvt4PlWUslts49h3EPUOzO3XZwrcZUjYco5JkDtUF/ylUxcWvC5leWg==</xd:EncapsulatedCRLValue>
            </xd:CRLValues>
          </xd:RevocationValues>
          <xd:SigAndRefsTimeStamp>
            <CanonicalizationMethod Algorithm="http://www.w3.org/TR/2001/REC-xml-c14n-20010315"/>
            <xd:EncapsulatedTimeStamp>MIIK0QYJKoZIhvcNAQcCoIIKwjCCCr4CAQMxDzANBglghkgBZQMEAgEFADBzBgsqhkiG9w0BCRABBKBkBGIwYAIBAQYIYIE8AQEBAQUwMTANBglghkgBZQMEAgEFAAQgcFploUHhU4SCcto0njGmhW5JOzIybvak/Xvc9bUhvsoCBCw05EMYDzIwMjYwMzMxMTc0NzEz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zMxMTc0NzEzWjAvBgkqhkiG9w0BCQQxIgQgM8Gx6ZcBOIa9GLmmA2fvXho+jv6I7lzpvYC54WMQDKEwNwYLKoZIhvcNAQkQAi8xKDAmMCQwIgQgrKszXYj6Q2nTJpWV/NZakemXG2IrBO983WoSsYOW808wDQYJKoZIhvcNAQEBBQAEggEAEwKV02DtZRgyuuV0VGvbTM+UFKcZn7XoR0c+zfi1A4rzEkQVW63ytOIry5wyRLTvi6zfpOO5sFvRyxcLQpTRKBQNG+PwDxeOsXQSmrHCfJfV+26yHK8mXFFgChv4QqaIzDNoMVj5IP/yusLlq1uYfOQMQJfzp/If8xj/TQ17wEQHDzDkVyIj9OwUF3S4lXvNo/styatUyGo0d6SLoICqBW/Vpy45bAbzemo3m69Y516BniMMFO05svv61UlcY+jjdIGMk0KfKgUUohHnX2Qe/SxvsRTxg954lRQo+iwqKBw+jKECUKtq5uT4iZxlE2oe6iNzKoT9J3hEcISxo7I6LA==</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file>

<file path=customXml/item2.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Correspondencia Externa SUGEF" ma:contentTypeID="0x010100E97154E09FCE6A4E8EAEBD5C54DD1AE4020200C90E412610819841BD5A7032A21A551E" ma:contentTypeVersion="368" ma:contentTypeDescription="Crear nuevo documento." ma:contentTypeScope="" ma:versionID="3b1a55c462a32b4a88d8b8e2a4e434a6">
  <xsd:schema xmlns:xsd="http://www.w3.org/2001/XMLSchema" xmlns:xs="http://www.w3.org/2001/XMLSchema" xmlns:p="http://schemas.microsoft.com/office/2006/metadata/properties" xmlns:ns1="http://schemas.microsoft.com/sharepoint/v3" xmlns:ns2="b875e23b-67d9-4b2e-bdec-edacbf90b326" targetNamespace="http://schemas.microsoft.com/office/2006/metadata/properties" ma:root="true" ma:fieldsID="d2cfc9133fe16a734df8b78852b11e8f" ns1:_="" ns2:_="">
    <xsd:import namespace="http://schemas.microsoft.com/sharepoint/v3"/>
    <xsd:import namespace="b875e23b-67d9-4b2e-bdec-edacbf90b326"/>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i59047726d7740049efd9a6f532367cb" minOccurs="0"/>
                <xsd:element ref="ns2:c7a4f14da8a146089ab80d380d2664ad" minOccurs="0"/>
                <xsd:element ref="ns2:n32f5b5d94d147d6ae4b36230db37881" minOccurs="0"/>
                <xsd:element ref="ns2:Secretaria" minOccurs="0"/>
                <xsd:element ref="ns2:RemitenteOriginal" minOccurs="0"/>
                <xsd:element ref="ns2:OtraEntidadExterna" minOccurs="0"/>
                <xsd:element ref="ns1:_dlc_Exempt" minOccurs="0"/>
                <xsd:element ref="ns2:oe70cbf463ba4d19a6203d9e6cd457e4" minOccurs="0"/>
                <xsd:element ref="ns1:_dlc_ExpireDateSaved" minOccurs="0"/>
                <xsd:element ref="ns1:_dlc_ExpireDate" minOccurs="0"/>
                <xsd:element ref="ns2:NoReferencia"/>
                <xsd:element ref="ns2:Entrante_x0020_relacionado"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9" nillable="true" ma:displayName="Excluir de la directiva" ma:hidden="true" ma:internalName="_dlc_Exempt" ma:readOnly="true">
      <xsd:simpleType>
        <xsd:restriction base="dms:Unknown"/>
      </xsd:simpleType>
    </xsd:element>
    <xsd:element name="_dlc_ExpireDateSaved" ma:index="41" nillable="true" ma:displayName="Fecha de expiración original" ma:hidden="true" ma:internalName="_dlc_ExpireDateSaved" ma:readOnly="true">
      <xsd:simpleType>
        <xsd:restriction base="dms:DateTime"/>
      </xsd:simpleType>
    </xsd:element>
    <xsd:element name="_dlc_ExpireDate" ma:index="42" nillable="true" ma:displayName="Fecha de expiración"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dexed="true"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readOnly="false"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readOnly="false" ma:default="63;#SUGEF - Despacho|2d490573-c91c-4a7c-9f31-5076771b6476"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readOnly="false" ma:default="126;#Oficio|417b7e3a-1426-4267-afb3-20be5f4d6412"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enumeration value="2025"/>
          <xsd:enumeration value="2026"/>
          <xsd:enumeration value="2027"/>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dexed="true"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earchPeopleOnly="false"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element name="Secretaria" ma:index="36" nillable="true" ma:displayName="Secretaria" ma:list="UserInfo" ma:SharePointGroup="0" ma:internalName="Secretaria"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mitenteOriginal" ma:index="37" nillable="true" ma:displayName="Remitente original" ma:internalName="RemitenteOriginal" ma:readOnly="false">
      <xsd:simpleType>
        <xsd:restriction base="dms:Text">
          <xsd:maxLength value="255"/>
        </xsd:restriction>
      </xsd:simpleType>
    </xsd:element>
    <xsd:element name="OtraEntidadExterna" ma:index="38" nillable="true" ma:displayName="Otra (entidad externa)" ma:description="En el caso de que la entidad externa no se encuentre en el catálogo de entidades externas." ma:internalName="OtraEntidadExterna">
      <xsd:simpleType>
        <xsd:restriction base="dms:Text"/>
      </xsd:simpleType>
    </xsd:element>
    <xsd:element name="oe70cbf463ba4d19a6203d9e6cd457e4" ma:index="40" nillable="true" ma:taxonomy="true" ma:internalName="oe70cbf463ba4d19a6203d9e6cd457e4" ma:taxonomyFieldName="Dirigido_x0020_a_x0020__x0028_entidad_x0020_externa_x0029_" ma:displayName="Entidad externa" ma:readOnly="false" ma:default="" ma:fieldId="{8e70cbf4-63ba-4d19-a620-3d9e6cd457e4}" ma:taxonomyMulti="true" ma:sspId="031b4bb2-0db7-40b3-a341-fc1511e9642d" ma:termSetId="57ee8f8b-3f61-4c62-a879-c58e3feea905" ma:anchorId="00000000-0000-0000-0000-000000000000" ma:open="false" ma:isKeyword="false">
      <xsd:complexType>
        <xsd:sequence>
          <xsd:element ref="pc:Terms" minOccurs="0" maxOccurs="1"/>
        </xsd:sequence>
      </xsd:complexType>
    </xsd:element>
    <xsd:element name="NoReferencia" ma:index="43" ma:displayName="No. Referencia" ma:internalName="NoReferencia" ma:readOnly="false">
      <xsd:simpleType>
        <xsd:restriction base="dms:Text">
          <xsd:maxLength value="255"/>
        </xsd:restriction>
      </xsd:simpleType>
    </xsd:element>
    <xsd:element name="Entrante_x0020_relacionado" ma:index="45" nillable="true" ma:displayName="Entrante relacionado" ma:format="Hyperlink" ma:internalName="Entrante_x0020_relacionado">
      <xsd:complexType>
        <xsd:complexContent>
          <xsd:extension base="dms:URL">
            <xsd:sequence>
              <xsd:element name="Url" type="dms:ValidUrl" minOccurs="0" nillable="true"/>
              <xsd:element name="Description" type="xsd:string"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p:properties xmlns:p="http://schemas.microsoft.com/office/2006/metadata/properties" xmlns:xsi="http://www.w3.org/2001/XMLSchema-instance">
  <documentManagement>
    <Firmado xmlns="b875e23b-67d9-4b2e-bdec-edacbf90b326">true</Firmado>
    <Responsable xmlns="b875e23b-67d9-4b2e-bdec-edacbf90b326">
      <UserInfo>
        <DisplayName>CHAVES MESEN JOSE VICTOR</DisplayName>
        <AccountId>503</AccountId>
        <AccountType/>
      </UserInfo>
    </Responsable>
    <PlazoArchivo xmlns="b875e23b-67d9-4b2e-bdec-edacbf90b326">84</PlazoArchivo>
    <FirmadoPor xmlns="b875e23b-67d9-4b2e-bdec-edacbf90b326">
      <UserInfo>
        <DisplayName>i:0#.w|pdc-atlantida\rojasvj</DisplayName>
        <AccountId>2706</AccountId>
        <AccountType/>
      </UserInfo>
    </FirmadoPor>
    <InformarA xmlns="b875e23b-67d9-4b2e-bdec-edacbf90b326">
      <UserInfo>
        <DisplayName>SALIENTE INFORMACIÓN Y TRANSFORMACIÓN DIGITIAL</DisplayName>
        <AccountId>3335</AccountId>
        <AccountType/>
      </UserInfo>
    </InformarA>
    <EstadoCorrespondencia xmlns="b875e23b-67d9-4b2e-bdec-edacbf90b326">Enviado con acuse de recibo</EstadoCorrespondencia>
    <FechaEnvio xmlns="b875e23b-67d9-4b2e-bdec-edacbf90b326">2026-03-31T19:03:01+00:00</FechaEnvio>
    <InformativoResolutivo xmlns="b875e23b-67d9-4b2e-bdec-edacbf90b326">Informativo</InformativoResolutivo>
    <NoReferencia xmlns="b875e23b-67d9-4b2e-bdec-edacbf90b326">SGF-DGI-ITD-0018-2026 </NoReferencia>
    <l7effaed12754cb5ac10c41f8d7b4c94 xmlns="b875e23b-67d9-4b2e-bdec-edacbf90b326">
      <Terms xmlns="http://schemas.microsoft.com/office/infopath/2007/PartnerControls">
        <TermInfo xmlns="http://schemas.microsoft.com/office/infopath/2007/PartnerControls">
          <TermName xmlns="http://schemas.microsoft.com/office/infopath/2007/PartnerControls">Circular</TermName>
          <TermId xmlns="http://schemas.microsoft.com/office/infopath/2007/PartnerControls">a95dd0af-ef18-4305-9c8d-aa79141c6059</TermId>
        </TermInfo>
      </Terms>
    </l7effaed12754cb5ac10c41f8d7b4c94>
    <ObservacionesCorrespondencia xmlns="b875e23b-67d9-4b2e-bdec-edacbf90b326" xsi:nil="true"/>
    <i59047726d7740049efd9a6f532367cb xmlns="b875e23b-67d9-4b2e-bdec-edacbf90b326">
      <Terms xmlns="http://schemas.microsoft.com/office/infopath/2007/PartnerControls">
        <TermInfo xmlns="http://schemas.microsoft.com/office/infopath/2007/PartnerControls">
          <TermName xmlns="http://schemas.microsoft.com/office/infopath/2007/PartnerControls">Alta</TermName>
          <TermId xmlns="http://schemas.microsoft.com/office/infopath/2007/PartnerControls">0fd17ec2-e5d0-4d9f-8e18-466324d0fdd4</TermId>
        </TermInfo>
      </Terms>
    </i59047726d7740049efd9a6f532367cb>
    <e698785e6df848ea9657bea28744f893 xmlns="b875e23b-67d9-4b2e-bdec-edacbf90b326">
      <Terms xmlns="http://schemas.microsoft.com/office/infopath/2007/PartnerControls">
        <TermInfo xmlns="http://schemas.microsoft.com/office/infopath/2007/PartnerControls">
          <TermName xmlns="http://schemas.microsoft.com/office/infopath/2007/PartnerControls">SUGEF - Despacho</TermName>
          <TermId xmlns="http://schemas.microsoft.com/office/infopath/2007/PartnerControls">2d490573-c91c-4a7c-9f31-5076771b6476</TermId>
        </TermInfo>
      </Terms>
    </e698785e6df848ea9657bea28744f893>
    <FechaDocumento xmlns="b875e23b-67d9-4b2e-bdec-edacbf90b326">2026-03-31T06:00:00+00:00</FechaDocumento>
    <Secretaria xmlns="b875e23b-67d9-4b2e-bdec-edacbf90b326">
      <UserInfo>
        <DisplayName>RAQUEL SOLANO VALLEJOS</DisplayName>
        <AccountId>4840</AccountId>
        <AccountType/>
      </UserInfo>
    </Secretaria>
    <e78d451c341b4341be14d5956588aac4 xmlns="b875e23b-67d9-4b2e-bdec-edacbf90b326">
      <Terms xmlns="http://schemas.microsoft.com/office/infopath/2007/PartnerControls">
        <TermInfo xmlns="http://schemas.microsoft.com/office/infopath/2007/PartnerControls">
          <TermName xmlns="http://schemas.microsoft.com/office/infopath/2007/PartnerControls">División Gestión e Innovación</TermName>
          <TermId xmlns="http://schemas.microsoft.com/office/infopath/2007/PartnerControls">d8bd8317-1f14-43eb-a849-4b1f81e85618</TermId>
        </TermInfo>
        <TermInfo xmlns="http://schemas.microsoft.com/office/infopath/2007/PartnerControls">
          <TermName xmlns="http://schemas.microsoft.com/office/infopath/2007/PartnerControls">Departamento Información y Transformación Digital</TermName>
          <TermId xmlns="http://schemas.microsoft.com/office/infopath/2007/PartnerControls">02438123-1361-47b5-a886-60a90eedf99c</TermId>
        </TermInfo>
      </Terms>
    </e78d451c341b4341be14d5956588aac4>
    <Año xmlns="b875e23b-67d9-4b2e-bdec-edacbf90b326">2026</Año>
    <AcuseRecibo xmlns="b875e23b-67d9-4b2e-bdec-edacbf90b326">Sí</AcuseRecibo>
    <c7a4f14da8a146089ab80d380d2664ad xmlns="b875e23b-67d9-4b2e-bdec-edacbf90b326">
      <Terms xmlns="http://schemas.microsoft.com/office/infopath/2007/PartnerControls">
        <TermInfo xmlns="http://schemas.microsoft.com/office/infopath/2007/PartnerControls">
          <TermName xmlns="http://schemas.microsoft.com/office/infopath/2007/PartnerControls">Alta</TermName>
          <TermId xmlns="http://schemas.microsoft.com/office/infopath/2007/PartnerControls">7fca731c-4c62-4f1c-9061-e9f164c964b2</TermId>
        </TermInfo>
      </Terms>
    </c7a4f14da8a146089ab80d380d2664ad>
    <Subject1 xmlns="b875e23b-67d9-4b2e-bdec-edacbf90b326">CIRCULAR EXTERNA ENTIDADES SUPERVISADAS.  Atención oficio SGF-DGI-ITD-0018-2026 Borrador circular Modificaciones y creación validaciones clase de datos 51 y 22</Subject1>
    <RemitenteOriginal xmlns="b875e23b-67d9-4b2e-bdec-edacbf90b326" xsi:nil="true"/>
    <Entrante_x0020_relacionado xmlns="b875e23b-67d9-4b2e-bdec-edacbf90b326">
      <Url>https://intrabccr.bccr.fi.cr/sites/gec2020/EntranteSUGEF/SGF-DGI-ITD-0018-2026.docx</Url>
      <Description>/SGF-DGI-ITD-0018-2026</Description>
    </Entrante_x0020_relacionado>
    <_dlc_ExpireDateSaved xmlns="http://schemas.microsoft.com/sharepoint/v3" xsi:nil="true"/>
    <_dlc_Exempt xmlns="http://schemas.microsoft.com/sharepoint/v3" xsi:nil="true"/>
    <TaxCatchAll xmlns="b875e23b-67d9-4b2e-bdec-edacbf90b326">
      <Value>63</Value>
      <Value>128</Value>
      <Value>161</Value>
      <Value>1</Value>
      <Value>1177</Value>
      <Value>1176</Value>
      <Value>426</Value>
    </TaxCatchAll>
    <n32f5b5d94d147d6ae4b36230db37881 xmlns="b875e23b-67d9-4b2e-bdec-edacbf90b326">
      <Terms xmlns="http://schemas.microsoft.com/office/infopath/2007/PartnerControls">
        <TermInfo xmlns="http://schemas.microsoft.com/office/infopath/2007/PartnerControls">
          <TermName xmlns="http://schemas.microsoft.com/office/infopath/2007/PartnerControls">Público</TermName>
          <TermId xmlns="http://schemas.microsoft.com/office/infopath/2007/PartnerControls">99c2402f-8ec3-4ca8-8024-be52e4e7f629</TermId>
        </TermInfo>
      </Terms>
    </n32f5b5d94d147d6ae4b36230db37881>
    <oe70cbf463ba4d19a6203d9e6cd457e4 xmlns="b875e23b-67d9-4b2e-bdec-edacbf90b326">
      <Terms xmlns="http://schemas.microsoft.com/office/infopath/2007/PartnerControls"/>
    </oe70cbf463ba4d19a6203d9e6cd457e4>
    <OtraEntidadExterna xmlns="b875e23b-67d9-4b2e-bdec-edacbf90b326" xsi:nil="true"/>
    <_dlc_ExpireDate xmlns="http://schemas.microsoft.com/sharepoint/v3">2026-04-14T19:03:01+00:00</_dlc_ExpireDate>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mso-contentType ?>
<SharedContentType xmlns="Microsoft.SharePoint.Taxonomy.ContentTypeSync" SourceId="031b4bb2-0db7-40b3-a341-fc1511e9642d" ContentTypeId="0x010100E97154E09FCE6A4E8EAEBD5C54DD1AE40202" PreviousValue="false"/>
</file>

<file path=customXml/itemProps1.xml><?xml version="1.0" encoding="utf-8"?>
<ds:datastoreItem xmlns:ds="http://schemas.openxmlformats.org/officeDocument/2006/customXml" ds:itemID="{8D9421D4-D726-4351-BFAF-F62B018724EB}">
  <ds:schemaRefs>
    <ds:schemaRef ds:uri="http://schemas.microsoft.com/sharepoint/v3/contenttype/forms"/>
  </ds:schemaRefs>
</ds:datastoreItem>
</file>

<file path=customXml/itemProps2.xml><?xml version="1.0" encoding="utf-8"?>
<ds:datastoreItem xmlns:ds="http://schemas.openxmlformats.org/officeDocument/2006/customXml" ds:itemID="{130986C8-13CD-4757-8AA1-2FB7666B01BB}">
  <ds:schemaRefs>
    <ds:schemaRef ds:uri="office.server.policy"/>
  </ds:schemaRefs>
</ds:datastoreItem>
</file>

<file path=customXml/itemProps3.xml><?xml version="1.0" encoding="utf-8"?>
<ds:datastoreItem xmlns:ds="http://schemas.openxmlformats.org/officeDocument/2006/customXml" ds:itemID="{AE2D53E6-2B3D-4DA7-8C05-1149732A55BE}"/>
</file>

<file path=customXml/itemProps4.xml><?xml version="1.0" encoding="utf-8"?>
<ds:datastoreItem xmlns:ds="http://schemas.openxmlformats.org/officeDocument/2006/customXml" ds:itemID="{6C63FEBC-9B71-446E-8E44-9D491E8C6BF2}">
  <ds:schemaRefs>
    <ds:schemaRef ds:uri="http://schemas.microsoft.com/sharepoint/events"/>
  </ds:schemaRefs>
</ds:datastoreItem>
</file>

<file path=customXml/itemProps5.xml><?xml version="1.0" encoding="utf-8"?>
<ds:datastoreItem xmlns:ds="http://schemas.openxmlformats.org/officeDocument/2006/customXml" ds:itemID="{283BF82E-1A70-4392-8CF2-7DEAFF1953AE}">
  <ds:schemaRefs>
    <ds:schemaRef ds:uri="http://purl.org/dc/elements/1.1/"/>
    <ds:schemaRef ds:uri="b875e23b-67d9-4b2e-bdec-edacbf90b326"/>
    <ds:schemaRef ds:uri="http://purl.org/dc/dcmitype/"/>
    <ds:schemaRef ds:uri="http://schemas.microsoft.com/office/infopath/2007/PartnerControls"/>
    <ds:schemaRef ds:uri="http://schemas.microsoft.com/office/2006/documentManagement/types"/>
    <ds:schemaRef ds:uri="http://purl.org/dc/terms/"/>
    <ds:schemaRef ds:uri="http://schemas.openxmlformats.org/package/2006/metadata/core-properties"/>
    <ds:schemaRef ds:uri="http://schemas.microsoft.com/sharepoint/v3"/>
    <ds:schemaRef ds:uri="http://schemas.microsoft.com/office/2006/metadata/properties"/>
    <ds:schemaRef ds:uri="http://www.w3.org/XML/1998/namespace"/>
  </ds:schemaRefs>
</ds:datastoreItem>
</file>

<file path=customXml/itemProps6.xml><?xml version="1.0" encoding="utf-8"?>
<ds:datastoreItem xmlns:ds="http://schemas.openxmlformats.org/officeDocument/2006/customXml" ds:itemID="{538B8785-1D44-43EF-84C1-D4EE801CB562}">
  <ds:schemaRefs>
    <ds:schemaRef ds:uri="http://schemas.openxmlformats.org/officeDocument/2006/bibliography"/>
  </ds:schemaRefs>
</ds:datastoreItem>
</file>

<file path=customXml/itemProps7.xml><?xml version="1.0" encoding="utf-8"?>
<ds:datastoreItem xmlns:ds="http://schemas.openxmlformats.org/officeDocument/2006/customXml" ds:itemID="{B926914F-77AB-42B9-8EC8-343FBC83A711}"/>
</file>

<file path=docProps/app.xml><?xml version="1.0" encoding="utf-8"?>
<Properties xmlns="http://schemas.openxmlformats.org/officeDocument/2006/extended-properties" xmlns:vt="http://schemas.openxmlformats.org/officeDocument/2006/docPropsVTypes">
  <Template>plantilla-SGF-13</Template>
  <TotalTime>6</TotalTime>
  <Pages>6</Pages>
  <Words>1312</Words>
  <Characters>7073</Characters>
  <Application>Microsoft Office Word</Application>
  <DocSecurity>0</DocSecurity>
  <Lines>191</Lines>
  <Paragraphs>85</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8300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RAQUEL SOLANO VALLEJOS</dc:creator>
  <cp:lastModifiedBy>SOLANO VALLEJOS RAQUEL</cp:lastModifiedBy>
  <cp:revision>1</cp:revision>
  <cp:lastPrinted>2015-07-30T22:36:00Z</cp:lastPrinted>
  <dcterms:created xsi:type="dcterms:W3CDTF">2026-03-31T17:35:00Z</dcterms:created>
  <dcterms:modified xsi:type="dcterms:W3CDTF">2026-03-31T17:41:00Z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0x010100E97154E09FCE6A4E8EAEBD5C54DD1AE4020200C90E412610819841BD5A7032A21A551E</vt:lpwstr>
  </property>
  <property fmtid="{D5CDD505-2E9C-101B-9397-08002B2CF9AE}" pid="3" name="_dlc_policyId">
    <vt:lpwstr>0x010100E97154E09FCE6A4E8EAEBD5C54DD1AE4|-1695030217</vt:lpwstr>
  </property>
  <property fmtid="{D5CDD505-2E9C-101B-9397-08002B2CF9AE}" pid="4"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5" name="Integridad">
    <vt:lpwstr>128;#Alta|0fd17ec2-e5d0-4d9f-8e18-466324d0fdd4</vt:lpwstr>
  </property>
  <property fmtid="{D5CDD505-2E9C-101B-9397-08002B2CF9AE}" pid="6" name="Tipo Documental">
    <vt:lpwstr>426;#Circular|a95dd0af-ef18-4305-9c8d-aa79141c6059</vt:lpwstr>
  </property>
  <property fmtid="{D5CDD505-2E9C-101B-9397-08002B2CF9AE}" pid="7" name="Unidad de Destino">
    <vt:lpwstr>1176;#División Gestión e Innovación|d8bd8317-1f14-43eb-a849-4b1f81e85618;#1177;#Departamento Información y Transformación Digital|02438123-1361-47b5-a886-60a90eedf99c</vt:lpwstr>
  </property>
  <property fmtid="{D5CDD505-2E9C-101B-9397-08002B2CF9AE}" pid="8" name="Disponibilidad">
    <vt:lpwstr>161;#Alta|7fca731c-4c62-4f1c-9061-e9f164c964b2</vt:lpwstr>
  </property>
  <property fmtid="{D5CDD505-2E9C-101B-9397-08002B2CF9AE}" pid="9" name="Confidencialidad1">
    <vt:lpwstr/>
  </property>
  <property fmtid="{D5CDD505-2E9C-101B-9397-08002B2CF9AE}" pid="10" name="Unidad Remitente">
    <vt:lpwstr>63;#SUGEF - Despacho|2d490573-c91c-4a7c-9f31-5076771b6476</vt:lpwstr>
  </property>
  <property fmtid="{D5CDD505-2E9C-101B-9397-08002B2CF9AE}" pid="11" name="ConfidencialidadNueva">
    <vt:lpwstr>1;#Público|99c2402f-8ec3-4ca8-8024-be52e4e7f629</vt:lpwstr>
  </property>
  <property fmtid="{D5CDD505-2E9C-101B-9397-08002B2CF9AE}" pid="12" name="lb0b7da792b243d9bfa96ad7487ad734">
    <vt:lpwstr/>
  </property>
  <property fmtid="{D5CDD505-2E9C-101B-9397-08002B2CF9AE}" pid="13" name="ClassificationContentMarkingFooterShapeIds">
    <vt:lpwstr>28e8b1bd,80480d1,6705c080</vt:lpwstr>
  </property>
  <property fmtid="{D5CDD505-2E9C-101B-9397-08002B2CF9AE}" pid="14" name="ClassificationContentMarkingFooterFontProps">
    <vt:lpwstr>#000000,10,Aptos</vt:lpwstr>
  </property>
  <property fmtid="{D5CDD505-2E9C-101B-9397-08002B2CF9AE}" pid="15" name="ClassificationContentMarkingFooterText">
    <vt:lpwstr>Uso Interno estricto</vt:lpwstr>
  </property>
  <property fmtid="{D5CDD505-2E9C-101B-9397-08002B2CF9AE}" pid="16" name="MSIP_Label_b8b4be34-365a-4a68-b9fb-75c1b6874315_Enabled">
    <vt:lpwstr>true</vt:lpwstr>
  </property>
  <property fmtid="{D5CDD505-2E9C-101B-9397-08002B2CF9AE}" pid="17" name="MSIP_Label_b8b4be34-365a-4a68-b9fb-75c1b6874315_SetDate">
    <vt:lpwstr>2026-03-31T17:41:54Z</vt:lpwstr>
  </property>
  <property fmtid="{D5CDD505-2E9C-101B-9397-08002B2CF9AE}" pid="18" name="MSIP_Label_b8b4be34-365a-4a68-b9fb-75c1b6874315_Method">
    <vt:lpwstr>Standard</vt:lpwstr>
  </property>
  <property fmtid="{D5CDD505-2E9C-101B-9397-08002B2CF9AE}" pid="19" name="MSIP_Label_b8b4be34-365a-4a68-b9fb-75c1b6874315_Name">
    <vt:lpwstr>b8b4be34-365a-4a68-b9fb-75c1b6874315</vt:lpwstr>
  </property>
  <property fmtid="{D5CDD505-2E9C-101B-9397-08002B2CF9AE}" pid="20" name="MSIP_Label_b8b4be34-365a-4a68-b9fb-75c1b6874315_SiteId">
    <vt:lpwstr>618d0a45-25a6-4618-9f80-8f70a435ee52</vt:lpwstr>
  </property>
  <property fmtid="{D5CDD505-2E9C-101B-9397-08002B2CF9AE}" pid="21" name="MSIP_Label_b8b4be34-365a-4a68-b9fb-75c1b6874315_ActionId">
    <vt:lpwstr>ee7b2ee1-2fcc-46eb-92fe-9ca6721c54ba</vt:lpwstr>
  </property>
  <property fmtid="{D5CDD505-2E9C-101B-9397-08002B2CF9AE}" pid="22" name="MSIP_Label_b8b4be34-365a-4a68-b9fb-75c1b6874315_ContentBits">
    <vt:lpwstr>2</vt:lpwstr>
  </property>
  <property fmtid="{D5CDD505-2E9C-101B-9397-08002B2CF9AE}" pid="23" name="MSIP_Label_b8b4be34-365a-4a68-b9fb-75c1b6874315_Tag">
    <vt:lpwstr>10, 3, 0, 1</vt:lpwstr>
  </property>
  <property fmtid="{D5CDD505-2E9C-101B-9397-08002B2CF9AE}" pid="24" name="WorkflowChangePath">
    <vt:lpwstr>0d8c5fc6-62ba-48e7-a663-7290fd1e41a2,3;37b402d9-2ad1-4106-bb5a-9591895acb40,5;a85bfa03-8193-4272-b95d-eecf291da429,8;a85bfa03-8193-4272-b95d-eecf291da429,8;a85bfa03-8193-4272-b95d-eecf291da429,9;</vt:lpwstr>
  </property>
  <property fmtid="{D5CDD505-2E9C-101B-9397-08002B2CF9AE}" pid="25" name="oe70cbf463ba4d19a6203d9e6cd457e4">
    <vt:lpwstr/>
  </property>
  <property fmtid="{D5CDD505-2E9C-101B-9397-08002B2CF9AE}" pid="26" name="Dirigido a (entidad externa)">
    <vt:lpwstr/>
  </property>
  <property fmtid="{D5CDD505-2E9C-101B-9397-08002B2CF9AE}" pid="27" name="ecm_ItemDeleteBlockHolders">
    <vt:lpwstr>ecm_InPlaceRecordLock</vt:lpwstr>
  </property>
  <property fmtid="{D5CDD505-2E9C-101B-9397-08002B2CF9AE}" pid="28" name="_vti_ItemDeclaredRecord">
    <vt:filetime>2026-03-31T19:03:30Z</vt:filetime>
  </property>
  <property fmtid="{D5CDD505-2E9C-101B-9397-08002B2CF9AE}" pid="29" name="_vti_ItemHoldRecordStatus">
    <vt:i4>273</vt:i4>
  </property>
  <property fmtid="{D5CDD505-2E9C-101B-9397-08002B2CF9AE}" pid="30" name="IconOverlay">
    <vt:lpwstr>|docx|lockoverlay.png</vt:lpwstr>
  </property>
  <property fmtid="{D5CDD505-2E9C-101B-9397-08002B2CF9AE}" pid="31" name="ecm_RecordRestrictions">
    <vt:lpwstr>BlockDelete, BlockEdit</vt:lpwstr>
  </property>
  <property fmtid="{D5CDD505-2E9C-101B-9397-08002B2CF9AE}" pid="32" name="ecm_ItemLockHolders">
    <vt:lpwstr>ecm_InPlaceRecordLock</vt:lpwstr>
  </property>
</Properties>
</file>